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58" r:id="rId5"/>
    <p:sldId id="259" r:id="rId6"/>
    <p:sldId id="263" r:id="rId7"/>
    <p:sldId id="272" r:id="rId8"/>
    <p:sldId id="265" r:id="rId9"/>
    <p:sldId id="274" r:id="rId10"/>
    <p:sldId id="273" r:id="rId11"/>
    <p:sldId id="267" r:id="rId12"/>
    <p:sldId id="27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hPercent val="42"/>
      <c:depthPercent val="120"/>
      <c:rAngAx val="1"/>
    </c:view3D>
    <c:plotArea>
      <c:layout>
        <c:manualLayout>
          <c:layoutTarget val="inner"/>
          <c:xMode val="edge"/>
          <c:yMode val="edge"/>
          <c:x val="0.14017151810825673"/>
          <c:y val="6.2227735231726748E-2"/>
          <c:w val="0.8153118713268187"/>
          <c:h val="0.719740768705281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Lbls>
            <c:dLbl>
              <c:idx val="0"/>
              <c:layout>
                <c:manualLayout>
                  <c:x val="2.0577695987235543E-2"/>
                  <c:y val="1.4362797813187987E-3"/>
                </c:manualLayout>
              </c:layout>
              <c:showVal val="1"/>
            </c:dLbl>
            <c:dLbl>
              <c:idx val="1"/>
              <c:layout>
                <c:manualLayout>
                  <c:x val="1.6582487773319745E-2"/>
                  <c:y val="1.1311479048460679E-2"/>
                </c:manualLayout>
              </c:layout>
              <c:showVal val="1"/>
            </c:dLbl>
            <c:dLbl>
              <c:idx val="2"/>
              <c:layout>
                <c:manualLayout>
                  <c:x val="1.7217097743050445E-2"/>
                  <c:y val="-1.7957098481791952E-19"/>
                </c:manualLayout>
              </c:layout>
              <c:showVal val="1"/>
            </c:dLbl>
            <c:dLbl>
              <c:idx val="3"/>
              <c:layout>
                <c:manualLayout>
                  <c:x val="2.0207480650167951E-2"/>
                  <c:y val="-8.3578550771100917E-3"/>
                </c:manualLayout>
              </c:layout>
              <c:showVal val="1"/>
            </c:dLbl>
            <c:dLbl>
              <c:idx val="4"/>
              <c:layout>
                <c:manualLayout>
                  <c:x val="1.3532228490596021E-2"/>
                  <c:y val="-3.5360583504693852E-3"/>
                </c:manualLayout>
              </c:layout>
              <c:showVal val="1"/>
            </c:dLbl>
            <c:dLbl>
              <c:idx val="5"/>
              <c:layout>
                <c:manualLayout>
                  <c:x val="1.4573025713740251E-2"/>
                  <c:y val="1.6674642347325327E-3"/>
                </c:manualLayout>
              </c:layout>
              <c:showVal val="1"/>
            </c:dLbl>
            <c:dLbl>
              <c:idx val="6"/>
              <c:layout>
                <c:manualLayout>
                  <c:x val="1.5613822936883901E-2"/>
                  <c:y val="1.1311479048460679E-2"/>
                </c:manualLayout>
              </c:layout>
              <c:showVal val="1"/>
            </c:dLbl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3">
                  <c:v>27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30"/>
        <c:gapDepth val="160"/>
        <c:shape val="box"/>
        <c:axId val="69280896"/>
        <c:axId val="69282816"/>
        <c:axId val="0"/>
      </c:bar3DChart>
      <c:catAx>
        <c:axId val="6928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Kategori</a:t>
                </a:r>
              </a:p>
            </c:rich>
          </c:tx>
          <c:layout>
            <c:manualLayout>
              <c:xMode val="edge"/>
              <c:yMode val="edge"/>
              <c:x val="0.42901236215529642"/>
              <c:y val="0.90338618631575018"/>
            </c:manualLayout>
          </c:layout>
        </c:title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69282816"/>
        <c:crosses val="autoZero"/>
        <c:auto val="1"/>
        <c:lblAlgn val="ctr"/>
        <c:lblOffset val="100"/>
        <c:tickLblSkip val="1"/>
        <c:tickMarkSkip val="1"/>
      </c:catAx>
      <c:valAx>
        <c:axId val="692828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Frekuensi</a:t>
                </a:r>
              </a:p>
              <a:p>
                <a:pPr>
                  <a:defRPr/>
                </a:pPr>
                <a:r>
                  <a:rPr lang="en-US"/>
                  <a:t>(N : 30)</a:t>
                </a:r>
              </a:p>
            </c:rich>
          </c:tx>
          <c:layout>
            <c:manualLayout>
              <c:xMode val="edge"/>
              <c:yMode val="edge"/>
              <c:x val="3.9861994651798481E-2"/>
              <c:y val="0.35277172545212665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928089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autoTitleDeleted val="1"/>
    <c:view3D>
      <c:hPercent val="42"/>
      <c:depthPercent val="120"/>
      <c:rAngAx val="1"/>
    </c:view3D>
    <c:plotArea>
      <c:layout>
        <c:manualLayout>
          <c:layoutTarget val="inner"/>
          <c:xMode val="edge"/>
          <c:yMode val="edge"/>
          <c:x val="0.14519348923192527"/>
          <c:y val="3.4830474957753592E-2"/>
          <c:w val="0.8153118713268187"/>
          <c:h val="0.719740768705281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Lbls>
            <c:dLbl>
              <c:idx val="0"/>
              <c:layout>
                <c:manualLayout>
                  <c:x val="2.0577695987235446E-2"/>
                  <c:y val="1.4362797813187941E-3"/>
                </c:manualLayout>
              </c:layout>
              <c:showVal val="1"/>
            </c:dLbl>
            <c:dLbl>
              <c:idx val="1"/>
              <c:layout>
                <c:manualLayout>
                  <c:x val="1.6582487773319703E-2"/>
                  <c:y val="1.1311479048460686E-2"/>
                </c:manualLayout>
              </c:layout>
              <c:showVal val="1"/>
            </c:dLbl>
            <c:dLbl>
              <c:idx val="2"/>
              <c:layout>
                <c:manualLayout>
                  <c:x val="1.7217097743050403E-2"/>
                  <c:y val="-1.7957098481791966E-19"/>
                </c:manualLayout>
              </c:layout>
              <c:showVal val="1"/>
            </c:dLbl>
            <c:dLbl>
              <c:idx val="3"/>
              <c:layout>
                <c:manualLayout>
                  <c:x val="2.0207480650167951E-2"/>
                  <c:y val="-8.3578550771100726E-3"/>
                </c:manualLayout>
              </c:layout>
              <c:showVal val="1"/>
            </c:dLbl>
            <c:dLbl>
              <c:idx val="4"/>
              <c:layout>
                <c:manualLayout>
                  <c:x val="1.3532228490596021E-2"/>
                  <c:y val="-3.5360583504693817E-3"/>
                </c:manualLayout>
              </c:layout>
              <c:showVal val="1"/>
            </c:dLbl>
            <c:dLbl>
              <c:idx val="5"/>
              <c:layout>
                <c:manualLayout>
                  <c:x val="1.4573025713740207E-2"/>
                  <c:y val="1.6674642347325281E-3"/>
                </c:manualLayout>
              </c:layout>
              <c:showVal val="1"/>
            </c:dLbl>
            <c:dLbl>
              <c:idx val="6"/>
              <c:layout>
                <c:manualLayout>
                  <c:x val="1.56138229368839E-2"/>
                  <c:y val="1.1311479048460686E-2"/>
                </c:manualLayout>
              </c:layout>
              <c:showVal val="1"/>
            </c:dLbl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2">
                  <c:v>25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puas</c:v>
                </c:pt>
                <c:pt idx="1">
                  <c:v>Krg puas</c:v>
                </c:pt>
                <c:pt idx="2">
                  <c:v>Cukup puas</c:v>
                </c:pt>
                <c:pt idx="3">
                  <c:v>Puas</c:v>
                </c:pt>
                <c:pt idx="4">
                  <c:v>Sangat puas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30"/>
        <c:gapDepth val="160"/>
        <c:shape val="box"/>
        <c:axId val="59508608"/>
        <c:axId val="59514880"/>
        <c:axId val="0"/>
      </c:bar3DChart>
      <c:catAx>
        <c:axId val="59508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Kategori</a:t>
                </a:r>
              </a:p>
            </c:rich>
          </c:tx>
          <c:layout>
            <c:manualLayout>
              <c:xMode val="edge"/>
              <c:yMode val="edge"/>
              <c:x val="0.42901236215529642"/>
              <c:y val="0.92621723654406263"/>
            </c:manualLayout>
          </c:layout>
        </c:title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9514880"/>
        <c:crosses val="autoZero"/>
        <c:auto val="1"/>
        <c:lblAlgn val="ctr"/>
        <c:lblOffset val="100"/>
        <c:tickLblSkip val="1"/>
        <c:tickMarkSkip val="1"/>
      </c:catAx>
      <c:valAx>
        <c:axId val="595148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Frekuensi</a:t>
                </a:r>
              </a:p>
              <a:p>
                <a:pPr>
                  <a:defRPr/>
                </a:pPr>
                <a:r>
                  <a:rPr lang="en-US"/>
                  <a:t>(N : 30)</a:t>
                </a:r>
              </a:p>
            </c:rich>
          </c:tx>
          <c:layout>
            <c:manualLayout>
              <c:xMode val="edge"/>
              <c:yMode val="edge"/>
              <c:x val="3.9861994651798481E-2"/>
              <c:y val="0.35277172545212665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950860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autoTitleDeleted val="1"/>
    <c:view3D>
      <c:hPercent val="42"/>
      <c:depthPercent val="120"/>
      <c:rAngAx val="1"/>
    </c:view3D>
    <c:plotArea>
      <c:layout>
        <c:manualLayout>
          <c:layoutTarget val="inner"/>
          <c:xMode val="edge"/>
          <c:yMode val="edge"/>
          <c:x val="0.14017151810825659"/>
          <c:y val="6.2227735231726582E-2"/>
          <c:w val="0.8153118713268187"/>
          <c:h val="0.719740768705281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Lbls>
            <c:dLbl>
              <c:idx val="0"/>
              <c:layout>
                <c:manualLayout>
                  <c:x val="2.0577695987235464E-2"/>
                  <c:y val="1.4362797813187943E-3"/>
                </c:manualLayout>
              </c:layout>
              <c:showVal val="1"/>
            </c:dLbl>
            <c:dLbl>
              <c:idx val="1"/>
              <c:layout>
                <c:manualLayout>
                  <c:x val="1.6582487773319721E-2"/>
                  <c:y val="1.1311479048460697E-2"/>
                </c:manualLayout>
              </c:layout>
              <c:showVal val="1"/>
            </c:dLbl>
            <c:dLbl>
              <c:idx val="2"/>
              <c:layout>
                <c:manualLayout>
                  <c:x val="1.7217097743050407E-2"/>
                  <c:y val="-1.7957098481791998E-19"/>
                </c:manualLayout>
              </c:layout>
              <c:showVal val="1"/>
            </c:dLbl>
            <c:dLbl>
              <c:idx val="3"/>
              <c:layout>
                <c:manualLayout>
                  <c:x val="2.0207480650167951E-2"/>
                  <c:y val="-8.3578550771100744E-3"/>
                </c:manualLayout>
              </c:layout>
              <c:showVal val="1"/>
            </c:dLbl>
            <c:dLbl>
              <c:idx val="4"/>
              <c:layout>
                <c:manualLayout>
                  <c:x val="1.3532228490596021E-2"/>
                  <c:y val="-3.5360583504693822E-3"/>
                </c:manualLayout>
              </c:layout>
              <c:showVal val="1"/>
            </c:dLbl>
            <c:dLbl>
              <c:idx val="5"/>
              <c:layout>
                <c:manualLayout>
                  <c:x val="1.4573025713740216E-2"/>
                  <c:y val="1.6674642347325283E-3"/>
                </c:manualLayout>
              </c:layout>
              <c:showVal val="1"/>
            </c:dLbl>
            <c:dLbl>
              <c:idx val="6"/>
              <c:layout>
                <c:manualLayout>
                  <c:x val="1.56138229368839E-2"/>
                  <c:y val="1.1311479048460697E-2"/>
                </c:manualLayout>
              </c:layout>
              <c:showVal val="1"/>
            </c:dLbl>
            <c:showVal val="1"/>
          </c:dLbls>
          <c:cat>
            <c:strRef>
              <c:f>Sheet1!$B$1:$H$1</c:f>
              <c:strCache>
                <c:ptCount val="5"/>
                <c:pt idx="0">
                  <c:v>Tidak baik</c:v>
                </c:pt>
                <c:pt idx="1">
                  <c:v>Krg baik</c:v>
                </c:pt>
                <c:pt idx="2">
                  <c:v>Cukup baik</c:v>
                </c:pt>
                <c:pt idx="3">
                  <c:v>Baik</c:v>
                </c:pt>
                <c:pt idx="4">
                  <c:v>Sangat baik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baik</c:v>
                </c:pt>
                <c:pt idx="1">
                  <c:v>Krg baik</c:v>
                </c:pt>
                <c:pt idx="2">
                  <c:v>Cukup baik</c:v>
                </c:pt>
                <c:pt idx="3">
                  <c:v>Baik</c:v>
                </c:pt>
                <c:pt idx="4">
                  <c:v>Sangat baik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3">
                  <c:v>16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Lbls>
            <c:showVal val="1"/>
          </c:dLbls>
          <c:cat>
            <c:strRef>
              <c:f>Sheet1!$B$1:$H$1</c:f>
              <c:strCache>
                <c:ptCount val="5"/>
                <c:pt idx="0">
                  <c:v>Tidak baik</c:v>
                </c:pt>
                <c:pt idx="1">
                  <c:v>Krg baik</c:v>
                </c:pt>
                <c:pt idx="2">
                  <c:v>Cukup baik</c:v>
                </c:pt>
                <c:pt idx="3">
                  <c:v>Baik</c:v>
                </c:pt>
                <c:pt idx="4">
                  <c:v>Sangat baik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30"/>
        <c:gapDepth val="160"/>
        <c:shape val="box"/>
        <c:axId val="68725760"/>
        <c:axId val="59794560"/>
        <c:axId val="0"/>
      </c:bar3DChart>
      <c:catAx>
        <c:axId val="68725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Kategori</a:t>
                </a:r>
              </a:p>
            </c:rich>
          </c:tx>
          <c:layout>
            <c:manualLayout>
              <c:xMode val="edge"/>
              <c:yMode val="edge"/>
              <c:x val="0.42901236215529642"/>
              <c:y val="0.90338618631575018"/>
            </c:manualLayout>
          </c:layout>
        </c:title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9794560"/>
        <c:crosses val="autoZero"/>
        <c:auto val="1"/>
        <c:lblAlgn val="ctr"/>
        <c:lblOffset val="100"/>
        <c:tickLblSkip val="1"/>
        <c:tickMarkSkip val="1"/>
      </c:catAx>
      <c:valAx>
        <c:axId val="597945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Frekuensi</a:t>
                </a:r>
              </a:p>
              <a:p>
                <a:pPr>
                  <a:defRPr/>
                </a:pPr>
                <a:r>
                  <a:rPr lang="en-US"/>
                  <a:t>(N : 30)</a:t>
                </a:r>
              </a:p>
            </c:rich>
          </c:tx>
          <c:layout>
            <c:manualLayout>
              <c:xMode val="edge"/>
              <c:yMode val="edge"/>
              <c:x val="1.4752139033468307E-2"/>
              <c:y val="0.35277172545212665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872576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30EB4-5521-4FE7-8032-DF43E4D9B8B4}" type="doc">
      <dgm:prSet loTypeId="urn:microsoft.com/office/officeart/2005/8/layout/cycle4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11868A9-0ABB-4E43-BC2E-FA0A2D664368}">
      <dgm:prSet phldrT="[Text]"/>
      <dgm:spPr/>
      <dgm:t>
        <a:bodyPr/>
        <a:lstStyle/>
        <a:p>
          <a:r>
            <a:rPr lang="en-US" b="1" dirty="0" err="1" smtClean="0"/>
            <a:t>Keadaan</a:t>
          </a:r>
          <a:r>
            <a:rPr lang="en-US" b="1" dirty="0" smtClean="0"/>
            <a:t> </a:t>
          </a:r>
          <a:r>
            <a:rPr lang="en-US" b="1" dirty="0" err="1" smtClean="0"/>
            <a:t>geografis</a:t>
          </a:r>
          <a:r>
            <a:rPr lang="en-US" b="1" dirty="0" smtClean="0"/>
            <a:t> MAN </a:t>
          </a:r>
          <a:r>
            <a:rPr lang="en-US" b="1" dirty="0" err="1" smtClean="0"/>
            <a:t>Konda</a:t>
          </a:r>
          <a:endParaRPr lang="en-US" b="1" dirty="0"/>
        </a:p>
      </dgm:t>
    </dgm:pt>
    <dgm:pt modelId="{0F56FAB0-0890-4C8F-90A0-A2E0B117233F}" type="parTrans" cxnId="{D0EFF6CD-EC4A-43B4-822B-C2201989D4FE}">
      <dgm:prSet/>
      <dgm:spPr/>
      <dgm:t>
        <a:bodyPr/>
        <a:lstStyle/>
        <a:p>
          <a:endParaRPr lang="en-US"/>
        </a:p>
      </dgm:t>
    </dgm:pt>
    <dgm:pt modelId="{0AA35F8A-D013-4AC6-98B2-8293177C6AD6}" type="sibTrans" cxnId="{D0EFF6CD-EC4A-43B4-822B-C2201989D4FE}">
      <dgm:prSet/>
      <dgm:spPr/>
      <dgm:t>
        <a:bodyPr/>
        <a:lstStyle/>
        <a:p>
          <a:endParaRPr lang="en-US"/>
        </a:p>
      </dgm:t>
    </dgm:pt>
    <dgm:pt modelId="{3A930C12-A9FE-4780-971B-A5F16F9155AA}">
      <dgm:prSet phldrT="[Text]"/>
      <dgm:spPr/>
      <dgm:t>
        <a:bodyPr/>
        <a:lstStyle/>
        <a:p>
          <a:r>
            <a:rPr lang="en-US" dirty="0" err="1" smtClean="0"/>
            <a:t>Berada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ujung</a:t>
          </a:r>
          <a:r>
            <a:rPr lang="en-US" dirty="0" smtClean="0"/>
            <a:t> </a:t>
          </a:r>
          <a:r>
            <a:rPr lang="en-US" dirty="0" err="1" smtClean="0"/>
            <a:t>kecamatan</a:t>
          </a:r>
          <a:r>
            <a:rPr lang="en-US" dirty="0" smtClean="0"/>
            <a:t> </a:t>
          </a:r>
          <a:r>
            <a:rPr lang="en-US" dirty="0" err="1" smtClean="0"/>
            <a:t>konda</a:t>
          </a:r>
          <a:endParaRPr lang="en-US" dirty="0"/>
        </a:p>
      </dgm:t>
    </dgm:pt>
    <dgm:pt modelId="{896FF23C-0DA4-4771-9D7B-76DE44895BB0}" type="parTrans" cxnId="{F2CB7FE1-4B19-4775-9B2E-7ECDBB5C82EC}">
      <dgm:prSet/>
      <dgm:spPr/>
      <dgm:t>
        <a:bodyPr/>
        <a:lstStyle/>
        <a:p>
          <a:endParaRPr lang="en-US"/>
        </a:p>
      </dgm:t>
    </dgm:pt>
    <dgm:pt modelId="{460C2AD5-FBD2-45C5-A046-B295907B1048}" type="sibTrans" cxnId="{F2CB7FE1-4B19-4775-9B2E-7ECDBB5C82EC}">
      <dgm:prSet/>
      <dgm:spPr/>
      <dgm:t>
        <a:bodyPr/>
        <a:lstStyle/>
        <a:p>
          <a:endParaRPr lang="en-US"/>
        </a:p>
      </dgm:t>
    </dgm:pt>
    <dgm:pt modelId="{8A73F316-1EE4-4176-82B5-9AC728FB5584}">
      <dgm:prSet phldrT="[Text]"/>
      <dgm:spPr/>
      <dgm:t>
        <a:bodyPr/>
        <a:lstStyle/>
        <a:p>
          <a:r>
            <a:rPr lang="en-US" b="1" dirty="0" err="1" smtClean="0"/>
            <a:t>Sejarah</a:t>
          </a:r>
          <a:r>
            <a:rPr lang="en-US" b="1" dirty="0" smtClean="0"/>
            <a:t> </a:t>
          </a:r>
          <a:r>
            <a:rPr lang="en-US" b="1" dirty="0" err="1" smtClean="0"/>
            <a:t>berdirinya</a:t>
          </a:r>
          <a:endParaRPr lang="en-US" b="1" dirty="0"/>
        </a:p>
      </dgm:t>
    </dgm:pt>
    <dgm:pt modelId="{9E91E507-97B4-416D-9F97-8A64309B7C55}" type="parTrans" cxnId="{CB38D280-3070-4D25-A5AB-C9BAB7D77D19}">
      <dgm:prSet/>
      <dgm:spPr/>
      <dgm:t>
        <a:bodyPr/>
        <a:lstStyle/>
        <a:p>
          <a:endParaRPr lang="en-US"/>
        </a:p>
      </dgm:t>
    </dgm:pt>
    <dgm:pt modelId="{EE0EF491-1CCB-4EA1-BAB5-1DCC616C4FA3}" type="sibTrans" cxnId="{CB38D280-3070-4D25-A5AB-C9BAB7D77D19}">
      <dgm:prSet/>
      <dgm:spPr/>
      <dgm:t>
        <a:bodyPr/>
        <a:lstStyle/>
        <a:p>
          <a:endParaRPr lang="en-US"/>
        </a:p>
      </dgm:t>
    </dgm:pt>
    <dgm:pt modelId="{ABFF96C0-E0C9-45E4-99A1-2679A25AD8FE}">
      <dgm:prSet phldrT="[Text]"/>
      <dgm:spPr/>
      <dgm:t>
        <a:bodyPr/>
        <a:lstStyle/>
        <a:p>
          <a:r>
            <a:rPr lang="en-US" dirty="0" err="1" smtClean="0"/>
            <a:t>Tahun</a:t>
          </a:r>
          <a:r>
            <a:rPr lang="en-US" dirty="0" smtClean="0"/>
            <a:t> 1999 </a:t>
          </a:r>
          <a:r>
            <a:rPr lang="en-US" dirty="0" err="1" smtClean="0"/>
            <a:t>berdiri</a:t>
          </a:r>
          <a:endParaRPr lang="en-US" dirty="0"/>
        </a:p>
      </dgm:t>
    </dgm:pt>
    <dgm:pt modelId="{23888676-8D31-4AFE-BA60-32D7FA1FDF9E}" type="parTrans" cxnId="{1AC75F26-1F13-4DC8-B711-2AFCEF5DC457}">
      <dgm:prSet/>
      <dgm:spPr/>
      <dgm:t>
        <a:bodyPr/>
        <a:lstStyle/>
        <a:p>
          <a:endParaRPr lang="en-US"/>
        </a:p>
      </dgm:t>
    </dgm:pt>
    <dgm:pt modelId="{D8F8F4FF-812B-4BC9-A660-49BE89C33C2C}" type="sibTrans" cxnId="{1AC75F26-1F13-4DC8-B711-2AFCEF5DC457}">
      <dgm:prSet/>
      <dgm:spPr/>
      <dgm:t>
        <a:bodyPr/>
        <a:lstStyle/>
        <a:p>
          <a:endParaRPr lang="en-US"/>
        </a:p>
      </dgm:t>
    </dgm:pt>
    <dgm:pt modelId="{B465347F-BE05-40A0-AED3-5D876D1BBCF8}">
      <dgm:prSet phldrT="[Text]"/>
      <dgm:spPr/>
      <dgm:t>
        <a:bodyPr/>
        <a:lstStyle/>
        <a:p>
          <a:r>
            <a:rPr lang="en-US" b="1" dirty="0" err="1" smtClean="0"/>
            <a:t>Keadaan</a:t>
          </a:r>
          <a:r>
            <a:rPr lang="en-US" b="1" dirty="0" smtClean="0"/>
            <a:t> </a:t>
          </a:r>
          <a:r>
            <a:rPr lang="en-US" b="1" dirty="0" err="1" smtClean="0"/>
            <a:t>sarana</a:t>
          </a:r>
          <a:r>
            <a:rPr lang="en-US" b="1" dirty="0" smtClean="0"/>
            <a:t>/</a:t>
          </a:r>
          <a:r>
            <a:rPr lang="en-US" b="1" dirty="0" err="1" smtClean="0"/>
            <a:t>prasarana</a:t>
          </a:r>
          <a:endParaRPr lang="en-US" b="1" dirty="0"/>
        </a:p>
      </dgm:t>
    </dgm:pt>
    <dgm:pt modelId="{9B435CF8-A77F-438B-A00E-D76433894C59}" type="parTrans" cxnId="{1930013F-5AE2-4611-A9AD-F501E5E47E91}">
      <dgm:prSet/>
      <dgm:spPr/>
      <dgm:t>
        <a:bodyPr/>
        <a:lstStyle/>
        <a:p>
          <a:endParaRPr lang="en-US"/>
        </a:p>
      </dgm:t>
    </dgm:pt>
    <dgm:pt modelId="{651523CA-3DA4-416C-9E27-FEFD79EDD703}" type="sibTrans" cxnId="{1930013F-5AE2-4611-A9AD-F501E5E47E91}">
      <dgm:prSet/>
      <dgm:spPr/>
      <dgm:t>
        <a:bodyPr/>
        <a:lstStyle/>
        <a:p>
          <a:endParaRPr lang="en-US"/>
        </a:p>
      </dgm:t>
    </dgm:pt>
    <dgm:pt modelId="{BCC597DA-512D-4AB5-94C3-84A318A6C431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terbatas</a:t>
          </a:r>
          <a:endParaRPr lang="en-US" dirty="0"/>
        </a:p>
      </dgm:t>
    </dgm:pt>
    <dgm:pt modelId="{3EEA0881-943A-4173-A486-A97793B28329}" type="parTrans" cxnId="{9ADA81BD-9011-4BE2-9167-3E161FA50F64}">
      <dgm:prSet/>
      <dgm:spPr/>
      <dgm:t>
        <a:bodyPr/>
        <a:lstStyle/>
        <a:p>
          <a:endParaRPr lang="en-US"/>
        </a:p>
      </dgm:t>
    </dgm:pt>
    <dgm:pt modelId="{7624DC89-C706-4A9B-9470-3262522800F4}" type="sibTrans" cxnId="{9ADA81BD-9011-4BE2-9167-3E161FA50F64}">
      <dgm:prSet/>
      <dgm:spPr/>
      <dgm:t>
        <a:bodyPr/>
        <a:lstStyle/>
        <a:p>
          <a:endParaRPr lang="en-US"/>
        </a:p>
      </dgm:t>
    </dgm:pt>
    <dgm:pt modelId="{304D3C96-E348-48BE-8C44-F63BF1764486}">
      <dgm:prSet phldrT="[Text]"/>
      <dgm:spPr/>
      <dgm:t>
        <a:bodyPr/>
        <a:lstStyle/>
        <a:p>
          <a:r>
            <a:rPr lang="en-US" b="1" dirty="0" err="1" smtClean="0"/>
            <a:t>Keadaan</a:t>
          </a:r>
          <a:r>
            <a:rPr lang="en-US" b="1" dirty="0" smtClean="0"/>
            <a:t> personal</a:t>
          </a:r>
          <a:endParaRPr lang="en-US" b="1" dirty="0"/>
        </a:p>
      </dgm:t>
    </dgm:pt>
    <dgm:pt modelId="{4985DB2F-BD3B-4B1B-B0A8-98BA9E13433E}" type="parTrans" cxnId="{E67A8287-1B9B-46C5-A5E3-8E7D98EDAA1B}">
      <dgm:prSet/>
      <dgm:spPr/>
      <dgm:t>
        <a:bodyPr/>
        <a:lstStyle/>
        <a:p>
          <a:endParaRPr lang="en-US"/>
        </a:p>
      </dgm:t>
    </dgm:pt>
    <dgm:pt modelId="{5F423EA6-54E5-4FBF-A84E-ED5D3CB3F190}" type="sibTrans" cxnId="{E67A8287-1B9B-46C5-A5E3-8E7D98EDAA1B}">
      <dgm:prSet/>
      <dgm:spPr/>
      <dgm:t>
        <a:bodyPr/>
        <a:lstStyle/>
        <a:p>
          <a:endParaRPr lang="en-US"/>
        </a:p>
      </dgm:t>
    </dgm:pt>
    <dgm:pt modelId="{CB89C7E0-1969-4473-8869-1AEDAA54B9C0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berjumlah</a:t>
          </a:r>
          <a:r>
            <a:rPr lang="en-US" dirty="0" smtClean="0"/>
            <a:t> 245. 38,36%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61,63% </a:t>
          </a:r>
          <a:r>
            <a:rPr lang="en-US" dirty="0" err="1" smtClean="0"/>
            <a:t>siswi</a:t>
          </a:r>
          <a:r>
            <a:rPr lang="en-US" dirty="0" smtClean="0"/>
            <a:t>.</a:t>
          </a:r>
          <a:endParaRPr lang="en-US" dirty="0"/>
        </a:p>
      </dgm:t>
    </dgm:pt>
    <dgm:pt modelId="{55CBB613-458D-4212-8C2E-BADFE2A9652D}" type="parTrans" cxnId="{EEF1B170-DB1E-45C5-AA39-5D2C44B824CE}">
      <dgm:prSet/>
      <dgm:spPr/>
      <dgm:t>
        <a:bodyPr/>
        <a:lstStyle/>
        <a:p>
          <a:endParaRPr lang="en-US"/>
        </a:p>
      </dgm:t>
    </dgm:pt>
    <dgm:pt modelId="{1126EF05-EC57-4F7A-AF31-7E5A9CC6893C}" type="sibTrans" cxnId="{EEF1B170-DB1E-45C5-AA39-5D2C44B824CE}">
      <dgm:prSet/>
      <dgm:spPr/>
      <dgm:t>
        <a:bodyPr/>
        <a:lstStyle/>
        <a:p>
          <a:endParaRPr lang="en-US"/>
        </a:p>
      </dgm:t>
    </dgm:pt>
    <dgm:pt modelId="{A7EA2B94-8D28-4F46-B500-F30279BB61A9}">
      <dgm:prSet phldrT="[Text]"/>
      <dgm:spPr/>
      <dgm:t>
        <a:bodyPr/>
        <a:lstStyle/>
        <a:p>
          <a:r>
            <a:rPr lang="en-US" dirty="0" err="1" smtClean="0"/>
            <a:t>Dekat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area </a:t>
          </a:r>
          <a:r>
            <a:rPr lang="en-US" dirty="0" err="1" smtClean="0"/>
            <a:t>pegunungan</a:t>
          </a:r>
          <a:endParaRPr lang="en-US" dirty="0"/>
        </a:p>
      </dgm:t>
    </dgm:pt>
    <dgm:pt modelId="{02716F84-7DA2-4BE2-9AF9-90CCA6073A62}" type="parTrans" cxnId="{C7129120-F035-4EC0-80C9-747A3403FBEC}">
      <dgm:prSet/>
      <dgm:spPr/>
      <dgm:t>
        <a:bodyPr/>
        <a:lstStyle/>
        <a:p>
          <a:endParaRPr lang="en-US"/>
        </a:p>
      </dgm:t>
    </dgm:pt>
    <dgm:pt modelId="{7286F2C3-364A-4DE8-9E0C-2ACDDF6BF80F}" type="sibTrans" cxnId="{C7129120-F035-4EC0-80C9-747A3403FBEC}">
      <dgm:prSet/>
      <dgm:spPr/>
      <dgm:t>
        <a:bodyPr/>
        <a:lstStyle/>
        <a:p>
          <a:endParaRPr lang="en-US"/>
        </a:p>
      </dgm:t>
    </dgm:pt>
    <dgm:pt modelId="{AD0C15B7-FB57-434D-8D1A-6B3AD0432AF0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 2001 </a:t>
          </a:r>
          <a:r>
            <a:rPr lang="en-US" dirty="0" err="1" smtClean="0"/>
            <a:t>pindah</a:t>
          </a:r>
          <a:r>
            <a:rPr lang="en-US" dirty="0" smtClean="0"/>
            <a:t> </a:t>
          </a:r>
          <a:r>
            <a:rPr lang="en-US" dirty="0" err="1" smtClean="0"/>
            <a:t>lokasi</a:t>
          </a:r>
          <a:endParaRPr lang="en-US" dirty="0"/>
        </a:p>
      </dgm:t>
    </dgm:pt>
    <dgm:pt modelId="{A9434FEF-A745-48AB-BF90-C453C0476451}" type="parTrans" cxnId="{5F9468AE-ED5C-4C67-8800-D1CFCAA4573A}">
      <dgm:prSet/>
      <dgm:spPr/>
      <dgm:t>
        <a:bodyPr/>
        <a:lstStyle/>
        <a:p>
          <a:endParaRPr lang="en-US"/>
        </a:p>
      </dgm:t>
    </dgm:pt>
    <dgm:pt modelId="{6AF51355-1D44-4871-82A3-7F0FF01E70E5}" type="sibTrans" cxnId="{5F9468AE-ED5C-4C67-8800-D1CFCAA4573A}">
      <dgm:prSet/>
      <dgm:spPr/>
      <dgm:t>
        <a:bodyPr/>
        <a:lstStyle/>
        <a:p>
          <a:endParaRPr lang="en-US"/>
        </a:p>
      </dgm:t>
    </dgm:pt>
    <dgm:pt modelId="{06390DED-080E-4B45-8670-B4DFA93DB574}">
      <dgm:prSet phldrT="[Text]"/>
      <dgm:spPr/>
      <dgm:t>
        <a:bodyPr/>
        <a:lstStyle/>
        <a:p>
          <a:r>
            <a:rPr lang="en-US" dirty="0" err="1" smtClean="0"/>
            <a:t>Tahun</a:t>
          </a:r>
          <a:r>
            <a:rPr lang="en-US" dirty="0" smtClean="0"/>
            <a:t> 2003/2004 </a:t>
          </a:r>
          <a:r>
            <a:rPr lang="en-US" dirty="0" err="1" smtClean="0"/>
            <a:t>berstatus</a:t>
          </a:r>
          <a:r>
            <a:rPr lang="en-US" dirty="0" smtClean="0"/>
            <a:t> </a:t>
          </a:r>
          <a:r>
            <a:rPr lang="en-US" dirty="0" err="1" smtClean="0"/>
            <a:t>negeri</a:t>
          </a:r>
          <a:endParaRPr lang="en-US" dirty="0"/>
        </a:p>
      </dgm:t>
    </dgm:pt>
    <dgm:pt modelId="{838E2B29-7DA1-474A-9CDD-4A5BB96D9AF6}" type="parTrans" cxnId="{AF21FC2A-753D-48CF-8EF4-7ECD904B9323}">
      <dgm:prSet/>
      <dgm:spPr/>
      <dgm:t>
        <a:bodyPr/>
        <a:lstStyle/>
        <a:p>
          <a:endParaRPr lang="en-US"/>
        </a:p>
      </dgm:t>
    </dgm:pt>
    <dgm:pt modelId="{FC777A72-78BB-464B-B596-EB20EE62A61D}" type="sibTrans" cxnId="{AF21FC2A-753D-48CF-8EF4-7ECD904B9323}">
      <dgm:prSet/>
      <dgm:spPr/>
      <dgm:t>
        <a:bodyPr/>
        <a:lstStyle/>
        <a:p>
          <a:endParaRPr lang="en-US"/>
        </a:p>
      </dgm:t>
    </dgm:pt>
    <dgm:pt modelId="{39158210-E93E-48A2-A4E6-EF89E3EBE081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hanya</a:t>
          </a:r>
          <a:r>
            <a:rPr lang="en-US" dirty="0" smtClean="0"/>
            <a:t> 6 </a:t>
          </a:r>
          <a:r>
            <a:rPr lang="en-US" dirty="0" err="1" smtClean="0"/>
            <a:t>ruangan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208 </a:t>
          </a:r>
          <a:r>
            <a:rPr lang="en-US" dirty="0" err="1" smtClean="0"/>
            <a:t>kursi</a:t>
          </a:r>
          <a:endParaRPr lang="en-US" dirty="0"/>
        </a:p>
      </dgm:t>
    </dgm:pt>
    <dgm:pt modelId="{6E0548AB-8525-4869-97E2-6DBB24DE9C5D}" type="parTrans" cxnId="{CBECF7AB-4796-4744-B774-BEDF5A95440F}">
      <dgm:prSet/>
      <dgm:spPr/>
      <dgm:t>
        <a:bodyPr/>
        <a:lstStyle/>
        <a:p>
          <a:endParaRPr lang="en-US"/>
        </a:p>
      </dgm:t>
    </dgm:pt>
    <dgm:pt modelId="{D030D467-7BF7-4C85-B910-84048BC515AA}" type="sibTrans" cxnId="{CBECF7AB-4796-4744-B774-BEDF5A95440F}">
      <dgm:prSet/>
      <dgm:spPr/>
      <dgm:t>
        <a:bodyPr/>
        <a:lstStyle/>
        <a:p>
          <a:endParaRPr lang="en-US"/>
        </a:p>
      </dgm:t>
    </dgm:pt>
    <dgm:pt modelId="{6CC21C54-EC6C-4669-8663-A894190665D2}">
      <dgm:prSet phldrT="[Text]"/>
      <dgm:spPr/>
      <dgm:t>
        <a:bodyPr/>
        <a:lstStyle/>
        <a:p>
          <a:endParaRPr lang="en-US" dirty="0"/>
        </a:p>
      </dgm:t>
    </dgm:pt>
    <dgm:pt modelId="{C93CE7A0-CBB4-4D7C-A0C2-34B2FDA7C022}" type="parTrans" cxnId="{C60E4201-FDFA-421B-A175-5A83D5BDD98E}">
      <dgm:prSet/>
      <dgm:spPr/>
      <dgm:t>
        <a:bodyPr/>
        <a:lstStyle/>
        <a:p>
          <a:endParaRPr lang="en-US"/>
        </a:p>
      </dgm:t>
    </dgm:pt>
    <dgm:pt modelId="{8368712E-DF3A-4269-A844-290627D44DB9}" type="sibTrans" cxnId="{C60E4201-FDFA-421B-A175-5A83D5BDD98E}">
      <dgm:prSet/>
      <dgm:spPr/>
      <dgm:t>
        <a:bodyPr/>
        <a:lstStyle/>
        <a:p>
          <a:endParaRPr lang="en-US"/>
        </a:p>
      </dgm:t>
    </dgm:pt>
    <dgm:pt modelId="{4AA15CE8-14C6-4AEB-967C-F4D18CF3CA37}">
      <dgm:prSet phldrT="[Text]"/>
      <dgm:spPr/>
      <dgm:t>
        <a:bodyPr/>
        <a:lstStyle/>
        <a:p>
          <a:r>
            <a:rPr lang="en-US" dirty="0" smtClean="0"/>
            <a:t> guru </a:t>
          </a:r>
          <a:r>
            <a:rPr lang="en-US" dirty="0" err="1" smtClean="0"/>
            <a:t>berjumlah</a:t>
          </a:r>
          <a:r>
            <a:rPr lang="en-US" dirty="0" smtClean="0"/>
            <a:t> 30 </a:t>
          </a:r>
          <a:r>
            <a:rPr lang="en-US" dirty="0" err="1" smtClean="0"/>
            <a:t>orang</a:t>
          </a:r>
          <a:r>
            <a:rPr lang="en-US" dirty="0" smtClean="0"/>
            <a:t>. 10% </a:t>
          </a:r>
          <a:r>
            <a:rPr lang="en-US" dirty="0" err="1" smtClean="0"/>
            <a:t>diantaranya</a:t>
          </a:r>
          <a:r>
            <a:rPr lang="en-US" dirty="0" smtClean="0"/>
            <a:t> S2, 23,3% GTT.</a:t>
          </a:r>
          <a:endParaRPr lang="en-US" dirty="0"/>
        </a:p>
      </dgm:t>
    </dgm:pt>
    <dgm:pt modelId="{8198C0D9-69DD-434C-9BFD-E85B302C3726}" type="parTrans" cxnId="{C94DFF47-1EE2-4316-B86C-80A850EE217C}">
      <dgm:prSet/>
      <dgm:spPr/>
      <dgm:t>
        <a:bodyPr/>
        <a:lstStyle/>
        <a:p>
          <a:endParaRPr lang="en-US"/>
        </a:p>
      </dgm:t>
    </dgm:pt>
    <dgm:pt modelId="{2A134814-187B-43BD-81A0-9F7049FBFB3F}" type="sibTrans" cxnId="{C94DFF47-1EE2-4316-B86C-80A850EE217C}">
      <dgm:prSet/>
      <dgm:spPr/>
      <dgm:t>
        <a:bodyPr/>
        <a:lstStyle/>
        <a:p>
          <a:endParaRPr lang="en-US"/>
        </a:p>
      </dgm:t>
    </dgm:pt>
    <dgm:pt modelId="{3AEE837B-6E87-47F1-9175-0B93DFC5635A}" type="pres">
      <dgm:prSet presAssocID="{95A30EB4-5521-4FE7-8032-DF43E4D9B8B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E803FA-069C-4030-8B94-F002658D27B8}" type="pres">
      <dgm:prSet presAssocID="{95A30EB4-5521-4FE7-8032-DF43E4D9B8B4}" presName="children" presStyleCnt="0"/>
      <dgm:spPr/>
      <dgm:t>
        <a:bodyPr/>
        <a:lstStyle/>
        <a:p>
          <a:endParaRPr lang="en-US"/>
        </a:p>
      </dgm:t>
    </dgm:pt>
    <dgm:pt modelId="{7EF8DDBE-FB55-4DE9-B050-2B2AB15D79D6}" type="pres">
      <dgm:prSet presAssocID="{95A30EB4-5521-4FE7-8032-DF43E4D9B8B4}" presName="child1group" presStyleCnt="0"/>
      <dgm:spPr/>
      <dgm:t>
        <a:bodyPr/>
        <a:lstStyle/>
        <a:p>
          <a:endParaRPr lang="en-US"/>
        </a:p>
      </dgm:t>
    </dgm:pt>
    <dgm:pt modelId="{2B5A65E4-71B7-4F34-B753-2A93F19A533C}" type="pres">
      <dgm:prSet presAssocID="{95A30EB4-5521-4FE7-8032-DF43E4D9B8B4}" presName="child1" presStyleLbl="bgAcc1" presStyleIdx="0" presStyleCnt="4"/>
      <dgm:spPr/>
      <dgm:t>
        <a:bodyPr/>
        <a:lstStyle/>
        <a:p>
          <a:endParaRPr lang="en-US"/>
        </a:p>
      </dgm:t>
    </dgm:pt>
    <dgm:pt modelId="{E99846DB-490F-4919-8410-FF3CBB8A4BB6}" type="pres">
      <dgm:prSet presAssocID="{95A30EB4-5521-4FE7-8032-DF43E4D9B8B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F8EEE-725F-4FBA-8EF4-8198654FDAE1}" type="pres">
      <dgm:prSet presAssocID="{95A30EB4-5521-4FE7-8032-DF43E4D9B8B4}" presName="child2group" presStyleCnt="0"/>
      <dgm:spPr/>
      <dgm:t>
        <a:bodyPr/>
        <a:lstStyle/>
        <a:p>
          <a:endParaRPr lang="en-US"/>
        </a:p>
      </dgm:t>
    </dgm:pt>
    <dgm:pt modelId="{E20A25F0-453C-4F63-8475-DD2AEF2D045F}" type="pres">
      <dgm:prSet presAssocID="{95A30EB4-5521-4FE7-8032-DF43E4D9B8B4}" presName="child2" presStyleLbl="bgAcc1" presStyleIdx="1" presStyleCnt="4"/>
      <dgm:spPr/>
      <dgm:t>
        <a:bodyPr/>
        <a:lstStyle/>
        <a:p>
          <a:endParaRPr lang="en-US"/>
        </a:p>
      </dgm:t>
    </dgm:pt>
    <dgm:pt modelId="{2A07B881-D3DB-4392-9EED-AC6C985D0587}" type="pres">
      <dgm:prSet presAssocID="{95A30EB4-5521-4FE7-8032-DF43E4D9B8B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2F20E-3637-444C-8022-1CC25A697175}" type="pres">
      <dgm:prSet presAssocID="{95A30EB4-5521-4FE7-8032-DF43E4D9B8B4}" presName="child3group" presStyleCnt="0"/>
      <dgm:spPr/>
      <dgm:t>
        <a:bodyPr/>
        <a:lstStyle/>
        <a:p>
          <a:endParaRPr lang="en-US"/>
        </a:p>
      </dgm:t>
    </dgm:pt>
    <dgm:pt modelId="{24BD66EB-7A1B-46A1-83DF-2A21C94E5CBA}" type="pres">
      <dgm:prSet presAssocID="{95A30EB4-5521-4FE7-8032-DF43E4D9B8B4}" presName="child3" presStyleLbl="bgAcc1" presStyleIdx="2" presStyleCnt="4"/>
      <dgm:spPr/>
      <dgm:t>
        <a:bodyPr/>
        <a:lstStyle/>
        <a:p>
          <a:endParaRPr lang="en-US"/>
        </a:p>
      </dgm:t>
    </dgm:pt>
    <dgm:pt modelId="{957F7B73-2176-4D42-96F5-6F5D34D23A60}" type="pres">
      <dgm:prSet presAssocID="{95A30EB4-5521-4FE7-8032-DF43E4D9B8B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DFD3F-007A-4C80-A210-A383E26656A4}" type="pres">
      <dgm:prSet presAssocID="{95A30EB4-5521-4FE7-8032-DF43E4D9B8B4}" presName="child4group" presStyleCnt="0"/>
      <dgm:spPr/>
      <dgm:t>
        <a:bodyPr/>
        <a:lstStyle/>
        <a:p>
          <a:endParaRPr lang="en-US"/>
        </a:p>
      </dgm:t>
    </dgm:pt>
    <dgm:pt modelId="{B0818E63-77BE-4515-ABC4-2A5F128CFD91}" type="pres">
      <dgm:prSet presAssocID="{95A30EB4-5521-4FE7-8032-DF43E4D9B8B4}" presName="child4" presStyleLbl="bgAcc1" presStyleIdx="3" presStyleCnt="4"/>
      <dgm:spPr/>
      <dgm:t>
        <a:bodyPr/>
        <a:lstStyle/>
        <a:p>
          <a:endParaRPr lang="en-US"/>
        </a:p>
      </dgm:t>
    </dgm:pt>
    <dgm:pt modelId="{DDA48E3A-525B-428A-A00F-2A6950201CBB}" type="pres">
      <dgm:prSet presAssocID="{95A30EB4-5521-4FE7-8032-DF43E4D9B8B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E12B7-4079-4C05-ADFF-D4698081AC75}" type="pres">
      <dgm:prSet presAssocID="{95A30EB4-5521-4FE7-8032-DF43E4D9B8B4}" presName="childPlaceholder" presStyleCnt="0"/>
      <dgm:spPr/>
      <dgm:t>
        <a:bodyPr/>
        <a:lstStyle/>
        <a:p>
          <a:endParaRPr lang="en-US"/>
        </a:p>
      </dgm:t>
    </dgm:pt>
    <dgm:pt modelId="{00B97A23-D75F-44DE-B01A-3AA92E001AFE}" type="pres">
      <dgm:prSet presAssocID="{95A30EB4-5521-4FE7-8032-DF43E4D9B8B4}" presName="circle" presStyleCnt="0"/>
      <dgm:spPr/>
      <dgm:t>
        <a:bodyPr/>
        <a:lstStyle/>
        <a:p>
          <a:endParaRPr lang="en-US"/>
        </a:p>
      </dgm:t>
    </dgm:pt>
    <dgm:pt modelId="{A6C4E48F-2D54-4AED-85FD-896E1D8CA9AE}" type="pres">
      <dgm:prSet presAssocID="{95A30EB4-5521-4FE7-8032-DF43E4D9B8B4}" presName="quadrant1" presStyleLbl="node1" presStyleIdx="0" presStyleCnt="4" custLinFactNeighborX="-811" custLinFactNeighborY="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E2E46-947A-4A23-BC95-4BEAB79F77A7}" type="pres">
      <dgm:prSet presAssocID="{95A30EB4-5521-4FE7-8032-DF43E4D9B8B4}" presName="quadrant2" presStyleLbl="node1" presStyleIdx="1" presStyleCnt="4" custLinFactNeighborX="-2309" custLinFactNeighborY="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B8BD3-498C-419D-BAB7-9B8D01E4865A}" type="pres">
      <dgm:prSet presAssocID="{95A30EB4-5521-4FE7-8032-DF43E4D9B8B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66FF6-E36C-49A0-B66B-953A302AA459}" type="pres">
      <dgm:prSet presAssocID="{95A30EB4-5521-4FE7-8032-DF43E4D9B8B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67135-B114-4540-B80E-3A3B7597049B}" type="pres">
      <dgm:prSet presAssocID="{95A30EB4-5521-4FE7-8032-DF43E4D9B8B4}" presName="quadrantPlaceholder" presStyleCnt="0"/>
      <dgm:spPr/>
      <dgm:t>
        <a:bodyPr/>
        <a:lstStyle/>
        <a:p>
          <a:endParaRPr lang="en-US"/>
        </a:p>
      </dgm:t>
    </dgm:pt>
    <dgm:pt modelId="{74511687-8D9E-4F28-A217-1BB7405450EA}" type="pres">
      <dgm:prSet presAssocID="{95A30EB4-5521-4FE7-8032-DF43E4D9B8B4}" presName="center1" presStyleLbl="fgShp" presStyleIdx="0" presStyleCnt="2" custLinFactNeighborX="222" custLinFactNeighborY="5428"/>
      <dgm:spPr/>
      <dgm:t>
        <a:bodyPr/>
        <a:lstStyle/>
        <a:p>
          <a:endParaRPr lang="en-US"/>
        </a:p>
      </dgm:t>
    </dgm:pt>
    <dgm:pt modelId="{1B5D413B-AE88-486B-ABE9-E772994120A0}" type="pres">
      <dgm:prSet presAssocID="{95A30EB4-5521-4FE7-8032-DF43E4D9B8B4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CBECF7AB-4796-4744-B774-BEDF5A95440F}" srcId="{B465347F-BE05-40A0-AED3-5D876D1BBCF8}" destId="{39158210-E93E-48A2-A4E6-EF89E3EBE081}" srcOrd="2" destOrd="0" parTransId="{6E0548AB-8525-4869-97E2-6DBB24DE9C5D}" sibTransId="{D030D467-7BF7-4C85-B910-84048BC515AA}"/>
    <dgm:cxn modelId="{2C53E701-1E5B-4212-9490-FDE99847D4E9}" type="presOf" srcId="{B465347F-BE05-40A0-AED3-5D876D1BBCF8}" destId="{EF0B8BD3-498C-419D-BAB7-9B8D01E4865A}" srcOrd="0" destOrd="0" presId="urn:microsoft.com/office/officeart/2005/8/layout/cycle4"/>
    <dgm:cxn modelId="{20D68F33-8AE4-4BB2-9B55-FB6F446C506B}" type="presOf" srcId="{4AA15CE8-14C6-4AEB-967C-F4D18CF3CA37}" destId="{DDA48E3A-525B-428A-A00F-2A6950201CBB}" srcOrd="1" destOrd="1" presId="urn:microsoft.com/office/officeart/2005/8/layout/cycle4"/>
    <dgm:cxn modelId="{3EDA4153-AD12-4C35-8391-C125345BCF6C}" type="presOf" srcId="{A7EA2B94-8D28-4F46-B500-F30279BB61A9}" destId="{E99846DB-490F-4919-8410-FF3CBB8A4BB6}" srcOrd="1" destOrd="1" presId="urn:microsoft.com/office/officeart/2005/8/layout/cycle4"/>
    <dgm:cxn modelId="{CD4FF74C-5A68-4AB3-A148-962CBC3A0C3B}" type="presOf" srcId="{AD0C15B7-FB57-434D-8D1A-6B3AD0432AF0}" destId="{2A07B881-D3DB-4392-9EED-AC6C985D0587}" srcOrd="1" destOrd="1" presId="urn:microsoft.com/office/officeart/2005/8/layout/cycle4"/>
    <dgm:cxn modelId="{1CB7F5E6-8090-4058-A873-BE1F8BBB30F8}" type="presOf" srcId="{304D3C96-E348-48BE-8C44-F63BF1764486}" destId="{EC266FF6-E36C-49A0-B66B-953A302AA459}" srcOrd="0" destOrd="0" presId="urn:microsoft.com/office/officeart/2005/8/layout/cycle4"/>
    <dgm:cxn modelId="{6AB0AF6B-5A25-4FA1-B484-5AB9AABCD12B}" type="presOf" srcId="{06390DED-080E-4B45-8670-B4DFA93DB574}" destId="{2A07B881-D3DB-4392-9EED-AC6C985D0587}" srcOrd="1" destOrd="2" presId="urn:microsoft.com/office/officeart/2005/8/layout/cycle4"/>
    <dgm:cxn modelId="{FD465143-1960-4A58-AF5A-CF4B2AF8CEF6}" type="presOf" srcId="{BCC597DA-512D-4AB5-94C3-84A318A6C431}" destId="{957F7B73-2176-4D42-96F5-6F5D34D23A60}" srcOrd="1" destOrd="1" presId="urn:microsoft.com/office/officeart/2005/8/layout/cycle4"/>
    <dgm:cxn modelId="{9ADA81BD-9011-4BE2-9167-3E161FA50F64}" srcId="{B465347F-BE05-40A0-AED3-5D876D1BBCF8}" destId="{BCC597DA-512D-4AB5-94C3-84A318A6C431}" srcOrd="1" destOrd="0" parTransId="{3EEA0881-943A-4173-A486-A97793B28329}" sibTransId="{7624DC89-C706-4A9B-9470-3262522800F4}"/>
    <dgm:cxn modelId="{5AB7734F-73B7-48DB-B495-DC954C8900AF}" type="presOf" srcId="{ABFF96C0-E0C9-45E4-99A1-2679A25AD8FE}" destId="{E20A25F0-453C-4F63-8475-DD2AEF2D045F}" srcOrd="0" destOrd="0" presId="urn:microsoft.com/office/officeart/2005/8/layout/cycle4"/>
    <dgm:cxn modelId="{1AC75F26-1F13-4DC8-B711-2AFCEF5DC457}" srcId="{8A73F316-1EE4-4176-82B5-9AC728FB5584}" destId="{ABFF96C0-E0C9-45E4-99A1-2679A25AD8FE}" srcOrd="0" destOrd="0" parTransId="{23888676-8D31-4AFE-BA60-32D7FA1FDF9E}" sibTransId="{D8F8F4FF-812B-4BC9-A660-49BE89C33C2C}"/>
    <dgm:cxn modelId="{D929630B-3CD3-4698-A4E6-626775BE9D7C}" type="presOf" srcId="{3A930C12-A9FE-4780-971B-A5F16F9155AA}" destId="{E99846DB-490F-4919-8410-FF3CBB8A4BB6}" srcOrd="1" destOrd="0" presId="urn:microsoft.com/office/officeart/2005/8/layout/cycle4"/>
    <dgm:cxn modelId="{CB38D280-3070-4D25-A5AB-C9BAB7D77D19}" srcId="{95A30EB4-5521-4FE7-8032-DF43E4D9B8B4}" destId="{8A73F316-1EE4-4176-82B5-9AC728FB5584}" srcOrd="1" destOrd="0" parTransId="{9E91E507-97B4-416D-9F97-8A64309B7C55}" sibTransId="{EE0EF491-1CCB-4EA1-BAB5-1DCC616C4FA3}"/>
    <dgm:cxn modelId="{9E733E42-76AF-432E-AB2D-1DB1B6FCD7F4}" type="presOf" srcId="{3A930C12-A9FE-4780-971B-A5F16F9155AA}" destId="{2B5A65E4-71B7-4F34-B753-2A93F19A533C}" srcOrd="0" destOrd="0" presId="urn:microsoft.com/office/officeart/2005/8/layout/cycle4"/>
    <dgm:cxn modelId="{A64DF200-95DE-4125-A434-DD0206DC5E2B}" type="presOf" srcId="{6CC21C54-EC6C-4669-8663-A894190665D2}" destId="{24BD66EB-7A1B-46A1-83DF-2A21C94E5CBA}" srcOrd="0" destOrd="0" presId="urn:microsoft.com/office/officeart/2005/8/layout/cycle4"/>
    <dgm:cxn modelId="{0DF909D8-97F4-4DE7-ACB8-DD9384BC363A}" type="presOf" srcId="{6CC21C54-EC6C-4669-8663-A894190665D2}" destId="{957F7B73-2176-4D42-96F5-6F5D34D23A60}" srcOrd="1" destOrd="0" presId="urn:microsoft.com/office/officeart/2005/8/layout/cycle4"/>
    <dgm:cxn modelId="{D0EFF6CD-EC4A-43B4-822B-C2201989D4FE}" srcId="{95A30EB4-5521-4FE7-8032-DF43E4D9B8B4}" destId="{A11868A9-0ABB-4E43-BC2E-FA0A2D664368}" srcOrd="0" destOrd="0" parTransId="{0F56FAB0-0890-4C8F-90A0-A2E0B117233F}" sibTransId="{0AA35F8A-D013-4AC6-98B2-8293177C6AD6}"/>
    <dgm:cxn modelId="{17F3FCB6-0AB5-4F91-8406-8AB35287910A}" type="presOf" srcId="{95A30EB4-5521-4FE7-8032-DF43E4D9B8B4}" destId="{3AEE837B-6E87-47F1-9175-0B93DFC5635A}" srcOrd="0" destOrd="0" presId="urn:microsoft.com/office/officeart/2005/8/layout/cycle4"/>
    <dgm:cxn modelId="{04AFB0BA-BDEC-4A51-A152-8421D7FD7C78}" type="presOf" srcId="{AD0C15B7-FB57-434D-8D1A-6B3AD0432AF0}" destId="{E20A25F0-453C-4F63-8475-DD2AEF2D045F}" srcOrd="0" destOrd="1" presId="urn:microsoft.com/office/officeart/2005/8/layout/cycle4"/>
    <dgm:cxn modelId="{99D4CCCC-FCAF-41B8-9573-1E18B10AE0E7}" type="presOf" srcId="{39158210-E93E-48A2-A4E6-EF89E3EBE081}" destId="{24BD66EB-7A1B-46A1-83DF-2A21C94E5CBA}" srcOrd="0" destOrd="2" presId="urn:microsoft.com/office/officeart/2005/8/layout/cycle4"/>
    <dgm:cxn modelId="{1930013F-5AE2-4611-A9AD-F501E5E47E91}" srcId="{95A30EB4-5521-4FE7-8032-DF43E4D9B8B4}" destId="{B465347F-BE05-40A0-AED3-5D876D1BBCF8}" srcOrd="2" destOrd="0" parTransId="{9B435CF8-A77F-438B-A00E-D76433894C59}" sibTransId="{651523CA-3DA4-416C-9E27-FEFD79EDD703}"/>
    <dgm:cxn modelId="{AF21FC2A-753D-48CF-8EF4-7ECD904B9323}" srcId="{8A73F316-1EE4-4176-82B5-9AC728FB5584}" destId="{06390DED-080E-4B45-8670-B4DFA93DB574}" srcOrd="2" destOrd="0" parTransId="{838E2B29-7DA1-474A-9CDD-4A5BB96D9AF6}" sibTransId="{FC777A72-78BB-464B-B596-EB20EE62A61D}"/>
    <dgm:cxn modelId="{F2CB7FE1-4B19-4775-9B2E-7ECDBB5C82EC}" srcId="{A11868A9-0ABB-4E43-BC2E-FA0A2D664368}" destId="{3A930C12-A9FE-4780-971B-A5F16F9155AA}" srcOrd="0" destOrd="0" parTransId="{896FF23C-0DA4-4771-9D7B-76DE44895BB0}" sibTransId="{460C2AD5-FBD2-45C5-A046-B295907B1048}"/>
    <dgm:cxn modelId="{1A51C0F1-279E-4857-81A5-8566F14EFF34}" type="presOf" srcId="{CB89C7E0-1969-4473-8869-1AEDAA54B9C0}" destId="{B0818E63-77BE-4515-ABC4-2A5F128CFD91}" srcOrd="0" destOrd="0" presId="urn:microsoft.com/office/officeart/2005/8/layout/cycle4"/>
    <dgm:cxn modelId="{C60E4201-FDFA-421B-A175-5A83D5BDD98E}" srcId="{B465347F-BE05-40A0-AED3-5D876D1BBCF8}" destId="{6CC21C54-EC6C-4669-8663-A894190665D2}" srcOrd="0" destOrd="0" parTransId="{C93CE7A0-CBB4-4D7C-A0C2-34B2FDA7C022}" sibTransId="{8368712E-DF3A-4269-A844-290627D44DB9}"/>
    <dgm:cxn modelId="{C7129120-F035-4EC0-80C9-747A3403FBEC}" srcId="{A11868A9-0ABB-4E43-BC2E-FA0A2D664368}" destId="{A7EA2B94-8D28-4F46-B500-F30279BB61A9}" srcOrd="1" destOrd="0" parTransId="{02716F84-7DA2-4BE2-9AF9-90CCA6073A62}" sibTransId="{7286F2C3-364A-4DE8-9E0C-2ACDDF6BF80F}"/>
    <dgm:cxn modelId="{3E9C90D3-C13D-41EC-AD04-D09A3441DD49}" type="presOf" srcId="{4AA15CE8-14C6-4AEB-967C-F4D18CF3CA37}" destId="{B0818E63-77BE-4515-ABC4-2A5F128CFD91}" srcOrd="0" destOrd="1" presId="urn:microsoft.com/office/officeart/2005/8/layout/cycle4"/>
    <dgm:cxn modelId="{FE31754A-21CD-4BE4-A3EC-97284FD05A54}" type="presOf" srcId="{BCC597DA-512D-4AB5-94C3-84A318A6C431}" destId="{24BD66EB-7A1B-46A1-83DF-2A21C94E5CBA}" srcOrd="0" destOrd="1" presId="urn:microsoft.com/office/officeart/2005/8/layout/cycle4"/>
    <dgm:cxn modelId="{F3EC9035-35B4-48D6-9D59-029701047E36}" type="presOf" srcId="{A7EA2B94-8D28-4F46-B500-F30279BB61A9}" destId="{2B5A65E4-71B7-4F34-B753-2A93F19A533C}" srcOrd="0" destOrd="1" presId="urn:microsoft.com/office/officeart/2005/8/layout/cycle4"/>
    <dgm:cxn modelId="{9DBE1893-0226-47B3-913B-40CB055A88E8}" type="presOf" srcId="{A11868A9-0ABB-4E43-BC2E-FA0A2D664368}" destId="{A6C4E48F-2D54-4AED-85FD-896E1D8CA9AE}" srcOrd="0" destOrd="0" presId="urn:microsoft.com/office/officeart/2005/8/layout/cycle4"/>
    <dgm:cxn modelId="{5C0908D5-3365-49EA-BCE4-0161EFBD4627}" type="presOf" srcId="{06390DED-080E-4B45-8670-B4DFA93DB574}" destId="{E20A25F0-453C-4F63-8475-DD2AEF2D045F}" srcOrd="0" destOrd="2" presId="urn:microsoft.com/office/officeart/2005/8/layout/cycle4"/>
    <dgm:cxn modelId="{E67A8287-1B9B-46C5-A5E3-8E7D98EDAA1B}" srcId="{95A30EB4-5521-4FE7-8032-DF43E4D9B8B4}" destId="{304D3C96-E348-48BE-8C44-F63BF1764486}" srcOrd="3" destOrd="0" parTransId="{4985DB2F-BD3B-4B1B-B0A8-98BA9E13433E}" sibTransId="{5F423EA6-54E5-4FBF-A84E-ED5D3CB3F190}"/>
    <dgm:cxn modelId="{C94DFF47-1EE2-4316-B86C-80A850EE217C}" srcId="{304D3C96-E348-48BE-8C44-F63BF1764486}" destId="{4AA15CE8-14C6-4AEB-967C-F4D18CF3CA37}" srcOrd="1" destOrd="0" parTransId="{8198C0D9-69DD-434C-9BFD-E85B302C3726}" sibTransId="{2A134814-187B-43BD-81A0-9F7049FBFB3F}"/>
    <dgm:cxn modelId="{C75F0F66-C8ED-4461-8CBD-3B83C1C935B7}" type="presOf" srcId="{8A73F316-1EE4-4176-82B5-9AC728FB5584}" destId="{2AAE2E46-947A-4A23-BC95-4BEAB79F77A7}" srcOrd="0" destOrd="0" presId="urn:microsoft.com/office/officeart/2005/8/layout/cycle4"/>
    <dgm:cxn modelId="{070DC4BD-B2A0-4B4B-8E57-2906BFD73BE5}" type="presOf" srcId="{CB89C7E0-1969-4473-8869-1AEDAA54B9C0}" destId="{DDA48E3A-525B-428A-A00F-2A6950201CBB}" srcOrd="1" destOrd="0" presId="urn:microsoft.com/office/officeart/2005/8/layout/cycle4"/>
    <dgm:cxn modelId="{5F9468AE-ED5C-4C67-8800-D1CFCAA4573A}" srcId="{8A73F316-1EE4-4176-82B5-9AC728FB5584}" destId="{AD0C15B7-FB57-434D-8D1A-6B3AD0432AF0}" srcOrd="1" destOrd="0" parTransId="{A9434FEF-A745-48AB-BF90-C453C0476451}" sibTransId="{6AF51355-1D44-4871-82A3-7F0FF01E70E5}"/>
    <dgm:cxn modelId="{CD00BF5F-E91C-45D6-838C-84A71C171F92}" type="presOf" srcId="{39158210-E93E-48A2-A4E6-EF89E3EBE081}" destId="{957F7B73-2176-4D42-96F5-6F5D34D23A60}" srcOrd="1" destOrd="2" presId="urn:microsoft.com/office/officeart/2005/8/layout/cycle4"/>
    <dgm:cxn modelId="{EEF1B170-DB1E-45C5-AA39-5D2C44B824CE}" srcId="{304D3C96-E348-48BE-8C44-F63BF1764486}" destId="{CB89C7E0-1969-4473-8869-1AEDAA54B9C0}" srcOrd="0" destOrd="0" parTransId="{55CBB613-458D-4212-8C2E-BADFE2A9652D}" sibTransId="{1126EF05-EC57-4F7A-AF31-7E5A9CC6893C}"/>
    <dgm:cxn modelId="{5978885A-A4DA-4ECB-BB5F-83E6574E3D27}" type="presOf" srcId="{ABFF96C0-E0C9-45E4-99A1-2679A25AD8FE}" destId="{2A07B881-D3DB-4392-9EED-AC6C985D0587}" srcOrd="1" destOrd="0" presId="urn:microsoft.com/office/officeart/2005/8/layout/cycle4"/>
    <dgm:cxn modelId="{E5FF3EC7-15A9-4CB0-A20E-0A8072A55A92}" type="presParOf" srcId="{3AEE837B-6E87-47F1-9175-0B93DFC5635A}" destId="{FAE803FA-069C-4030-8B94-F002658D27B8}" srcOrd="0" destOrd="0" presId="urn:microsoft.com/office/officeart/2005/8/layout/cycle4"/>
    <dgm:cxn modelId="{F443D8F9-8F0E-4892-A5CA-9F56E31B8C09}" type="presParOf" srcId="{FAE803FA-069C-4030-8B94-F002658D27B8}" destId="{7EF8DDBE-FB55-4DE9-B050-2B2AB15D79D6}" srcOrd="0" destOrd="0" presId="urn:microsoft.com/office/officeart/2005/8/layout/cycle4"/>
    <dgm:cxn modelId="{ECEB90E0-D8CE-48BD-9D9A-12178E53CCCF}" type="presParOf" srcId="{7EF8DDBE-FB55-4DE9-B050-2B2AB15D79D6}" destId="{2B5A65E4-71B7-4F34-B753-2A93F19A533C}" srcOrd="0" destOrd="0" presId="urn:microsoft.com/office/officeart/2005/8/layout/cycle4"/>
    <dgm:cxn modelId="{E4C68754-4B64-41E9-966F-6062116BF302}" type="presParOf" srcId="{7EF8DDBE-FB55-4DE9-B050-2B2AB15D79D6}" destId="{E99846DB-490F-4919-8410-FF3CBB8A4BB6}" srcOrd="1" destOrd="0" presId="urn:microsoft.com/office/officeart/2005/8/layout/cycle4"/>
    <dgm:cxn modelId="{72D69A1B-A3E9-4EA9-B5E1-2EA84D5A110E}" type="presParOf" srcId="{FAE803FA-069C-4030-8B94-F002658D27B8}" destId="{B54F8EEE-725F-4FBA-8EF4-8198654FDAE1}" srcOrd="1" destOrd="0" presId="urn:microsoft.com/office/officeart/2005/8/layout/cycle4"/>
    <dgm:cxn modelId="{660897C4-61CE-412F-96B4-196280A7F840}" type="presParOf" srcId="{B54F8EEE-725F-4FBA-8EF4-8198654FDAE1}" destId="{E20A25F0-453C-4F63-8475-DD2AEF2D045F}" srcOrd="0" destOrd="0" presId="urn:microsoft.com/office/officeart/2005/8/layout/cycle4"/>
    <dgm:cxn modelId="{6520D620-0B51-4F9B-A62A-B36E7010F3EB}" type="presParOf" srcId="{B54F8EEE-725F-4FBA-8EF4-8198654FDAE1}" destId="{2A07B881-D3DB-4392-9EED-AC6C985D0587}" srcOrd="1" destOrd="0" presId="urn:microsoft.com/office/officeart/2005/8/layout/cycle4"/>
    <dgm:cxn modelId="{8DD847F8-D6BA-4ACB-B8D9-770926C92657}" type="presParOf" srcId="{FAE803FA-069C-4030-8B94-F002658D27B8}" destId="{EC62F20E-3637-444C-8022-1CC25A697175}" srcOrd="2" destOrd="0" presId="urn:microsoft.com/office/officeart/2005/8/layout/cycle4"/>
    <dgm:cxn modelId="{4D48D9BA-B859-49AB-81BD-F314F9D892AE}" type="presParOf" srcId="{EC62F20E-3637-444C-8022-1CC25A697175}" destId="{24BD66EB-7A1B-46A1-83DF-2A21C94E5CBA}" srcOrd="0" destOrd="0" presId="urn:microsoft.com/office/officeart/2005/8/layout/cycle4"/>
    <dgm:cxn modelId="{DF4B840B-03FD-4967-84F6-58475D2551CE}" type="presParOf" srcId="{EC62F20E-3637-444C-8022-1CC25A697175}" destId="{957F7B73-2176-4D42-96F5-6F5D34D23A60}" srcOrd="1" destOrd="0" presId="urn:microsoft.com/office/officeart/2005/8/layout/cycle4"/>
    <dgm:cxn modelId="{4CB7764A-526D-4480-9B77-3389C3FB05B7}" type="presParOf" srcId="{FAE803FA-069C-4030-8B94-F002658D27B8}" destId="{12ADFD3F-007A-4C80-A210-A383E26656A4}" srcOrd="3" destOrd="0" presId="urn:microsoft.com/office/officeart/2005/8/layout/cycle4"/>
    <dgm:cxn modelId="{4199E53D-D9E6-4F56-9024-2356B7098AE6}" type="presParOf" srcId="{12ADFD3F-007A-4C80-A210-A383E26656A4}" destId="{B0818E63-77BE-4515-ABC4-2A5F128CFD91}" srcOrd="0" destOrd="0" presId="urn:microsoft.com/office/officeart/2005/8/layout/cycle4"/>
    <dgm:cxn modelId="{00A00A95-FBF7-4B47-B37E-7DE6644B7069}" type="presParOf" srcId="{12ADFD3F-007A-4C80-A210-A383E26656A4}" destId="{DDA48E3A-525B-428A-A00F-2A6950201CBB}" srcOrd="1" destOrd="0" presId="urn:microsoft.com/office/officeart/2005/8/layout/cycle4"/>
    <dgm:cxn modelId="{08AAE321-09AD-4AFB-BC40-DBDED152837D}" type="presParOf" srcId="{FAE803FA-069C-4030-8B94-F002658D27B8}" destId="{BA1E12B7-4079-4C05-ADFF-D4698081AC75}" srcOrd="4" destOrd="0" presId="urn:microsoft.com/office/officeart/2005/8/layout/cycle4"/>
    <dgm:cxn modelId="{E9C41CE3-F56B-40B2-8C37-6F2826D17693}" type="presParOf" srcId="{3AEE837B-6E87-47F1-9175-0B93DFC5635A}" destId="{00B97A23-D75F-44DE-B01A-3AA92E001AFE}" srcOrd="1" destOrd="0" presId="urn:microsoft.com/office/officeart/2005/8/layout/cycle4"/>
    <dgm:cxn modelId="{C74DA9F5-E566-411A-AB0D-CF7EE4F6EB29}" type="presParOf" srcId="{00B97A23-D75F-44DE-B01A-3AA92E001AFE}" destId="{A6C4E48F-2D54-4AED-85FD-896E1D8CA9AE}" srcOrd="0" destOrd="0" presId="urn:microsoft.com/office/officeart/2005/8/layout/cycle4"/>
    <dgm:cxn modelId="{127A2A3A-3C11-4D6C-AAE7-A87E76DFFC26}" type="presParOf" srcId="{00B97A23-D75F-44DE-B01A-3AA92E001AFE}" destId="{2AAE2E46-947A-4A23-BC95-4BEAB79F77A7}" srcOrd="1" destOrd="0" presId="urn:microsoft.com/office/officeart/2005/8/layout/cycle4"/>
    <dgm:cxn modelId="{70ED2976-DAF3-4CF2-9E3F-EB635B33CF38}" type="presParOf" srcId="{00B97A23-D75F-44DE-B01A-3AA92E001AFE}" destId="{EF0B8BD3-498C-419D-BAB7-9B8D01E4865A}" srcOrd="2" destOrd="0" presId="urn:microsoft.com/office/officeart/2005/8/layout/cycle4"/>
    <dgm:cxn modelId="{C82727E9-7525-41F4-9278-CF8C81EB02C8}" type="presParOf" srcId="{00B97A23-D75F-44DE-B01A-3AA92E001AFE}" destId="{EC266FF6-E36C-49A0-B66B-953A302AA459}" srcOrd="3" destOrd="0" presId="urn:microsoft.com/office/officeart/2005/8/layout/cycle4"/>
    <dgm:cxn modelId="{E6FCD571-790C-4A27-A7EF-E4D32B01E38C}" type="presParOf" srcId="{00B97A23-D75F-44DE-B01A-3AA92E001AFE}" destId="{72867135-B114-4540-B80E-3A3B7597049B}" srcOrd="4" destOrd="0" presId="urn:microsoft.com/office/officeart/2005/8/layout/cycle4"/>
    <dgm:cxn modelId="{88DBA35A-8E3E-4651-8760-6F7ED7AFDFE5}" type="presParOf" srcId="{3AEE837B-6E87-47F1-9175-0B93DFC5635A}" destId="{74511687-8D9E-4F28-A217-1BB7405450EA}" srcOrd="2" destOrd="0" presId="urn:microsoft.com/office/officeart/2005/8/layout/cycle4"/>
    <dgm:cxn modelId="{FDB38E88-183D-4600-802A-5B01704325C3}" type="presParOf" srcId="{3AEE837B-6E87-47F1-9175-0B93DFC5635A}" destId="{1B5D413B-AE88-486B-ABE9-E772994120A0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EAD1-A85A-4AA8-8E41-BC7759E68E9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1FB33-1B2A-4F1D-ACCE-25E3349F3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9E731-84BD-4D7E-BBED-9DF397115A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13E6E-2486-4201-A7EB-A3AB6C12D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203DC-1172-410B-A36E-5E31C2FB3D81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1B46C-D6D1-49C3-A9DF-3D925917EA53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D701F-F9B1-4556-90CB-097AF52A90C0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69AD9-BC5F-4930-BF22-AE4E23C87BEA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12ECD1-9E47-4776-9A81-D724C83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HUBUNGAN  KEPUASAN  KERJA  DENGAN  KINERJA  GURU  MAN  KONDA  KABUPATEN KONAWE SELATAN</a:t>
            </a:r>
            <a:r>
              <a:rPr sz="220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sz="220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/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/>
            </a:r>
            <a:br>
              <a:rPr lang="en-US" sz="1800" dirty="0" smtClean="0">
                <a:solidFill>
                  <a:schemeClr val="accent2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400" dirty="0" err="1" smtClean="0"/>
              <a:t>Skripsi</a:t>
            </a:r>
            <a:r>
              <a:rPr lang="en-US" sz="1400" dirty="0" smtClean="0"/>
              <a:t> </a:t>
            </a:r>
            <a:r>
              <a:rPr lang="en-US" sz="1400" dirty="0" err="1" smtClean="0"/>
              <a:t>diajukan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memenuhi</a:t>
            </a:r>
            <a:r>
              <a:rPr lang="en-US" sz="1400" dirty="0" smtClean="0"/>
              <a:t> </a:t>
            </a:r>
            <a:r>
              <a:rPr lang="en-US" sz="1400" dirty="0" err="1" smtClean="0"/>
              <a:t>syarat-syarat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</a:t>
            </a:r>
            <a:r>
              <a:rPr lang="en-US" sz="1400" dirty="0" err="1" smtClean="0"/>
              <a:t>gelar</a:t>
            </a:r>
            <a:r>
              <a:rPr lang="en-US" sz="1400" dirty="0" smtClean="0"/>
              <a:t> </a:t>
            </a:r>
            <a:r>
              <a:rPr lang="en-US" sz="1400" dirty="0" err="1" smtClean="0"/>
              <a:t>Sarjana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Islam </a:t>
            </a:r>
            <a:r>
              <a:rPr lang="en-US" sz="1400" dirty="0" err="1" smtClean="0"/>
              <a:t>pada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studi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Agama Islam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i="1" dirty="0" err="1" smtClean="0">
                <a:latin typeface="Brush Script MT" pitchFamily="66" charset="0"/>
              </a:rPr>
              <a:t>Disusun</a:t>
            </a:r>
            <a:r>
              <a:rPr lang="en-US" sz="1800" i="1" dirty="0" smtClean="0">
                <a:latin typeface="Brush Script MT" pitchFamily="66" charset="0"/>
              </a:rPr>
              <a:t> </a:t>
            </a:r>
            <a:r>
              <a:rPr lang="en-US" sz="1800" i="1" dirty="0" err="1" smtClean="0">
                <a:latin typeface="Brush Script MT" pitchFamily="66" charset="0"/>
              </a:rPr>
              <a:t>oleh</a:t>
            </a:r>
            <a:r>
              <a:rPr lang="en-US" sz="1800" i="1" dirty="0" smtClean="0">
                <a:latin typeface="Brush Script MT" pitchFamily="66" charset="0"/>
              </a:rPr>
              <a:t> :</a:t>
            </a:r>
            <a:br>
              <a:rPr lang="en-US" sz="1800" i="1" dirty="0" smtClean="0">
                <a:latin typeface="Brush Script MT" pitchFamily="66" charset="0"/>
              </a:rPr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400" b="1" u="sng" dirty="0" smtClean="0"/>
              <a:t>AWFAN SEPTIAWAN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NIM. 07 01 01 01 028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b="1" i="1" dirty="0" smtClean="0"/>
              <a:t>JURUSAN TARBIYAH</a:t>
            </a:r>
            <a:br>
              <a:rPr lang="en-US" sz="1800" b="1" i="1" dirty="0" smtClean="0"/>
            </a:br>
            <a:r>
              <a:rPr lang="en-US" sz="1800" b="1" i="1" dirty="0" smtClean="0"/>
              <a:t>SEKOLAH TINGGI AGAMA ISLAM NEGERI (STAIN)</a:t>
            </a:r>
            <a:br>
              <a:rPr lang="en-US" sz="1800" b="1" i="1" dirty="0" smtClean="0"/>
            </a:br>
            <a:r>
              <a:rPr lang="en-US" sz="1800" b="1" i="1" dirty="0" smtClean="0"/>
              <a:t>KENDARI</a:t>
            </a:r>
            <a:br>
              <a:rPr lang="en-US" sz="1800" b="1" i="1" dirty="0" smtClean="0"/>
            </a:br>
            <a:r>
              <a:rPr lang="en-US" sz="1800" b="1" i="1" dirty="0" smtClean="0"/>
              <a:t>2012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endParaRPr lang="en-US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sz="2800" b="1" smtClean="0"/>
              <a:t>2. </a:t>
            </a:r>
            <a:r>
              <a:rPr lang="en-US" sz="2800" b="1" dirty="0" err="1" smtClean="0"/>
              <a:t>gambaran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kinerja</a:t>
            </a:r>
            <a:r>
              <a:rPr lang="en-US" sz="2800" b="1" dirty="0" smtClean="0"/>
              <a:t> guru </a:t>
            </a:r>
            <a:r>
              <a:rPr sz="2800" b="1" smtClean="0"/>
              <a:t>MAN Konda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noFill/>
        </p:spPr>
        <p:txBody>
          <a:bodyPr>
            <a:normAutofit/>
          </a:bodyPr>
          <a:lstStyle/>
          <a:p>
            <a:pPr algn="just"/>
            <a:endParaRPr lang="en-US" sz="1600" dirty="0" smtClean="0"/>
          </a:p>
          <a:p>
            <a:pPr algn="just">
              <a:buNone/>
            </a:pP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Grafik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sebanyak</a:t>
            </a:r>
            <a:r>
              <a:rPr lang="en-US" dirty="0" smtClean="0">
                <a:solidFill>
                  <a:schemeClr val="tx1"/>
                </a:solidFill>
              </a:rPr>
              <a:t> 14 (46,66 %) guru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guru MAN </a:t>
            </a:r>
            <a:r>
              <a:rPr lang="en-US" dirty="0" err="1" smtClean="0">
                <a:solidFill>
                  <a:schemeClr val="tx1"/>
                </a:solidFill>
              </a:rPr>
              <a:t>Konda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kinerja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16 (53,34 %) guru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guru MAN </a:t>
            </a:r>
            <a:r>
              <a:rPr lang="en-US" dirty="0" err="1" smtClean="0">
                <a:solidFill>
                  <a:schemeClr val="tx1"/>
                </a:solidFill>
              </a:rPr>
              <a:t>Konda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menunjukkan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kinerja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1"/>
          <p:cNvGraphicFramePr/>
          <p:nvPr/>
        </p:nvGraphicFramePr>
        <p:xfrm>
          <a:off x="2043112" y="1066800"/>
          <a:ext cx="7100888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01156" cy="714356"/>
          </a:xfrm>
          <a:ln>
            <a:solidFill>
              <a:srgbClr val="808080"/>
            </a:solidFill>
          </a:ln>
        </p:spPr>
        <p:txBody>
          <a:bodyPr/>
          <a:lstStyle/>
          <a:p>
            <a:pPr algn="l"/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Analisis</a:t>
            </a:r>
            <a:r>
              <a:rPr lang="en-US" sz="20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inferensial</a:t>
            </a:r>
            <a:r>
              <a:rPr lang="en-US" sz="20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pembahasan</a:t>
            </a:r>
            <a:r>
              <a:rPr lang="en-US" sz="20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hasil</a:t>
            </a:r>
            <a:r>
              <a:rPr lang="en-US" sz="20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ekton Pro" pitchFamily="34" charset="0"/>
              </a:rPr>
              <a:t>penelitian</a:t>
            </a:r>
            <a:endParaRPr lang="en-US" sz="2000" b="1" dirty="0">
              <a:solidFill>
                <a:schemeClr val="tx1"/>
              </a:solidFill>
              <a:latin typeface="Tekton Pro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6000768"/>
          </a:xfrm>
          <a:ln>
            <a:solidFill>
              <a:srgbClr val="808080"/>
            </a:solidFill>
          </a:ln>
        </p:spPr>
        <p:txBody>
          <a:bodyPr/>
          <a:lstStyle/>
          <a:p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perhitungan</a:t>
            </a:r>
            <a:r>
              <a:rPr lang="en-US" sz="1800" dirty="0" smtClean="0"/>
              <a:t> </a:t>
            </a:r>
            <a:r>
              <a:rPr lang="en-US" sz="1800" dirty="0" err="1" smtClean="0"/>
              <a:t>koefesien</a:t>
            </a:r>
            <a:r>
              <a:rPr lang="en-US" sz="1800" dirty="0" smtClean="0"/>
              <a:t> </a:t>
            </a:r>
            <a:r>
              <a:rPr lang="en-US" sz="1800" dirty="0" err="1" smtClean="0"/>
              <a:t>korelasi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0,478.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perhitungan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koefesien</a:t>
            </a:r>
            <a:r>
              <a:rPr lang="en-US" sz="1800" dirty="0" smtClean="0"/>
              <a:t> (-1 </a:t>
            </a:r>
            <a:r>
              <a:rPr lang="en-US" sz="1800" dirty="0" err="1" smtClean="0"/>
              <a:t>sd</a:t>
            </a:r>
            <a:r>
              <a:rPr lang="en-US" sz="1800" dirty="0" smtClean="0"/>
              <a:t>/ +1),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hubunganya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memadukan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koefesien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(</a:t>
            </a:r>
            <a:r>
              <a:rPr lang="en-US" sz="1800" dirty="0" err="1" smtClean="0"/>
              <a:t>lampiran</a:t>
            </a:r>
            <a:r>
              <a:rPr lang="en-US" sz="1800" dirty="0" smtClean="0"/>
              <a:t> 3).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0,478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terletak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interval +0,30 - +0,49, yang </a:t>
            </a:r>
            <a:r>
              <a:rPr lang="en-US" sz="1800" dirty="0" err="1" smtClean="0"/>
              <a:t>artinya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.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0,361 (</a:t>
            </a:r>
            <a:r>
              <a:rPr lang="en-US" sz="1800" dirty="0" err="1" smtClean="0"/>
              <a:t>pada</a:t>
            </a:r>
            <a:r>
              <a:rPr lang="en-US" sz="1800" dirty="0" smtClean="0"/>
              <a:t> N : 30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kepercayaan</a:t>
            </a:r>
            <a:r>
              <a:rPr lang="en-US" sz="1800" dirty="0" smtClean="0"/>
              <a:t> 95 % </a:t>
            </a:r>
            <a:r>
              <a:rPr lang="en-US" sz="1800" dirty="0" err="1" smtClean="0"/>
              <a:t>atau</a:t>
            </a:r>
            <a:r>
              <a:rPr lang="en-US" sz="1800" dirty="0" smtClean="0"/>
              <a:t> α = 0,05).</a:t>
            </a:r>
          </a:p>
          <a:p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r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KD =   r</a:t>
            </a:r>
            <a:r>
              <a:rPr lang="en-US" sz="1800" baseline="30000" dirty="0" smtClean="0"/>
              <a:t>2  </a:t>
            </a:r>
            <a:r>
              <a:rPr lang="en-US" sz="1800" dirty="0" smtClean="0"/>
              <a:t>x 100 %</a:t>
            </a:r>
          </a:p>
          <a:p>
            <a:pPr marL="696913">
              <a:buNone/>
            </a:pPr>
            <a:r>
              <a:rPr lang="en-US" sz="1800" dirty="0" smtClean="0"/>
              <a:t>	= (0,478)</a:t>
            </a:r>
            <a:r>
              <a:rPr lang="en-US" sz="1800" baseline="30000" dirty="0" smtClean="0"/>
              <a:t>2 </a:t>
            </a:r>
            <a:r>
              <a:rPr lang="en-US" sz="1800" dirty="0" smtClean="0"/>
              <a:t>x 100 %</a:t>
            </a:r>
          </a:p>
          <a:p>
            <a:pPr marL="696913">
              <a:buNone/>
            </a:pPr>
            <a:r>
              <a:rPr lang="en-US" sz="1800" dirty="0" smtClean="0"/>
              <a:t>	= 0,2284 x 100 %</a:t>
            </a:r>
          </a:p>
          <a:p>
            <a:pPr marL="696913">
              <a:buNone/>
            </a:pPr>
            <a:r>
              <a:rPr lang="en-US" sz="1800" dirty="0" smtClean="0"/>
              <a:t>	= </a:t>
            </a:r>
            <a:r>
              <a:rPr lang="en-US" sz="1800" b="1" dirty="0" smtClean="0"/>
              <a:t>22,84 %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oelh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kontribusi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peningkatan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sebanyak</a:t>
            </a:r>
            <a:r>
              <a:rPr lang="en-US" sz="1800" dirty="0" smtClean="0"/>
              <a:t> 22,84 %. 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77,16 %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kontribusi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factor lain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oelh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pasti</a:t>
            </a:r>
            <a:r>
              <a:rPr lang="en-US" sz="1800" dirty="0" smtClean="0"/>
              <a:t>.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 marL="0" indent="0" algn="just">
              <a:buNone/>
            </a:pPr>
            <a:endParaRPr lang="en-US" sz="1700" dirty="0" smtClean="0"/>
          </a:p>
          <a:p>
            <a:pPr marL="0" indent="0" algn="just">
              <a:buNone/>
            </a:pP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6172200"/>
          </a:xfrm>
        </p:spPr>
        <p:txBody>
          <a:bodyPr>
            <a:normAutofit/>
          </a:bodyPr>
          <a:lstStyle/>
          <a:p>
            <a:pPr indent="-3175">
              <a:buNone/>
            </a:pPr>
            <a:r>
              <a:rPr lang="en-US" sz="2800" dirty="0" smtClean="0"/>
              <a:t>B </a:t>
            </a:r>
            <a:r>
              <a:rPr lang="en-US" sz="2800" dirty="0" err="1" smtClean="0"/>
              <a:t>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r>
              <a:rPr lang="en-US" sz="2800" dirty="0" smtClean="0"/>
              <a:t>-T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t </a:t>
            </a:r>
            <a:r>
              <a:rPr lang="en-US" sz="2800" baseline="-25000" dirty="0" err="1" smtClean="0"/>
              <a:t>hitung</a:t>
            </a:r>
            <a:r>
              <a:rPr lang="en-US" sz="2800" baseline="-250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2,87,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tabel</a:t>
            </a:r>
            <a:r>
              <a:rPr lang="en-US" sz="2800" baseline="-250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df</a:t>
            </a:r>
            <a:r>
              <a:rPr lang="en-US" sz="2800" dirty="0" smtClean="0"/>
              <a:t> = n-2 (30-2 = 28)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α = 0,05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2,048.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t </a:t>
            </a:r>
            <a:r>
              <a:rPr lang="en-US" sz="2800" baseline="-25000" dirty="0" err="1" smtClean="0"/>
              <a:t>hitung</a:t>
            </a:r>
            <a:r>
              <a:rPr lang="en-US" sz="2800" baseline="-25000" dirty="0" smtClean="0"/>
              <a:t> 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tabel</a:t>
            </a:r>
            <a:r>
              <a:rPr lang="en-US" sz="2800" dirty="0" smtClean="0"/>
              <a:t>. </a:t>
            </a:r>
          </a:p>
          <a:p>
            <a:pPr indent="-3175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: </a:t>
            </a:r>
          </a:p>
          <a:p>
            <a:pPr lvl="0"/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nihil</a:t>
            </a:r>
            <a:r>
              <a:rPr lang="en-US" sz="2800" dirty="0" smtClean="0"/>
              <a:t> (H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guru MAN </a:t>
            </a:r>
            <a:r>
              <a:rPr lang="en-US" sz="2800" dirty="0" err="1" smtClean="0"/>
              <a:t>Konda</a:t>
            </a:r>
            <a:r>
              <a:rPr lang="en-US" sz="2800" dirty="0" smtClean="0"/>
              <a:t> </a:t>
            </a:r>
            <a:r>
              <a:rPr lang="en-US" sz="2800" dirty="0" err="1" smtClean="0"/>
              <a:t>ditolak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(Ha)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guru MAN </a:t>
            </a:r>
            <a:r>
              <a:rPr lang="en-US" sz="2800" dirty="0" err="1" smtClean="0"/>
              <a:t>Konda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</a:t>
            </a:r>
            <a:r>
              <a:rPr lang="en-US" sz="2800" dirty="0" err="1" smtClean="0"/>
              <a:t>Konsel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1800" dirty="0" smtClean="0"/>
              <a:t>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profesinya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guru,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i="1" dirty="0" smtClean="0"/>
              <a:t>facet satisfaction</a:t>
            </a:r>
            <a:r>
              <a:rPr lang="en-US" sz="1800" dirty="0" smtClean="0"/>
              <a:t> (guru </a:t>
            </a:r>
            <a:r>
              <a:rPr lang="en-US" sz="1800" dirty="0" err="1" smtClean="0"/>
              <a:t>mearas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kenyataan</a:t>
            </a:r>
            <a:r>
              <a:rPr lang="en-US" sz="1800" dirty="0" smtClean="0"/>
              <a:t>)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sebagian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guru </a:t>
            </a:r>
            <a:r>
              <a:rPr lang="en-US" sz="1800" dirty="0" err="1" smtClean="0"/>
              <a:t>meyatakan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(90 %)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(10 %).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i="1" dirty="0" smtClean="0"/>
              <a:t>need </a:t>
            </a:r>
            <a:r>
              <a:rPr lang="en-US" sz="1800" i="1" dirty="0" err="1" smtClean="0"/>
              <a:t>statis</a:t>
            </a:r>
            <a:r>
              <a:rPr lang="en-US" sz="1800" i="1" dirty="0" smtClean="0"/>
              <a:t> faction</a:t>
            </a:r>
            <a:r>
              <a:rPr lang="en-US" sz="1800" dirty="0" smtClean="0"/>
              <a:t> (guru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kebutuhannya</a:t>
            </a:r>
            <a:r>
              <a:rPr lang="en-US" sz="1800" dirty="0" smtClean="0"/>
              <a:t> </a:t>
            </a:r>
            <a:r>
              <a:rPr lang="en-US" sz="1800" dirty="0" err="1" smtClean="0"/>
              <a:t>terpenuhi</a:t>
            </a:r>
            <a:r>
              <a:rPr lang="en-US" sz="1800" dirty="0" smtClean="0"/>
              <a:t>)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puas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sebagian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guru </a:t>
            </a:r>
            <a:r>
              <a:rPr lang="en-US" sz="1800" dirty="0" err="1" smtClean="0"/>
              <a:t>meyatakan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(16,66 %)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 (83,34 %)</a:t>
            </a:r>
          </a:p>
          <a:p>
            <a:pPr lvl="0" algn="just"/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puas</a:t>
            </a:r>
            <a:r>
              <a:rPr lang="en-US" sz="1800" dirty="0" smtClean="0"/>
              <a:t>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sebanyak</a:t>
            </a:r>
            <a:r>
              <a:rPr lang="en-US" sz="1800" dirty="0" smtClean="0"/>
              <a:t> 14 (46,66 %) guru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puas</a:t>
            </a:r>
            <a:r>
              <a:rPr lang="en-US" sz="1800" dirty="0" smtClean="0"/>
              <a:t>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16 (53,34 %) guru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puas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69</a:t>
            </a:r>
          </a:p>
          <a:p>
            <a:pPr algn="just"/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Kabupaten</a:t>
            </a:r>
            <a:r>
              <a:rPr lang="en-US" sz="1800" dirty="0" smtClean="0"/>
              <a:t> </a:t>
            </a:r>
            <a:r>
              <a:rPr lang="en-US" sz="1800" dirty="0" err="1" smtClean="0"/>
              <a:t>Konawe</a:t>
            </a:r>
            <a:r>
              <a:rPr lang="en-US" sz="1800" dirty="0" smtClean="0"/>
              <a:t> </a:t>
            </a:r>
            <a:r>
              <a:rPr lang="en-US" sz="1800" dirty="0" err="1" smtClean="0"/>
              <a:t>selatan</a:t>
            </a:r>
            <a:r>
              <a:rPr lang="en-US" sz="1800" dirty="0" smtClean="0"/>
              <a:t>.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t </a:t>
            </a:r>
            <a:r>
              <a:rPr lang="en-US" sz="1800" dirty="0" err="1" smtClean="0"/>
              <a:t>hitung</a:t>
            </a:r>
            <a:r>
              <a:rPr lang="en-US" sz="1800" dirty="0" smtClean="0"/>
              <a:t> (2,84)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t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df</a:t>
            </a:r>
            <a:r>
              <a:rPr lang="en-US" sz="1800" dirty="0" smtClean="0"/>
              <a:t>= 28 </a:t>
            </a:r>
            <a:r>
              <a:rPr lang="en-US" sz="1800" dirty="0" err="1" smtClean="0"/>
              <a:t>dan</a:t>
            </a:r>
            <a:r>
              <a:rPr lang="en-US" sz="1800" dirty="0" smtClean="0"/>
              <a:t> α = 0,05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2,048. </a:t>
            </a:r>
            <a:endParaRPr lang="en-US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guru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guru MAN </a:t>
            </a:r>
            <a:r>
              <a:rPr lang="en-US" sz="2000" dirty="0" err="1" smtClean="0"/>
              <a:t>Konda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khusunya</a:t>
            </a:r>
            <a:r>
              <a:rPr lang="en-US" sz="2000" dirty="0" smtClean="0"/>
              <a:t> agar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kewajibanya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proporsional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. </a:t>
            </a:r>
          </a:p>
          <a:p>
            <a:pPr lvl="0"/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guru,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guru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kinerjanya</a:t>
            </a:r>
            <a:r>
              <a:rPr lang="en-US" sz="2000" dirty="0" smtClean="0"/>
              <a:t>. Para guru pula </a:t>
            </a:r>
            <a:r>
              <a:rPr lang="en-US" sz="2000" dirty="0" err="1" smtClean="0"/>
              <a:t>hendaknya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kondusif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gembira</a:t>
            </a:r>
            <a:r>
              <a:rPr lang="en-US" sz="2000" dirty="0" smtClean="0"/>
              <a:t>,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kenyamanan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Profesi</a:t>
            </a:r>
            <a:r>
              <a:rPr lang="en-US" sz="2000" dirty="0" smtClean="0"/>
              <a:t> guru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setara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,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guru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optimis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guru yang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dihargai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41148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4D4D4D"/>
                </a:solidFill>
                <a:latin typeface="Tekton Pro" pitchFamily="34" charset="0"/>
              </a:rPr>
              <a:t>Terima</a:t>
            </a:r>
            <a:r>
              <a:rPr lang="en-US" sz="4400" dirty="0" smtClean="0">
                <a:solidFill>
                  <a:srgbClr val="4D4D4D"/>
                </a:solidFill>
                <a:latin typeface="Tekton Pro" pitchFamily="34" charset="0"/>
              </a:rPr>
              <a:t>  </a:t>
            </a:r>
            <a:r>
              <a:rPr lang="en-US" sz="4400" dirty="0" err="1">
                <a:solidFill>
                  <a:srgbClr val="4D4D4D"/>
                </a:solidFill>
                <a:latin typeface="Tekton Pro" pitchFamily="34" charset="0"/>
              </a:rPr>
              <a:t>Kasih</a:t>
            </a:r>
            <a:endParaRPr lang="en-US" sz="4400" dirty="0">
              <a:solidFill>
                <a:srgbClr val="4D4D4D"/>
              </a:solidFill>
              <a:latin typeface="Tekton Pro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BAB I  PENDAHULUAN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AutoNum type="alphaUcPeriod"/>
            </a:pPr>
            <a:r>
              <a:rPr lang="en-US" sz="1600" b="1" dirty="0" err="1" smtClean="0"/>
              <a:t>Latar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Belakang</a:t>
            </a:r>
            <a:endParaRPr lang="en-US" sz="1600" b="1" dirty="0" smtClean="0"/>
          </a:p>
          <a:p>
            <a:pPr marL="58738" indent="-58738" algn="just"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, “guru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, </a:t>
            </a:r>
            <a:r>
              <a:rPr lang="en-US" sz="1600" dirty="0" err="1" smtClean="0"/>
              <a:t>peran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kedudukan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r>
              <a:rPr lang="en-US" sz="1600" dirty="0" smtClean="0"/>
              <a:t>”.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tetapi</a:t>
            </a:r>
            <a:r>
              <a:rPr lang="en-US" sz="1600" dirty="0" smtClean="0"/>
              <a:t>,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guru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stabil</a:t>
            </a:r>
            <a:r>
              <a:rPr lang="en-US" sz="1600" dirty="0" smtClean="0"/>
              <a:t>,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menurun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guru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. 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tentu</a:t>
            </a:r>
            <a:r>
              <a:rPr lang="en-US" sz="1600" dirty="0" smtClean="0"/>
              <a:t> </a:t>
            </a:r>
            <a:r>
              <a:rPr lang="en-US" sz="1600" dirty="0" err="1" smtClean="0"/>
              <a:t>disebabkan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ekstern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intern.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ekstern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guru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intensif</a:t>
            </a:r>
            <a:r>
              <a:rPr lang="en-US" sz="1600" dirty="0" smtClean="0"/>
              <a:t>, </a:t>
            </a:r>
            <a:r>
              <a:rPr lang="en-US" sz="1600" dirty="0" err="1" smtClean="0"/>
              <a:t>tunjangan</a:t>
            </a:r>
            <a:r>
              <a:rPr lang="en-US" sz="1600" dirty="0" smtClean="0"/>
              <a:t>,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sangsi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tegas</a:t>
            </a:r>
            <a:r>
              <a:rPr lang="en-US" sz="1600" dirty="0" smtClean="0"/>
              <a:t>.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internal,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guru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menyangkut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jiwa</a:t>
            </a:r>
            <a:r>
              <a:rPr lang="en-US" sz="1600" dirty="0" smtClean="0"/>
              <a:t>, </a:t>
            </a:r>
            <a:r>
              <a:rPr lang="en-US" sz="1600" dirty="0" err="1" smtClean="0"/>
              <a:t>motivasi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loyalitas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.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intern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cenderung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guru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. </a:t>
            </a:r>
            <a:r>
              <a:rPr lang="en-US" sz="1600" dirty="0" err="1" smtClean="0"/>
              <a:t>Berdaskan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petama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palin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menopang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guru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persepsi</a:t>
            </a:r>
            <a:r>
              <a:rPr lang="en-US" sz="1600" dirty="0" smtClean="0"/>
              <a:t> guru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pekerjaanya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. </a:t>
            </a:r>
            <a:r>
              <a:rPr lang="en-US" sz="1600" dirty="0" err="1" smtClean="0"/>
              <a:t>Persepsi</a:t>
            </a:r>
            <a:r>
              <a:rPr lang="en-US" sz="1600" dirty="0" smtClean="0"/>
              <a:t> guru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pekerjaanya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kepuasan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.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diantara</a:t>
            </a:r>
            <a:r>
              <a:rPr lang="en-US" sz="1600" dirty="0" smtClean="0"/>
              <a:t> guru yang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kinerjanya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rasa </a:t>
            </a:r>
            <a:r>
              <a:rPr lang="en-US" sz="1600" dirty="0" err="1" smtClean="0"/>
              <a:t>puas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profesinya</a:t>
            </a:r>
            <a:r>
              <a:rPr lang="en-US" sz="1600" dirty="0" smtClean="0"/>
              <a:t>.</a:t>
            </a:r>
          </a:p>
          <a:p>
            <a:pPr marL="58738" indent="0" algn="just">
              <a:buNone/>
            </a:pP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asumsi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</a:t>
            </a:r>
            <a:r>
              <a:rPr lang="en-US" sz="1600" dirty="0" smtClean="0"/>
              <a:t> </a:t>
            </a:r>
            <a:r>
              <a:rPr lang="en-US" sz="1600" dirty="0" err="1" smtClean="0"/>
              <a:t>beranggapan</a:t>
            </a:r>
            <a:r>
              <a:rPr lang="en-US" sz="1600" dirty="0" smtClean="0"/>
              <a:t> </a:t>
            </a:r>
            <a:r>
              <a:rPr lang="en-US" sz="1600" dirty="0" err="1" smtClean="0"/>
              <a:t>penilitian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kepuasan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guru </a:t>
            </a:r>
            <a:r>
              <a:rPr lang="en-US" sz="1600" dirty="0" err="1" smtClean="0"/>
              <a:t>di</a:t>
            </a:r>
            <a:r>
              <a:rPr lang="en-US" sz="1600" dirty="0" smtClean="0"/>
              <a:t> MAN </a:t>
            </a:r>
            <a:r>
              <a:rPr lang="en-US" sz="1600" dirty="0" err="1" smtClean="0"/>
              <a:t>Konda</a:t>
            </a:r>
            <a:r>
              <a:rPr lang="en-US" sz="1600" dirty="0" smtClean="0"/>
              <a:t> </a:t>
            </a:r>
            <a:r>
              <a:rPr lang="en-US" sz="1600" dirty="0" err="1" smtClean="0"/>
              <a:t>Kabupaten</a:t>
            </a:r>
            <a:r>
              <a:rPr lang="en-US" sz="1600" dirty="0" smtClean="0"/>
              <a:t> </a:t>
            </a:r>
            <a:r>
              <a:rPr lang="en-US" sz="1600" dirty="0" err="1" smtClean="0"/>
              <a:t>Konawe</a:t>
            </a:r>
            <a:r>
              <a:rPr lang="en-US" sz="1600" dirty="0" smtClean="0"/>
              <a:t> Selatan </a:t>
            </a:r>
            <a:r>
              <a:rPr lang="en-US" sz="1600" dirty="0" err="1" smtClean="0"/>
              <a:t>menarik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. </a:t>
            </a:r>
          </a:p>
          <a:p>
            <a:pPr marL="58738" indent="-58738" algn="just">
              <a:buNone/>
            </a:pPr>
            <a:r>
              <a:rPr lang="en-US" sz="1600" dirty="0" smtClean="0"/>
              <a:t> </a:t>
            </a:r>
          </a:p>
          <a:p>
            <a:pPr algn="just">
              <a:buAutoNum type="alphaUcPeriod" startAt="2"/>
            </a:pPr>
            <a:r>
              <a:rPr lang="en-US" sz="1600" b="1" dirty="0" err="1" smtClean="0"/>
              <a:t>Rumusan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masalah</a:t>
            </a:r>
            <a:endParaRPr lang="en-US" sz="1600" b="1" dirty="0" smtClean="0"/>
          </a:p>
          <a:p>
            <a:pPr marL="696913" lvl="0"/>
            <a:r>
              <a:rPr lang="en-US" sz="1600" dirty="0" err="1" smtClean="0"/>
              <a:t>Bagaimanakah</a:t>
            </a:r>
            <a:r>
              <a:rPr lang="en-US" sz="1600" dirty="0" smtClean="0"/>
              <a:t> </a:t>
            </a:r>
            <a:r>
              <a:rPr lang="en-US" sz="1600" dirty="0" err="1" smtClean="0"/>
              <a:t>gambaran</a:t>
            </a:r>
            <a:r>
              <a:rPr lang="en-US" sz="1600" dirty="0" smtClean="0"/>
              <a:t> </a:t>
            </a:r>
            <a:r>
              <a:rPr lang="en-US" sz="1600" dirty="0" err="1" smtClean="0"/>
              <a:t>kepuasan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guru MAN </a:t>
            </a:r>
            <a:r>
              <a:rPr lang="en-US" sz="1600" dirty="0" err="1" smtClean="0"/>
              <a:t>Konda</a:t>
            </a:r>
            <a:r>
              <a:rPr lang="en-US" sz="1600" dirty="0" smtClean="0"/>
              <a:t> </a:t>
            </a:r>
            <a:r>
              <a:rPr lang="en-US" sz="1600" dirty="0" err="1" smtClean="0"/>
              <a:t>Kabupaten</a:t>
            </a:r>
            <a:r>
              <a:rPr lang="en-US" sz="1600" dirty="0" smtClean="0"/>
              <a:t> </a:t>
            </a:r>
            <a:r>
              <a:rPr lang="en-US" sz="1600" dirty="0" err="1" smtClean="0"/>
              <a:t>Konawe</a:t>
            </a:r>
            <a:r>
              <a:rPr lang="en-US" sz="1600" dirty="0" smtClean="0"/>
              <a:t> Selatan ?</a:t>
            </a:r>
          </a:p>
          <a:p>
            <a:pPr marL="696913" lvl="0"/>
            <a:r>
              <a:rPr lang="en-US" sz="1600" dirty="0" err="1" smtClean="0"/>
              <a:t>Bagaimanakah</a:t>
            </a:r>
            <a:r>
              <a:rPr lang="en-US" sz="1600" dirty="0" smtClean="0"/>
              <a:t> </a:t>
            </a:r>
            <a:r>
              <a:rPr lang="en-US" sz="1600" dirty="0" err="1" smtClean="0"/>
              <a:t>gambaran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guru MAN </a:t>
            </a:r>
            <a:r>
              <a:rPr lang="en-US" sz="1600" dirty="0" err="1" smtClean="0"/>
              <a:t>Konda</a:t>
            </a:r>
            <a:r>
              <a:rPr lang="en-US" sz="1600" dirty="0" smtClean="0"/>
              <a:t> </a:t>
            </a:r>
            <a:r>
              <a:rPr lang="en-US" sz="1600" dirty="0" err="1" smtClean="0"/>
              <a:t>Kabupaten</a:t>
            </a:r>
            <a:r>
              <a:rPr lang="en-US" sz="1600" dirty="0" smtClean="0"/>
              <a:t> </a:t>
            </a:r>
            <a:r>
              <a:rPr lang="en-US" sz="1600" dirty="0" err="1" smtClean="0"/>
              <a:t>Konawe</a:t>
            </a:r>
            <a:r>
              <a:rPr lang="en-US" sz="1600" dirty="0" smtClean="0"/>
              <a:t> Selatan?</a:t>
            </a:r>
          </a:p>
          <a:p>
            <a:pPr marL="696913" lvl="0"/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kepuasan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guru MAN </a:t>
            </a:r>
            <a:r>
              <a:rPr lang="en-US" sz="1600" dirty="0" err="1" smtClean="0"/>
              <a:t>Konda</a:t>
            </a:r>
            <a:r>
              <a:rPr lang="en-US" sz="1600" dirty="0" smtClean="0"/>
              <a:t> </a:t>
            </a:r>
            <a:r>
              <a:rPr lang="en-US" sz="1600" dirty="0" err="1" smtClean="0"/>
              <a:t>Kabupaten</a:t>
            </a:r>
            <a:r>
              <a:rPr lang="en-US" sz="1600" dirty="0" smtClean="0"/>
              <a:t> </a:t>
            </a:r>
            <a:r>
              <a:rPr lang="en-US" sz="1600" dirty="0" err="1" smtClean="0"/>
              <a:t>Konawe</a:t>
            </a:r>
            <a:r>
              <a:rPr lang="en-US" sz="1600" dirty="0" smtClean="0"/>
              <a:t> Selatan ?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1800" b="1" i="1" dirty="0" err="1" smtClean="0"/>
              <a:t>Lanjutan</a:t>
            </a:r>
            <a:r>
              <a:rPr lang="en-US" sz="1800" b="1" i="1" dirty="0" smtClean="0"/>
              <a:t> . . . . . . . </a:t>
            </a:r>
            <a:r>
              <a:rPr lang="en-US" sz="2400" b="1" i="1" dirty="0" smtClean="0"/>
              <a:t>.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AutoNum type="alphaUcPeriod" startAt="3"/>
            </a:pPr>
            <a:r>
              <a:rPr lang="en-US" sz="1700" b="1" dirty="0" err="1" smtClean="0"/>
              <a:t>Tujuan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penelitian</a:t>
            </a:r>
            <a:endParaRPr lang="en-US" sz="1700" b="1" dirty="0" smtClean="0"/>
          </a:p>
          <a:p>
            <a:pPr marL="636588" lvl="0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mengetahui</a:t>
            </a:r>
            <a:r>
              <a:rPr lang="en-US" sz="1800" dirty="0" smtClean="0"/>
              <a:t> </a:t>
            </a:r>
            <a:r>
              <a:rPr lang="en-US" sz="1800" dirty="0" err="1" smtClean="0"/>
              <a:t>gambaran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Kabupaten</a:t>
            </a:r>
            <a:r>
              <a:rPr lang="en-US" sz="1800" dirty="0" smtClean="0"/>
              <a:t> </a:t>
            </a:r>
            <a:r>
              <a:rPr lang="en-US" sz="1800" dirty="0" err="1" smtClean="0"/>
              <a:t>Konawe</a:t>
            </a:r>
            <a:r>
              <a:rPr lang="en-US" sz="1800" dirty="0" smtClean="0"/>
              <a:t> Selatan</a:t>
            </a:r>
          </a:p>
          <a:p>
            <a:pPr marL="636588" lvl="0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mengetahui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Kabupaten</a:t>
            </a:r>
            <a:r>
              <a:rPr lang="en-US" sz="1800" dirty="0" smtClean="0"/>
              <a:t> </a:t>
            </a:r>
            <a:r>
              <a:rPr lang="en-US" sz="1800" dirty="0" err="1" smtClean="0"/>
              <a:t>Konawe</a:t>
            </a:r>
            <a:r>
              <a:rPr lang="en-US" sz="1800" dirty="0" smtClean="0"/>
              <a:t> Selatan.</a:t>
            </a:r>
          </a:p>
          <a:p>
            <a:pPr marL="636588" lvl="0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mengetahui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guru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Kabupaten</a:t>
            </a:r>
            <a:r>
              <a:rPr lang="en-US" sz="1800" dirty="0" smtClean="0"/>
              <a:t> </a:t>
            </a:r>
            <a:r>
              <a:rPr lang="en-US" sz="1800" dirty="0" err="1" smtClean="0"/>
              <a:t>Konawe</a:t>
            </a:r>
            <a:r>
              <a:rPr lang="en-US" sz="1800" dirty="0" smtClean="0"/>
              <a:t> Selatan.</a:t>
            </a:r>
            <a:endParaRPr lang="en-US" sz="1700" dirty="0" smtClean="0"/>
          </a:p>
          <a:p>
            <a:pPr algn="just">
              <a:buNone/>
            </a:pPr>
            <a:r>
              <a:rPr lang="en-US" sz="1700" b="1" dirty="0" smtClean="0"/>
              <a:t>E. </a:t>
            </a:r>
            <a:r>
              <a:rPr lang="en-US" sz="1700" b="1" dirty="0" err="1" smtClean="0"/>
              <a:t>Hipotesis</a:t>
            </a:r>
            <a:r>
              <a:rPr lang="en-US" sz="1700" b="1" dirty="0" smtClean="0"/>
              <a:t> </a:t>
            </a:r>
            <a:endParaRPr lang="en-US" sz="1700" dirty="0"/>
          </a:p>
          <a:p>
            <a:pPr indent="-3175">
              <a:buNone/>
            </a:pPr>
            <a:r>
              <a:rPr lang="en-US" sz="1800" dirty="0" err="1" smtClean="0"/>
              <a:t>Peneliti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dugaan</a:t>
            </a:r>
            <a:r>
              <a:rPr lang="en-US" sz="1800" dirty="0" smtClean="0"/>
              <a:t> </a:t>
            </a:r>
            <a:r>
              <a:rPr lang="en-US" sz="1800" dirty="0" err="1" smtClean="0"/>
              <a:t>sementara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“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kepuasan</a:t>
            </a:r>
            <a:r>
              <a:rPr lang="en-US" sz="1800" dirty="0" smtClean="0"/>
              <a:t> 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guru MAN </a:t>
            </a:r>
            <a:r>
              <a:rPr lang="en-US" sz="1800" dirty="0" err="1" smtClean="0"/>
              <a:t>Konda</a:t>
            </a:r>
            <a:r>
              <a:rPr lang="en-US" sz="1800" dirty="0" smtClean="0"/>
              <a:t> </a:t>
            </a:r>
            <a:r>
              <a:rPr lang="en-US" sz="1800" dirty="0" err="1" smtClean="0"/>
              <a:t>Kabupaten</a:t>
            </a:r>
            <a:r>
              <a:rPr lang="en-US" sz="1800" dirty="0" smtClean="0"/>
              <a:t> </a:t>
            </a:r>
            <a:r>
              <a:rPr lang="en-US" sz="1800" dirty="0" err="1" smtClean="0"/>
              <a:t>Konawe</a:t>
            </a:r>
            <a:r>
              <a:rPr lang="en-US" sz="1800" dirty="0" smtClean="0"/>
              <a:t> Selatan”.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BAB II KAJIAN PUSTAKA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A.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Guru</a:t>
            </a:r>
          </a:p>
          <a:p>
            <a:pPr marL="1090613" lvl="3" indent="-293688">
              <a:buFont typeface="+mj-lt"/>
              <a:buAutoNum type="arabicPeriod"/>
            </a:pP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1090613" lvl="3" indent="-293688">
              <a:buFont typeface="+mj-lt"/>
              <a:buAutoNum type="arabicPeriod"/>
            </a:pPr>
            <a:r>
              <a:rPr lang="en-US" sz="2800" dirty="0" err="1" smtClean="0"/>
              <a:t>Pengertian</a:t>
            </a:r>
            <a:r>
              <a:rPr lang="en-US" sz="2800" dirty="0" smtClean="0"/>
              <a:t> Guru</a:t>
            </a:r>
          </a:p>
          <a:p>
            <a:pPr marL="1090613" lvl="3" indent="-293688">
              <a:buFont typeface="+mj-lt"/>
              <a:buAutoNum type="arabicPeriod"/>
            </a:pP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Guru</a:t>
            </a:r>
          </a:p>
          <a:p>
            <a:pPr marL="1090613" lvl="3" indent="-293688">
              <a:buFont typeface="+mj-lt"/>
              <a:buAutoNum type="arabicPeriod"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Guru</a:t>
            </a:r>
          </a:p>
          <a:p>
            <a:pPr marL="1090613" lvl="3" indent="-293688">
              <a:buFont typeface="+mj-lt"/>
              <a:buAutoNum type="arabicPeriod"/>
            </a:pPr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Guru</a:t>
            </a:r>
          </a:p>
          <a:p>
            <a:pPr lvl="1">
              <a:buNone/>
            </a:pPr>
            <a:r>
              <a:rPr lang="en-US" dirty="0" smtClean="0"/>
              <a:t>B.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Guru</a:t>
            </a:r>
          </a:p>
          <a:p>
            <a:pPr marL="1090613" lvl="3" indent="-293688">
              <a:buAutoNum type="arabicPeriod"/>
            </a:pP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Guru</a:t>
            </a:r>
          </a:p>
          <a:p>
            <a:pPr marL="1090613" lvl="3" indent="-293688">
              <a:buAutoNum type="arabicPeriod"/>
            </a:pP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Guru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BAB III METODE PENELITIAN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kuantitatif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statistik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statistik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inferensial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Statistik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grafik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Dan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statistik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inferensial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MAN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Dan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Agustus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September 2011.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41363" algn="just"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terikat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dependen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guru</a:t>
            </a:r>
          </a:p>
          <a:p>
            <a:pPr marL="741363" algn="just">
              <a:buAutoNum type="arabicPeriod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X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bebas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kepuasan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guru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guru MAN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berjumlah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dominasi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angket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metodenya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didukung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wawancara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observasi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dokumentasi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deskriptif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inferensial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BAB IV  HASIL DAN PEMBAHASAN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MAN </a:t>
            </a:r>
            <a:r>
              <a:rPr lang="en-US" dirty="0" err="1" smtClean="0"/>
              <a:t>Konda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inferensial</a:t>
            </a:r>
            <a:endParaRPr lang="en-US" dirty="0" smtClean="0"/>
          </a:p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14356"/>
          </a:xfrm>
          <a:ln>
            <a:solidFill>
              <a:srgbClr val="808080"/>
            </a:solidFill>
          </a:ln>
        </p:spPr>
        <p:txBody>
          <a:bodyPr/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Tekton Pro" pitchFamily="34" charset="0"/>
              </a:rPr>
              <a:t>Gambaran</a:t>
            </a:r>
            <a:r>
              <a:rPr lang="en-US" sz="2400" b="1" dirty="0" smtClean="0">
                <a:solidFill>
                  <a:schemeClr val="tx1"/>
                </a:solidFill>
                <a:latin typeface="Tekton Pro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ekton Pro" pitchFamily="34" charset="0"/>
              </a:rPr>
              <a:t>umum</a:t>
            </a:r>
            <a:r>
              <a:rPr lang="en-US" sz="2400" b="1" dirty="0" smtClean="0">
                <a:solidFill>
                  <a:schemeClr val="tx1"/>
                </a:solidFill>
                <a:latin typeface="Tekton Pro" pitchFamily="34" charset="0"/>
              </a:rPr>
              <a:t> MAN </a:t>
            </a:r>
            <a:r>
              <a:rPr lang="en-US" sz="2400" b="1" dirty="0" err="1" smtClean="0">
                <a:solidFill>
                  <a:schemeClr val="tx1"/>
                </a:solidFill>
                <a:latin typeface="Tekton Pro" pitchFamily="34" charset="0"/>
              </a:rPr>
              <a:t>Konda</a:t>
            </a:r>
            <a:endParaRPr lang="en-US" sz="2400" b="1" dirty="0">
              <a:solidFill>
                <a:schemeClr val="tx1"/>
              </a:solidFill>
              <a:latin typeface="Tekton Pro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80808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2800" dirty="0">
              <a:solidFill>
                <a:srgbClr val="777777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sz="2800" b="1" dirty="0" smtClean="0"/>
              <a:t>ANALISIS DESKRIPTIF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noFill/>
        </p:spPr>
        <p:txBody>
          <a:bodyPr>
            <a:normAutofit/>
          </a:bodyPr>
          <a:lstStyle/>
          <a:p>
            <a:pPr algn="just"/>
            <a:endParaRPr lang="en-US" sz="1600" dirty="0" smtClean="0"/>
          </a:p>
          <a:p>
            <a:pPr algn="just">
              <a:buNone/>
            </a:pP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1143000"/>
            <a:ext cx="9144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Gambaran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guru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MAN </a:t>
            </a:r>
            <a:r>
              <a:rPr lang="en-US" dirty="0" err="1" smtClean="0">
                <a:solidFill>
                  <a:schemeClr val="tx1"/>
                </a:solidFill>
              </a:rPr>
              <a:t>Konda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tx1"/>
                </a:solidFill>
              </a:rPr>
              <a:t>	a.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facet satisfaction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harapan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grasfik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facet satisfaction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harapan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guru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. Hal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sebanyak</a:t>
            </a:r>
            <a:r>
              <a:rPr lang="en-US" dirty="0" smtClean="0">
                <a:solidFill>
                  <a:schemeClr val="tx1"/>
                </a:solidFill>
              </a:rPr>
              <a:t> 3 (10 %) guru yang </a:t>
            </a:r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keadaannya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, 27 (90 %) guru </a:t>
            </a:r>
            <a:r>
              <a:rPr lang="en-US" dirty="0" err="1" smtClean="0">
                <a:solidFill>
                  <a:schemeClr val="tx1"/>
                </a:solidFill>
              </a:rPr>
              <a:t>merasa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1"/>
          <p:cNvGraphicFramePr/>
          <p:nvPr/>
        </p:nvGraphicFramePr>
        <p:xfrm>
          <a:off x="1447800" y="2038350"/>
          <a:ext cx="68580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b.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i="1" dirty="0" smtClean="0"/>
              <a:t>need </a:t>
            </a:r>
            <a:r>
              <a:rPr lang="en-US" sz="2000" i="1" dirty="0" err="1" smtClean="0"/>
              <a:t>statis</a:t>
            </a:r>
            <a:r>
              <a:rPr lang="en-US" sz="2000" i="1" dirty="0" smtClean="0"/>
              <a:t> faction</a:t>
            </a:r>
            <a:r>
              <a:rPr lang="en-US" sz="2000" dirty="0" smtClean="0"/>
              <a:t> (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puas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terpenuhi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i="1" dirty="0" smtClean="0"/>
              <a:t>need </a:t>
            </a:r>
            <a:r>
              <a:rPr lang="en-US" sz="2000" i="1" dirty="0" err="1" smtClean="0"/>
              <a:t>statis</a:t>
            </a:r>
            <a:r>
              <a:rPr lang="en-US" sz="2000" i="1" dirty="0" smtClean="0"/>
              <a:t> faction</a:t>
            </a:r>
            <a:r>
              <a:rPr lang="en-US" sz="2000" dirty="0" smtClean="0"/>
              <a:t> guru MAN </a:t>
            </a:r>
            <a:r>
              <a:rPr lang="en-US" sz="2000" dirty="0" err="1" smtClean="0"/>
              <a:t>Konda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kepuasan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puas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guru </a:t>
            </a:r>
            <a:r>
              <a:rPr lang="en-US" sz="2000" dirty="0" err="1" smtClean="0"/>
              <a:t>meyatakan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puas</a:t>
            </a:r>
            <a:r>
              <a:rPr lang="en-US" sz="2000" dirty="0" smtClean="0"/>
              <a:t> (16,66 %)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puas</a:t>
            </a:r>
            <a:r>
              <a:rPr lang="en-US" sz="2000" dirty="0" smtClean="0"/>
              <a:t> (83,34 %).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Object 1"/>
          <p:cNvGraphicFramePr/>
          <p:nvPr/>
        </p:nvGraphicFramePr>
        <p:xfrm>
          <a:off x="2043112" y="1600200"/>
          <a:ext cx="6491288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1071</TotalTime>
  <Words>1285</Words>
  <Application>Microsoft Office PowerPoint</Application>
  <PresentationFormat>On-screen Show (4:3)</PresentationFormat>
  <Paragraphs>116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HUBUNGAN  KEPUASAN  KERJA  DENGAN  KINERJA  GURU  MAN  KONDA  KABUPATEN KONAWE SELATAN     Skripsi diajukan untuk memenuhi syarat-syarat mencapai gelar Sarjana Pendidikan Islam pada program studi Pendidikan Agama Islam   Disusun oleh :  AWFAN SEPTIAWAN NIM. 07 01 01 01 028  JURUSAN TARBIYAH SEKOLAH TINGGI AGAMA ISLAM NEGERI (STAIN) KENDARI 2012 </vt:lpstr>
      <vt:lpstr>BAB I  PENDAHULUAN</vt:lpstr>
      <vt:lpstr>Lanjutan . . . . . . . .</vt:lpstr>
      <vt:lpstr>BAB II KAJIAN PUSTAKA</vt:lpstr>
      <vt:lpstr>BAB III METODE PENELITIAN</vt:lpstr>
      <vt:lpstr>BAB IV  HASIL DAN PEMBAHASAN</vt:lpstr>
      <vt:lpstr>Gambaran umum MAN Konda</vt:lpstr>
      <vt:lpstr>ANALISIS DESKRIPTIF</vt:lpstr>
      <vt:lpstr>Slide 9</vt:lpstr>
      <vt:lpstr>2. gambaran kinerja guru MAN Konda</vt:lpstr>
      <vt:lpstr>Analisis inferensial dan pembahasan hasil penelitian</vt:lpstr>
      <vt:lpstr>Slide 12</vt:lpstr>
      <vt:lpstr>Kesimpulan</vt:lpstr>
      <vt:lpstr>Saran </vt:lpstr>
      <vt:lpstr>Terima 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Antara Pemberian Hukuman Dengan Kedisiplinan Belajar Siswa MAN 1 Kendari     Proposal Diajukan Untuk Diseminartkan Dalam Seminar Proposal Dan Dilanjutkan Dalam Penelitian </dc:title>
  <dc:creator>laptop</dc:creator>
  <cp:lastModifiedBy>User</cp:lastModifiedBy>
  <cp:revision>106</cp:revision>
  <dcterms:created xsi:type="dcterms:W3CDTF">2010-10-14T08:53:02Z</dcterms:created>
  <dcterms:modified xsi:type="dcterms:W3CDTF">2012-10-05T06:10:49Z</dcterms:modified>
</cp:coreProperties>
</file>