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7" r:id="rId12"/>
    <p:sldId id="268" r:id="rId13"/>
    <p:sldId id="269" r:id="rId14"/>
    <p:sldId id="266"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AF8DBB4-C39F-4338-BC1D-D3C7CCCFF907}">
          <p14:sldIdLst>
            <p14:sldId id="256"/>
            <p14:sldId id="257"/>
            <p14:sldId id="258"/>
            <p14:sldId id="259"/>
            <p14:sldId id="260"/>
            <p14:sldId id="261"/>
            <p14:sldId id="262"/>
            <p14:sldId id="264"/>
            <p14:sldId id="263"/>
            <p14:sldId id="265"/>
            <p14:sldId id="267"/>
            <p14:sldId id="268"/>
            <p14:sldId id="269"/>
            <p14:sldId id="266"/>
            <p14:sldId id="270"/>
            <p14:sldId id="271"/>
            <p14:sldId id="272"/>
            <p14:sldId id="273"/>
            <p14:sldId id="274"/>
            <p14:sldId id="275"/>
            <p14:sldId id="276"/>
            <p14:sldId id="277"/>
            <p14:sldId id="278"/>
            <p14:sldId id="279"/>
            <p14:sldId id="280"/>
            <p14:sldId id="281"/>
            <p14:sldId id="282"/>
            <p14:sldId id="283"/>
            <p14:sldId id="284"/>
            <p14:sldId id="28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DC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0" y="-5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G:\EDITOR\ALDHY%20P\HASIL%20PENELITIA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EDITOR\ALDHY%20P\HASIL%20PENELITIA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'X1 VARIABEL'!$AM$12</c:f>
              <c:strCache>
                <c:ptCount val="1"/>
                <c:pt idx="0">
                  <c:v>frekuensi</c:v>
                </c:pt>
              </c:strCache>
            </c:strRef>
          </c:tx>
          <c:invertIfNegative val="0"/>
          <c:cat>
            <c:strRef>
              <c:f>'X1 VARIABEL'!$AL$13:$AL$16</c:f>
              <c:strCache>
                <c:ptCount val="4"/>
                <c:pt idx="0">
                  <c:v>79 - 88</c:v>
                </c:pt>
                <c:pt idx="1">
                  <c:v>89 - 98</c:v>
                </c:pt>
                <c:pt idx="2">
                  <c:v>99 - 108</c:v>
                </c:pt>
                <c:pt idx="3">
                  <c:v>109 - 118</c:v>
                </c:pt>
              </c:strCache>
            </c:strRef>
          </c:cat>
          <c:val>
            <c:numRef>
              <c:f>'X1 VARIABEL'!$AM$13:$AM$16</c:f>
              <c:numCache>
                <c:formatCode>General</c:formatCode>
                <c:ptCount val="4"/>
                <c:pt idx="0">
                  <c:v>15</c:v>
                </c:pt>
                <c:pt idx="1">
                  <c:v>10</c:v>
                </c:pt>
                <c:pt idx="2">
                  <c:v>25</c:v>
                </c:pt>
                <c:pt idx="3">
                  <c:v>4</c:v>
                </c:pt>
              </c:numCache>
            </c:numRef>
          </c:val>
        </c:ser>
        <c:ser>
          <c:idx val="1"/>
          <c:order val="1"/>
          <c:tx>
            <c:strRef>
              <c:f>'X1 VARIABEL'!$AN$12</c:f>
              <c:strCache>
                <c:ptCount val="1"/>
                <c:pt idx="0">
                  <c:v>persentase</c:v>
                </c:pt>
              </c:strCache>
            </c:strRef>
          </c:tx>
          <c:spPr>
            <a:solidFill>
              <a:srgbClr val="FF0000"/>
            </a:solidFill>
          </c:spPr>
          <c:invertIfNegative val="0"/>
          <c:cat>
            <c:strRef>
              <c:f>'X1 VARIABEL'!$AL$13:$AL$16</c:f>
              <c:strCache>
                <c:ptCount val="4"/>
                <c:pt idx="0">
                  <c:v>79 - 88</c:v>
                </c:pt>
                <c:pt idx="1">
                  <c:v>89 - 98</c:v>
                </c:pt>
                <c:pt idx="2">
                  <c:v>99 - 108</c:v>
                </c:pt>
                <c:pt idx="3">
                  <c:v>109 - 118</c:v>
                </c:pt>
              </c:strCache>
            </c:strRef>
          </c:cat>
          <c:val>
            <c:numRef>
              <c:f>'X1 VARIABEL'!$AN$13:$AN$16</c:f>
              <c:numCache>
                <c:formatCode>General</c:formatCode>
                <c:ptCount val="4"/>
                <c:pt idx="0">
                  <c:v>27.777777777777779</c:v>
                </c:pt>
                <c:pt idx="1">
                  <c:v>18.518518518518519</c:v>
                </c:pt>
                <c:pt idx="2">
                  <c:v>46.296296296296298</c:v>
                </c:pt>
                <c:pt idx="3">
                  <c:v>7.4074074074074066</c:v>
                </c:pt>
              </c:numCache>
            </c:numRef>
          </c:val>
        </c:ser>
        <c:dLbls>
          <c:showLegendKey val="0"/>
          <c:showVal val="0"/>
          <c:showCatName val="0"/>
          <c:showSerName val="0"/>
          <c:showPercent val="0"/>
          <c:showBubbleSize val="0"/>
        </c:dLbls>
        <c:gapWidth val="150"/>
        <c:shape val="box"/>
        <c:axId val="238582784"/>
        <c:axId val="239289088"/>
        <c:axId val="0"/>
      </c:bar3DChart>
      <c:catAx>
        <c:axId val="238582784"/>
        <c:scaling>
          <c:orientation val="minMax"/>
        </c:scaling>
        <c:delete val="0"/>
        <c:axPos val="b"/>
        <c:majorTickMark val="out"/>
        <c:minorTickMark val="none"/>
        <c:tickLblPos val="nextTo"/>
        <c:crossAx val="239289088"/>
        <c:crosses val="autoZero"/>
        <c:auto val="1"/>
        <c:lblAlgn val="ctr"/>
        <c:lblOffset val="100"/>
        <c:noMultiLvlLbl val="0"/>
      </c:catAx>
      <c:valAx>
        <c:axId val="239289088"/>
        <c:scaling>
          <c:orientation val="minMax"/>
        </c:scaling>
        <c:delete val="0"/>
        <c:axPos val="l"/>
        <c:majorGridlines/>
        <c:numFmt formatCode="General" sourceLinked="1"/>
        <c:majorTickMark val="out"/>
        <c:minorTickMark val="none"/>
        <c:tickLblPos val="nextTo"/>
        <c:crossAx val="23858278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'X2 VARIABEL'!$AJ$13</c:f>
              <c:strCache>
                <c:ptCount val="1"/>
                <c:pt idx="0">
                  <c:v>frekuensi</c:v>
                </c:pt>
              </c:strCache>
            </c:strRef>
          </c:tx>
          <c:invertIfNegative val="0"/>
          <c:cat>
            <c:strRef>
              <c:f>'X2 VARIABEL'!$AI$14:$AI$17</c:f>
              <c:strCache>
                <c:ptCount val="4"/>
                <c:pt idx="0">
                  <c:v>71 - 82</c:v>
                </c:pt>
                <c:pt idx="1">
                  <c:v>83 - 94</c:v>
                </c:pt>
                <c:pt idx="2">
                  <c:v>95 - 106</c:v>
                </c:pt>
                <c:pt idx="3">
                  <c:v>107 - 118</c:v>
                </c:pt>
              </c:strCache>
            </c:strRef>
          </c:cat>
          <c:val>
            <c:numRef>
              <c:f>'X2 VARIABEL'!$AJ$14:$AJ$17</c:f>
              <c:numCache>
                <c:formatCode>General</c:formatCode>
                <c:ptCount val="4"/>
                <c:pt idx="0">
                  <c:v>5</c:v>
                </c:pt>
                <c:pt idx="1">
                  <c:v>17</c:v>
                </c:pt>
                <c:pt idx="2">
                  <c:v>23</c:v>
                </c:pt>
                <c:pt idx="3">
                  <c:v>9</c:v>
                </c:pt>
              </c:numCache>
            </c:numRef>
          </c:val>
        </c:ser>
        <c:ser>
          <c:idx val="1"/>
          <c:order val="1"/>
          <c:tx>
            <c:strRef>
              <c:f>'X2 VARIABEL'!$AK$13</c:f>
              <c:strCache>
                <c:ptCount val="1"/>
                <c:pt idx="0">
                  <c:v>persentase</c:v>
                </c:pt>
              </c:strCache>
            </c:strRef>
          </c:tx>
          <c:spPr>
            <a:solidFill>
              <a:srgbClr val="FF0000"/>
            </a:solidFill>
          </c:spPr>
          <c:invertIfNegative val="0"/>
          <c:cat>
            <c:strRef>
              <c:f>'X2 VARIABEL'!$AI$14:$AI$17</c:f>
              <c:strCache>
                <c:ptCount val="4"/>
                <c:pt idx="0">
                  <c:v>71 - 82</c:v>
                </c:pt>
                <c:pt idx="1">
                  <c:v>83 - 94</c:v>
                </c:pt>
                <c:pt idx="2">
                  <c:v>95 - 106</c:v>
                </c:pt>
                <c:pt idx="3">
                  <c:v>107 - 118</c:v>
                </c:pt>
              </c:strCache>
            </c:strRef>
          </c:cat>
          <c:val>
            <c:numRef>
              <c:f>'X2 VARIABEL'!$AK$14:$AK$17</c:f>
              <c:numCache>
                <c:formatCode>General</c:formatCode>
                <c:ptCount val="4"/>
                <c:pt idx="0">
                  <c:v>9.2592592592592595</c:v>
                </c:pt>
                <c:pt idx="1">
                  <c:v>31.481481481481481</c:v>
                </c:pt>
                <c:pt idx="2">
                  <c:v>42.592592592592595</c:v>
                </c:pt>
                <c:pt idx="3">
                  <c:v>16.666666666666664</c:v>
                </c:pt>
              </c:numCache>
            </c:numRef>
          </c:val>
        </c:ser>
        <c:dLbls>
          <c:showLegendKey val="0"/>
          <c:showVal val="0"/>
          <c:showCatName val="0"/>
          <c:showSerName val="0"/>
          <c:showPercent val="0"/>
          <c:showBubbleSize val="0"/>
        </c:dLbls>
        <c:gapWidth val="150"/>
        <c:shape val="box"/>
        <c:axId val="239616384"/>
        <c:axId val="239617920"/>
        <c:axId val="0"/>
      </c:bar3DChart>
      <c:catAx>
        <c:axId val="239616384"/>
        <c:scaling>
          <c:orientation val="minMax"/>
        </c:scaling>
        <c:delete val="0"/>
        <c:axPos val="b"/>
        <c:majorTickMark val="out"/>
        <c:minorTickMark val="none"/>
        <c:tickLblPos val="nextTo"/>
        <c:crossAx val="239617920"/>
        <c:crosses val="autoZero"/>
        <c:auto val="1"/>
        <c:lblAlgn val="ctr"/>
        <c:lblOffset val="100"/>
        <c:noMultiLvlLbl val="0"/>
      </c:catAx>
      <c:valAx>
        <c:axId val="239617920"/>
        <c:scaling>
          <c:orientation val="minMax"/>
        </c:scaling>
        <c:delete val="0"/>
        <c:axPos val="l"/>
        <c:majorGridlines/>
        <c:numFmt formatCode="General" sourceLinked="1"/>
        <c:majorTickMark val="out"/>
        <c:minorTickMark val="none"/>
        <c:tickLblPos val="nextTo"/>
        <c:crossAx val="23961638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Sheet1!$E$5</c:f>
              <c:strCache>
                <c:ptCount val="1"/>
                <c:pt idx="0">
                  <c:v>Frekuensi</c:v>
                </c:pt>
              </c:strCache>
            </c:strRef>
          </c:tx>
          <c:invertIfNegative val="0"/>
          <c:cat>
            <c:strRef>
              <c:f>Sheet1!$D$6:$D$9</c:f>
              <c:strCache>
                <c:ptCount val="4"/>
                <c:pt idx="0">
                  <c:v>62 - 75</c:v>
                </c:pt>
                <c:pt idx="1">
                  <c:v>76 - 89</c:v>
                </c:pt>
                <c:pt idx="2">
                  <c:v>90 - 103</c:v>
                </c:pt>
                <c:pt idx="3">
                  <c:v>104 - 117</c:v>
                </c:pt>
              </c:strCache>
            </c:strRef>
          </c:cat>
          <c:val>
            <c:numRef>
              <c:f>Sheet1!$E$6:$E$9</c:f>
              <c:numCache>
                <c:formatCode>General</c:formatCode>
                <c:ptCount val="4"/>
                <c:pt idx="0">
                  <c:v>13</c:v>
                </c:pt>
                <c:pt idx="1">
                  <c:v>14</c:v>
                </c:pt>
                <c:pt idx="2">
                  <c:v>22</c:v>
                </c:pt>
                <c:pt idx="3">
                  <c:v>5</c:v>
                </c:pt>
              </c:numCache>
            </c:numRef>
          </c:val>
        </c:ser>
        <c:ser>
          <c:idx val="1"/>
          <c:order val="1"/>
          <c:tx>
            <c:strRef>
              <c:f>Sheet1!$F$5</c:f>
              <c:strCache>
                <c:ptCount val="1"/>
                <c:pt idx="0">
                  <c:v>Persentase</c:v>
                </c:pt>
              </c:strCache>
            </c:strRef>
          </c:tx>
          <c:spPr>
            <a:solidFill>
              <a:srgbClr val="FF0000"/>
            </a:solidFill>
          </c:spPr>
          <c:invertIfNegative val="0"/>
          <c:val>
            <c:numRef>
              <c:f>Sheet1!$F$6:$F$9</c:f>
              <c:numCache>
                <c:formatCode>General</c:formatCode>
                <c:ptCount val="4"/>
                <c:pt idx="0">
                  <c:v>24.074074070000002</c:v>
                </c:pt>
                <c:pt idx="1">
                  <c:v>25.925925929999998</c:v>
                </c:pt>
                <c:pt idx="2">
                  <c:v>40.74074074</c:v>
                </c:pt>
                <c:pt idx="3">
                  <c:v>9.2592592590000002</c:v>
                </c:pt>
              </c:numCache>
            </c:numRef>
          </c:val>
        </c:ser>
        <c:dLbls>
          <c:showLegendKey val="0"/>
          <c:showVal val="0"/>
          <c:showCatName val="0"/>
          <c:showSerName val="0"/>
          <c:showPercent val="0"/>
          <c:showBubbleSize val="0"/>
        </c:dLbls>
        <c:gapWidth val="150"/>
        <c:shape val="box"/>
        <c:axId val="239686400"/>
        <c:axId val="239687936"/>
        <c:axId val="0"/>
      </c:bar3DChart>
      <c:catAx>
        <c:axId val="239686400"/>
        <c:scaling>
          <c:orientation val="minMax"/>
        </c:scaling>
        <c:delete val="0"/>
        <c:axPos val="b"/>
        <c:majorTickMark val="out"/>
        <c:minorTickMark val="none"/>
        <c:tickLblPos val="nextTo"/>
        <c:crossAx val="239687936"/>
        <c:crosses val="autoZero"/>
        <c:auto val="1"/>
        <c:lblAlgn val="ctr"/>
        <c:lblOffset val="100"/>
        <c:noMultiLvlLbl val="0"/>
      </c:catAx>
      <c:valAx>
        <c:axId val="239687936"/>
        <c:scaling>
          <c:orientation val="minMax"/>
        </c:scaling>
        <c:delete val="0"/>
        <c:axPos val="l"/>
        <c:majorGridlines/>
        <c:numFmt formatCode="General" sourceLinked="1"/>
        <c:majorTickMark val="out"/>
        <c:minorTickMark val="none"/>
        <c:tickLblPos val="nextTo"/>
        <c:crossAx val="239686400"/>
        <c:crosses val="autoZero"/>
        <c:crossBetween val="between"/>
      </c:valAx>
    </c:plotArea>
    <c:legend>
      <c:legendPos val="r"/>
      <c:layout/>
      <c:overlay val="0"/>
    </c:legend>
    <c:plotVisOnly val="1"/>
    <c:dispBlanksAs val="gap"/>
    <c:showDLblsOverMax val="0"/>
  </c:chart>
  <c:externalData r:id="rId1">
    <c:autoUpdate val="0"/>
  </c:externalData>
</c:chartSpace>
</file>

<file path=ppt/diagrams/_rels/data3.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10.xml"/><Relationship Id="rId1" Type="http://schemas.openxmlformats.org/officeDocument/2006/relationships/slide" Target="../slides/slide8.xml"/></Relationships>
</file>

<file path=ppt/diagrams/_rels/data4.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12.xml"/><Relationship Id="rId1" Type="http://schemas.openxmlformats.org/officeDocument/2006/relationships/slide" Target="../slides/slide11.xml"/></Relationships>
</file>

<file path=ppt/diagrams/_rels/data5.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slide" Target="../slides/slide16.xml"/><Relationship Id="rId1" Type="http://schemas.openxmlformats.org/officeDocument/2006/relationships/slide" Target="../slides/slide1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34991E-72D2-4B44-9C19-5E5D299484E8}"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4F567728-8B63-48C9-8D03-22B9D295E476}">
      <dgm:prSet phldrT="[Text]"/>
      <dgm:spPr/>
      <dgm:t>
        <a:bodyPr/>
        <a:lstStyle/>
        <a:p>
          <a:r>
            <a:rPr lang="id-ID" dirty="0" smtClean="0"/>
            <a:t> </a:t>
          </a:r>
          <a:endParaRPr lang="en-US" dirty="0"/>
        </a:p>
      </dgm:t>
    </dgm:pt>
    <dgm:pt modelId="{D5468CA2-C3E0-4F2A-92C1-3141B664C362}" type="parTrans" cxnId="{5839C5B8-019C-441A-91C7-4E709AEFA0DF}">
      <dgm:prSet/>
      <dgm:spPr/>
      <dgm:t>
        <a:bodyPr/>
        <a:lstStyle/>
        <a:p>
          <a:endParaRPr lang="en-US"/>
        </a:p>
      </dgm:t>
    </dgm:pt>
    <dgm:pt modelId="{B63DC93E-BA9C-47F0-B00B-379239012722}" type="sibTrans" cxnId="{5839C5B8-019C-441A-91C7-4E709AEFA0DF}">
      <dgm:prSet/>
      <dgm:spPr/>
      <dgm:t>
        <a:bodyPr/>
        <a:lstStyle/>
        <a:p>
          <a:endParaRPr lang="en-US"/>
        </a:p>
      </dgm:t>
    </dgm:pt>
    <dgm:pt modelId="{687180FE-1A89-4C0E-BE7E-EDEA5D85F446}">
      <dgm:prSet phldrT="[Text]"/>
      <dgm:spPr/>
      <dgm:t>
        <a:bodyPr/>
        <a:lstStyle/>
        <a:p>
          <a:r>
            <a:rPr lang="id-ID" dirty="0" smtClean="0"/>
            <a:t> </a:t>
          </a:r>
          <a:endParaRPr lang="en-US" dirty="0"/>
        </a:p>
      </dgm:t>
    </dgm:pt>
    <dgm:pt modelId="{BBF9B872-B7B4-463E-A260-09E8B5DCFBD9}" type="parTrans" cxnId="{57999681-468B-4B26-945F-4B405CECAF9E}">
      <dgm:prSet/>
      <dgm:spPr/>
      <dgm:t>
        <a:bodyPr/>
        <a:lstStyle/>
        <a:p>
          <a:endParaRPr lang="en-US"/>
        </a:p>
      </dgm:t>
    </dgm:pt>
    <dgm:pt modelId="{4C502FC6-8587-4993-BCB7-796532321BF5}" type="sibTrans" cxnId="{57999681-468B-4B26-945F-4B405CECAF9E}">
      <dgm:prSet/>
      <dgm:spPr/>
      <dgm:t>
        <a:bodyPr/>
        <a:lstStyle/>
        <a:p>
          <a:endParaRPr lang="en-US"/>
        </a:p>
      </dgm:t>
    </dgm:pt>
    <dgm:pt modelId="{B3DDCB86-0C82-4ED0-8872-8B8CD6D46E4F}">
      <dgm:prSet phldrT="[Text]"/>
      <dgm:spPr/>
      <dgm:t>
        <a:bodyPr/>
        <a:lstStyle/>
        <a:p>
          <a:r>
            <a:rPr lang="id-ID" dirty="0" smtClean="0"/>
            <a:t> </a:t>
          </a:r>
          <a:endParaRPr lang="en-US" dirty="0"/>
        </a:p>
      </dgm:t>
    </dgm:pt>
    <dgm:pt modelId="{E382B868-9D93-4A6B-9651-BCA9724B330E}" type="parTrans" cxnId="{0A0156D7-3968-43C9-8B93-026B63D8D14C}">
      <dgm:prSet/>
      <dgm:spPr/>
      <dgm:t>
        <a:bodyPr/>
        <a:lstStyle/>
        <a:p>
          <a:endParaRPr lang="en-US"/>
        </a:p>
      </dgm:t>
    </dgm:pt>
    <dgm:pt modelId="{1758F76E-E923-4D2F-BF1B-0DDDE857F0F6}" type="sibTrans" cxnId="{0A0156D7-3968-43C9-8B93-026B63D8D14C}">
      <dgm:prSet/>
      <dgm:spPr/>
      <dgm:t>
        <a:bodyPr/>
        <a:lstStyle/>
        <a:p>
          <a:endParaRPr lang="en-US"/>
        </a:p>
      </dgm:t>
    </dgm:pt>
    <dgm:pt modelId="{3825B5AF-C126-4F61-8EA2-D5AEA349E1A2}">
      <dgm:prSet phldrT="[Text]"/>
      <dgm:spPr/>
      <dgm:t>
        <a:bodyPr/>
        <a:lstStyle/>
        <a:p>
          <a:r>
            <a:rPr lang="id-ID" dirty="0" smtClean="0"/>
            <a:t> </a:t>
          </a:r>
          <a:endParaRPr lang="en-US" dirty="0"/>
        </a:p>
      </dgm:t>
    </dgm:pt>
    <dgm:pt modelId="{98A5128C-809F-4A63-B667-09D86B618D24}" type="parTrans" cxnId="{B10E68FB-1284-49A4-9461-71D3F044C872}">
      <dgm:prSet/>
      <dgm:spPr/>
      <dgm:t>
        <a:bodyPr/>
        <a:lstStyle/>
        <a:p>
          <a:endParaRPr lang="en-US"/>
        </a:p>
      </dgm:t>
    </dgm:pt>
    <dgm:pt modelId="{F73DA1B8-3119-4EBA-8A81-3397E6A3281F}" type="sibTrans" cxnId="{B10E68FB-1284-49A4-9461-71D3F044C872}">
      <dgm:prSet/>
      <dgm:spPr/>
      <dgm:t>
        <a:bodyPr/>
        <a:lstStyle/>
        <a:p>
          <a:endParaRPr lang="en-US"/>
        </a:p>
      </dgm:t>
    </dgm:pt>
    <dgm:pt modelId="{825A6D93-AA92-4757-9A14-E0B8FFD9A4F5}">
      <dgm:prSet phldrT="[Text]"/>
      <dgm:spPr/>
      <dgm:t>
        <a:bodyPr/>
        <a:lstStyle/>
        <a:p>
          <a:r>
            <a:rPr lang="id-ID" dirty="0" smtClean="0"/>
            <a:t> </a:t>
          </a:r>
          <a:endParaRPr lang="en-US" dirty="0"/>
        </a:p>
      </dgm:t>
    </dgm:pt>
    <dgm:pt modelId="{65A551F3-E5E1-411E-B5F4-0A5D82DE0A81}" type="parTrans" cxnId="{C0EDF525-53C5-4B19-B445-3AFB76287C6E}">
      <dgm:prSet/>
      <dgm:spPr/>
      <dgm:t>
        <a:bodyPr/>
        <a:lstStyle/>
        <a:p>
          <a:endParaRPr lang="en-US"/>
        </a:p>
      </dgm:t>
    </dgm:pt>
    <dgm:pt modelId="{39DADE24-ABDA-468A-9B65-49D1F86EBADF}" type="sibTrans" cxnId="{C0EDF525-53C5-4B19-B445-3AFB76287C6E}">
      <dgm:prSet/>
      <dgm:spPr/>
      <dgm:t>
        <a:bodyPr/>
        <a:lstStyle/>
        <a:p>
          <a:endParaRPr lang="en-US"/>
        </a:p>
      </dgm:t>
    </dgm:pt>
    <dgm:pt modelId="{784394DD-CC8E-4607-ABB4-048D09566329}">
      <dgm:prSet phldrT="[Text]"/>
      <dgm:spPr/>
      <dgm:t>
        <a:bodyPr/>
        <a:lstStyle/>
        <a:p>
          <a:r>
            <a:rPr lang="id-ID" dirty="0" smtClean="0"/>
            <a:t> </a:t>
          </a:r>
          <a:endParaRPr lang="en-US" dirty="0"/>
        </a:p>
      </dgm:t>
    </dgm:pt>
    <dgm:pt modelId="{BEBE2594-1AB9-4239-BA0C-ABE27A7CFCB9}" type="parTrans" cxnId="{D6EFAEF1-A24F-40F1-84CC-000E514ABBA0}">
      <dgm:prSet/>
      <dgm:spPr/>
      <dgm:t>
        <a:bodyPr/>
        <a:lstStyle/>
        <a:p>
          <a:endParaRPr lang="en-US"/>
        </a:p>
      </dgm:t>
    </dgm:pt>
    <dgm:pt modelId="{6A680064-E587-4756-BBB1-93631878A2EB}" type="sibTrans" cxnId="{D6EFAEF1-A24F-40F1-84CC-000E514ABBA0}">
      <dgm:prSet/>
      <dgm:spPr/>
      <dgm:t>
        <a:bodyPr/>
        <a:lstStyle/>
        <a:p>
          <a:endParaRPr lang="en-US"/>
        </a:p>
      </dgm:t>
    </dgm:pt>
    <dgm:pt modelId="{393E0A9F-0558-4857-9324-55E9C079B078}" type="pres">
      <dgm:prSet presAssocID="{D334991E-72D2-4B44-9C19-5E5D299484E8}" presName="Name0" presStyleCnt="0">
        <dgm:presLayoutVars>
          <dgm:chMax/>
          <dgm:chPref/>
          <dgm:dir/>
          <dgm:animLvl val="lvl"/>
        </dgm:presLayoutVars>
      </dgm:prSet>
      <dgm:spPr/>
      <dgm:t>
        <a:bodyPr/>
        <a:lstStyle/>
        <a:p>
          <a:endParaRPr lang="en-US"/>
        </a:p>
      </dgm:t>
    </dgm:pt>
    <dgm:pt modelId="{1F1073F0-6072-4C45-A70F-F87FA1554337}" type="pres">
      <dgm:prSet presAssocID="{4F567728-8B63-48C9-8D03-22B9D295E476}" presName="composite" presStyleCnt="0"/>
      <dgm:spPr/>
    </dgm:pt>
    <dgm:pt modelId="{0B9BD525-8BB7-4070-AA5F-DC259992DD06}" type="pres">
      <dgm:prSet presAssocID="{4F567728-8B63-48C9-8D03-22B9D295E476}" presName="Parent1" presStyleLbl="node1" presStyleIdx="0" presStyleCnt="6">
        <dgm:presLayoutVars>
          <dgm:chMax val="1"/>
          <dgm:chPref val="1"/>
          <dgm:bulletEnabled val="1"/>
        </dgm:presLayoutVars>
      </dgm:prSet>
      <dgm:spPr/>
      <dgm:t>
        <a:bodyPr/>
        <a:lstStyle/>
        <a:p>
          <a:endParaRPr lang="en-US"/>
        </a:p>
      </dgm:t>
    </dgm:pt>
    <dgm:pt modelId="{EEB51DE6-5EAB-492C-A67F-78A73D32647B}" type="pres">
      <dgm:prSet presAssocID="{4F567728-8B63-48C9-8D03-22B9D295E476}" presName="Childtext1" presStyleLbl="revTx" presStyleIdx="0" presStyleCnt="3">
        <dgm:presLayoutVars>
          <dgm:chMax val="0"/>
          <dgm:chPref val="0"/>
          <dgm:bulletEnabled val="1"/>
        </dgm:presLayoutVars>
      </dgm:prSet>
      <dgm:spPr/>
      <dgm:t>
        <a:bodyPr/>
        <a:lstStyle/>
        <a:p>
          <a:endParaRPr lang="en-US"/>
        </a:p>
      </dgm:t>
    </dgm:pt>
    <dgm:pt modelId="{DD94FE5E-8284-4BF9-97F0-0C5C618FAEFD}" type="pres">
      <dgm:prSet presAssocID="{4F567728-8B63-48C9-8D03-22B9D295E476}" presName="BalanceSpacing" presStyleCnt="0"/>
      <dgm:spPr/>
    </dgm:pt>
    <dgm:pt modelId="{D2F3D779-D4A2-4FBD-A7EB-0AE37884AFB6}" type="pres">
      <dgm:prSet presAssocID="{4F567728-8B63-48C9-8D03-22B9D295E476}" presName="BalanceSpacing1" presStyleCnt="0"/>
      <dgm:spPr/>
    </dgm:pt>
    <dgm:pt modelId="{757D68DA-B234-4E60-889B-45475E4B3DAB}" type="pres">
      <dgm:prSet presAssocID="{B63DC93E-BA9C-47F0-B00B-379239012722}" presName="Accent1Text" presStyleLbl="node1" presStyleIdx="1" presStyleCnt="6"/>
      <dgm:spPr/>
      <dgm:t>
        <a:bodyPr/>
        <a:lstStyle/>
        <a:p>
          <a:endParaRPr lang="en-US"/>
        </a:p>
      </dgm:t>
    </dgm:pt>
    <dgm:pt modelId="{8ED5A11B-8ED5-4F6F-A217-86DE42B43186}" type="pres">
      <dgm:prSet presAssocID="{B63DC93E-BA9C-47F0-B00B-379239012722}" presName="spaceBetweenRectangles" presStyleCnt="0"/>
      <dgm:spPr/>
    </dgm:pt>
    <dgm:pt modelId="{74DB067C-5DCD-4553-98C0-92C831611B02}" type="pres">
      <dgm:prSet presAssocID="{B3DDCB86-0C82-4ED0-8872-8B8CD6D46E4F}" presName="composite" presStyleCnt="0"/>
      <dgm:spPr/>
    </dgm:pt>
    <dgm:pt modelId="{5D2C7805-15EF-40CF-958C-81A8A2536D9C}" type="pres">
      <dgm:prSet presAssocID="{B3DDCB86-0C82-4ED0-8872-8B8CD6D46E4F}" presName="Parent1" presStyleLbl="node1" presStyleIdx="2" presStyleCnt="6">
        <dgm:presLayoutVars>
          <dgm:chMax val="1"/>
          <dgm:chPref val="1"/>
          <dgm:bulletEnabled val="1"/>
        </dgm:presLayoutVars>
      </dgm:prSet>
      <dgm:spPr/>
      <dgm:t>
        <a:bodyPr/>
        <a:lstStyle/>
        <a:p>
          <a:endParaRPr lang="en-US"/>
        </a:p>
      </dgm:t>
    </dgm:pt>
    <dgm:pt modelId="{B7A8129D-A881-4520-9FBC-6BED8DDBEB93}" type="pres">
      <dgm:prSet presAssocID="{B3DDCB86-0C82-4ED0-8872-8B8CD6D46E4F}" presName="Childtext1" presStyleLbl="revTx" presStyleIdx="1" presStyleCnt="3">
        <dgm:presLayoutVars>
          <dgm:chMax val="0"/>
          <dgm:chPref val="0"/>
          <dgm:bulletEnabled val="1"/>
        </dgm:presLayoutVars>
      </dgm:prSet>
      <dgm:spPr/>
      <dgm:t>
        <a:bodyPr/>
        <a:lstStyle/>
        <a:p>
          <a:endParaRPr lang="en-US"/>
        </a:p>
      </dgm:t>
    </dgm:pt>
    <dgm:pt modelId="{AD5B4A8B-8A00-4C5F-8CF2-F12C1199D4DE}" type="pres">
      <dgm:prSet presAssocID="{B3DDCB86-0C82-4ED0-8872-8B8CD6D46E4F}" presName="BalanceSpacing" presStyleCnt="0"/>
      <dgm:spPr/>
    </dgm:pt>
    <dgm:pt modelId="{B3A13737-EEA6-43E0-969E-E4C1C3761CE7}" type="pres">
      <dgm:prSet presAssocID="{B3DDCB86-0C82-4ED0-8872-8B8CD6D46E4F}" presName="BalanceSpacing1" presStyleCnt="0"/>
      <dgm:spPr/>
    </dgm:pt>
    <dgm:pt modelId="{3BA90021-78EF-47F7-9A56-955E136C0D0A}" type="pres">
      <dgm:prSet presAssocID="{1758F76E-E923-4D2F-BF1B-0DDDE857F0F6}" presName="Accent1Text" presStyleLbl="node1" presStyleIdx="3" presStyleCnt="6"/>
      <dgm:spPr/>
      <dgm:t>
        <a:bodyPr/>
        <a:lstStyle/>
        <a:p>
          <a:endParaRPr lang="en-US"/>
        </a:p>
      </dgm:t>
    </dgm:pt>
    <dgm:pt modelId="{A3E617BD-04DB-4710-B170-E6D4523B5D92}" type="pres">
      <dgm:prSet presAssocID="{1758F76E-E923-4D2F-BF1B-0DDDE857F0F6}" presName="spaceBetweenRectangles" presStyleCnt="0"/>
      <dgm:spPr/>
    </dgm:pt>
    <dgm:pt modelId="{B2747D34-4AD8-481F-9662-8D41F4BB1293}" type="pres">
      <dgm:prSet presAssocID="{825A6D93-AA92-4757-9A14-E0B8FFD9A4F5}" presName="composite" presStyleCnt="0"/>
      <dgm:spPr/>
    </dgm:pt>
    <dgm:pt modelId="{AAB6A606-5D32-40C2-9901-1CF5A1CCAB14}" type="pres">
      <dgm:prSet presAssocID="{825A6D93-AA92-4757-9A14-E0B8FFD9A4F5}" presName="Parent1" presStyleLbl="node1" presStyleIdx="4" presStyleCnt="6">
        <dgm:presLayoutVars>
          <dgm:chMax val="1"/>
          <dgm:chPref val="1"/>
          <dgm:bulletEnabled val="1"/>
        </dgm:presLayoutVars>
      </dgm:prSet>
      <dgm:spPr/>
      <dgm:t>
        <a:bodyPr/>
        <a:lstStyle/>
        <a:p>
          <a:endParaRPr lang="en-US"/>
        </a:p>
      </dgm:t>
    </dgm:pt>
    <dgm:pt modelId="{3AB81DE8-A38F-44A0-B81A-562E875CF0A6}" type="pres">
      <dgm:prSet presAssocID="{825A6D93-AA92-4757-9A14-E0B8FFD9A4F5}" presName="Childtext1" presStyleLbl="revTx" presStyleIdx="2" presStyleCnt="3">
        <dgm:presLayoutVars>
          <dgm:chMax val="0"/>
          <dgm:chPref val="0"/>
          <dgm:bulletEnabled val="1"/>
        </dgm:presLayoutVars>
      </dgm:prSet>
      <dgm:spPr/>
      <dgm:t>
        <a:bodyPr/>
        <a:lstStyle/>
        <a:p>
          <a:endParaRPr lang="en-US"/>
        </a:p>
      </dgm:t>
    </dgm:pt>
    <dgm:pt modelId="{BE1C2F42-E4A6-401C-BF63-E8FCDE444915}" type="pres">
      <dgm:prSet presAssocID="{825A6D93-AA92-4757-9A14-E0B8FFD9A4F5}" presName="BalanceSpacing" presStyleCnt="0"/>
      <dgm:spPr/>
    </dgm:pt>
    <dgm:pt modelId="{6B5D9558-67F5-410B-B11A-E79B22D066FC}" type="pres">
      <dgm:prSet presAssocID="{825A6D93-AA92-4757-9A14-E0B8FFD9A4F5}" presName="BalanceSpacing1" presStyleCnt="0"/>
      <dgm:spPr/>
    </dgm:pt>
    <dgm:pt modelId="{01DD6A3A-63B0-4B8B-B727-CC06B86F5BB1}" type="pres">
      <dgm:prSet presAssocID="{39DADE24-ABDA-468A-9B65-49D1F86EBADF}" presName="Accent1Text" presStyleLbl="node1" presStyleIdx="5" presStyleCnt="6"/>
      <dgm:spPr/>
      <dgm:t>
        <a:bodyPr/>
        <a:lstStyle/>
        <a:p>
          <a:endParaRPr lang="en-US"/>
        </a:p>
      </dgm:t>
    </dgm:pt>
  </dgm:ptLst>
  <dgm:cxnLst>
    <dgm:cxn modelId="{5839C5B8-019C-441A-91C7-4E709AEFA0DF}" srcId="{D334991E-72D2-4B44-9C19-5E5D299484E8}" destId="{4F567728-8B63-48C9-8D03-22B9D295E476}" srcOrd="0" destOrd="0" parTransId="{D5468CA2-C3E0-4F2A-92C1-3141B664C362}" sibTransId="{B63DC93E-BA9C-47F0-B00B-379239012722}"/>
    <dgm:cxn modelId="{565BC16F-679E-4884-998F-81C233FED483}" type="presOf" srcId="{B63DC93E-BA9C-47F0-B00B-379239012722}" destId="{757D68DA-B234-4E60-889B-45475E4B3DAB}" srcOrd="0" destOrd="0" presId="urn:microsoft.com/office/officeart/2008/layout/AlternatingHexagons"/>
    <dgm:cxn modelId="{57999681-468B-4B26-945F-4B405CECAF9E}" srcId="{4F567728-8B63-48C9-8D03-22B9D295E476}" destId="{687180FE-1A89-4C0E-BE7E-EDEA5D85F446}" srcOrd="0" destOrd="0" parTransId="{BBF9B872-B7B4-463E-A260-09E8B5DCFBD9}" sibTransId="{4C502FC6-8587-4993-BCB7-796532321BF5}"/>
    <dgm:cxn modelId="{3858CCCE-4D97-42C6-983B-CA17B290F073}" type="presOf" srcId="{B3DDCB86-0C82-4ED0-8872-8B8CD6D46E4F}" destId="{5D2C7805-15EF-40CF-958C-81A8A2536D9C}" srcOrd="0" destOrd="0" presId="urn:microsoft.com/office/officeart/2008/layout/AlternatingHexagons"/>
    <dgm:cxn modelId="{3F1099C1-6991-45A0-B16F-88125CA89662}" type="presOf" srcId="{39DADE24-ABDA-468A-9B65-49D1F86EBADF}" destId="{01DD6A3A-63B0-4B8B-B727-CC06B86F5BB1}" srcOrd="0" destOrd="0" presId="urn:microsoft.com/office/officeart/2008/layout/AlternatingHexagons"/>
    <dgm:cxn modelId="{ADC3FD54-1DB4-4FC7-974E-9E3DD62E1C62}" type="presOf" srcId="{4F567728-8B63-48C9-8D03-22B9D295E476}" destId="{0B9BD525-8BB7-4070-AA5F-DC259992DD06}" srcOrd="0" destOrd="0" presId="urn:microsoft.com/office/officeart/2008/layout/AlternatingHexagons"/>
    <dgm:cxn modelId="{2520A042-20B8-4AA2-8290-21FE823B0252}" type="presOf" srcId="{784394DD-CC8E-4607-ABB4-048D09566329}" destId="{3AB81DE8-A38F-44A0-B81A-562E875CF0A6}" srcOrd="0" destOrd="0" presId="urn:microsoft.com/office/officeart/2008/layout/AlternatingHexagons"/>
    <dgm:cxn modelId="{0A0156D7-3968-43C9-8B93-026B63D8D14C}" srcId="{D334991E-72D2-4B44-9C19-5E5D299484E8}" destId="{B3DDCB86-0C82-4ED0-8872-8B8CD6D46E4F}" srcOrd="1" destOrd="0" parTransId="{E382B868-9D93-4A6B-9651-BCA9724B330E}" sibTransId="{1758F76E-E923-4D2F-BF1B-0DDDE857F0F6}"/>
    <dgm:cxn modelId="{B10E68FB-1284-49A4-9461-71D3F044C872}" srcId="{B3DDCB86-0C82-4ED0-8872-8B8CD6D46E4F}" destId="{3825B5AF-C126-4F61-8EA2-D5AEA349E1A2}" srcOrd="0" destOrd="0" parTransId="{98A5128C-809F-4A63-B667-09D86B618D24}" sibTransId="{F73DA1B8-3119-4EBA-8A81-3397E6A3281F}"/>
    <dgm:cxn modelId="{83CE7461-6699-4C5C-99FB-8641AD08D542}" type="presOf" srcId="{1758F76E-E923-4D2F-BF1B-0DDDE857F0F6}" destId="{3BA90021-78EF-47F7-9A56-955E136C0D0A}" srcOrd="0" destOrd="0" presId="urn:microsoft.com/office/officeart/2008/layout/AlternatingHexagons"/>
    <dgm:cxn modelId="{C0EDF525-53C5-4B19-B445-3AFB76287C6E}" srcId="{D334991E-72D2-4B44-9C19-5E5D299484E8}" destId="{825A6D93-AA92-4757-9A14-E0B8FFD9A4F5}" srcOrd="2" destOrd="0" parTransId="{65A551F3-E5E1-411E-B5F4-0A5D82DE0A81}" sibTransId="{39DADE24-ABDA-468A-9B65-49D1F86EBADF}"/>
    <dgm:cxn modelId="{CE24E91B-2938-41FD-BEEA-3392974C2700}" type="presOf" srcId="{3825B5AF-C126-4F61-8EA2-D5AEA349E1A2}" destId="{B7A8129D-A881-4520-9FBC-6BED8DDBEB93}" srcOrd="0" destOrd="0" presId="urn:microsoft.com/office/officeart/2008/layout/AlternatingHexagons"/>
    <dgm:cxn modelId="{30A1A28E-83AF-4980-9AA4-441DED5B3484}" type="presOf" srcId="{D334991E-72D2-4B44-9C19-5E5D299484E8}" destId="{393E0A9F-0558-4857-9324-55E9C079B078}" srcOrd="0" destOrd="0" presId="urn:microsoft.com/office/officeart/2008/layout/AlternatingHexagons"/>
    <dgm:cxn modelId="{9BCDF455-1D3A-49F7-A2D0-66024512ED4C}" type="presOf" srcId="{825A6D93-AA92-4757-9A14-E0B8FFD9A4F5}" destId="{AAB6A606-5D32-40C2-9901-1CF5A1CCAB14}" srcOrd="0" destOrd="0" presId="urn:microsoft.com/office/officeart/2008/layout/AlternatingHexagons"/>
    <dgm:cxn modelId="{325D82C7-3B5F-45C3-8F7D-3DD618D80181}" type="presOf" srcId="{687180FE-1A89-4C0E-BE7E-EDEA5D85F446}" destId="{EEB51DE6-5EAB-492C-A67F-78A73D32647B}" srcOrd="0" destOrd="0" presId="urn:microsoft.com/office/officeart/2008/layout/AlternatingHexagons"/>
    <dgm:cxn modelId="{D6EFAEF1-A24F-40F1-84CC-000E514ABBA0}" srcId="{825A6D93-AA92-4757-9A14-E0B8FFD9A4F5}" destId="{784394DD-CC8E-4607-ABB4-048D09566329}" srcOrd="0" destOrd="0" parTransId="{BEBE2594-1AB9-4239-BA0C-ABE27A7CFCB9}" sibTransId="{6A680064-E587-4756-BBB1-93631878A2EB}"/>
    <dgm:cxn modelId="{18B2030D-5FE4-487E-8F4D-AEB6692C0CEB}" type="presParOf" srcId="{393E0A9F-0558-4857-9324-55E9C079B078}" destId="{1F1073F0-6072-4C45-A70F-F87FA1554337}" srcOrd="0" destOrd="0" presId="urn:microsoft.com/office/officeart/2008/layout/AlternatingHexagons"/>
    <dgm:cxn modelId="{05338D35-0C18-4F8F-AE99-44FAD4625CE1}" type="presParOf" srcId="{1F1073F0-6072-4C45-A70F-F87FA1554337}" destId="{0B9BD525-8BB7-4070-AA5F-DC259992DD06}" srcOrd="0" destOrd="0" presId="urn:microsoft.com/office/officeart/2008/layout/AlternatingHexagons"/>
    <dgm:cxn modelId="{05F22ADA-5F3D-4B40-A617-CB3DB0FEDAC7}" type="presParOf" srcId="{1F1073F0-6072-4C45-A70F-F87FA1554337}" destId="{EEB51DE6-5EAB-492C-A67F-78A73D32647B}" srcOrd="1" destOrd="0" presId="urn:microsoft.com/office/officeart/2008/layout/AlternatingHexagons"/>
    <dgm:cxn modelId="{D0346FE2-A862-4D39-A550-41E7E3B2CB9B}" type="presParOf" srcId="{1F1073F0-6072-4C45-A70F-F87FA1554337}" destId="{DD94FE5E-8284-4BF9-97F0-0C5C618FAEFD}" srcOrd="2" destOrd="0" presId="urn:microsoft.com/office/officeart/2008/layout/AlternatingHexagons"/>
    <dgm:cxn modelId="{C60A488D-96A0-4501-92FD-E3711CB164DB}" type="presParOf" srcId="{1F1073F0-6072-4C45-A70F-F87FA1554337}" destId="{D2F3D779-D4A2-4FBD-A7EB-0AE37884AFB6}" srcOrd="3" destOrd="0" presId="urn:microsoft.com/office/officeart/2008/layout/AlternatingHexagons"/>
    <dgm:cxn modelId="{10203BA0-F197-4772-AC55-849C15677C0C}" type="presParOf" srcId="{1F1073F0-6072-4C45-A70F-F87FA1554337}" destId="{757D68DA-B234-4E60-889B-45475E4B3DAB}" srcOrd="4" destOrd="0" presId="urn:microsoft.com/office/officeart/2008/layout/AlternatingHexagons"/>
    <dgm:cxn modelId="{DF2FC16F-FE3C-4A6E-B636-2AF5B7BA7481}" type="presParOf" srcId="{393E0A9F-0558-4857-9324-55E9C079B078}" destId="{8ED5A11B-8ED5-4F6F-A217-86DE42B43186}" srcOrd="1" destOrd="0" presId="urn:microsoft.com/office/officeart/2008/layout/AlternatingHexagons"/>
    <dgm:cxn modelId="{D02AD5E5-EAEF-4EE4-9CE2-25305E79CE6C}" type="presParOf" srcId="{393E0A9F-0558-4857-9324-55E9C079B078}" destId="{74DB067C-5DCD-4553-98C0-92C831611B02}" srcOrd="2" destOrd="0" presId="urn:microsoft.com/office/officeart/2008/layout/AlternatingHexagons"/>
    <dgm:cxn modelId="{63993C6A-F36F-488C-8A4A-A797CB55EF28}" type="presParOf" srcId="{74DB067C-5DCD-4553-98C0-92C831611B02}" destId="{5D2C7805-15EF-40CF-958C-81A8A2536D9C}" srcOrd="0" destOrd="0" presId="urn:microsoft.com/office/officeart/2008/layout/AlternatingHexagons"/>
    <dgm:cxn modelId="{EA81F3FB-F5B1-411B-B916-05EF867CC18D}" type="presParOf" srcId="{74DB067C-5DCD-4553-98C0-92C831611B02}" destId="{B7A8129D-A881-4520-9FBC-6BED8DDBEB93}" srcOrd="1" destOrd="0" presId="urn:microsoft.com/office/officeart/2008/layout/AlternatingHexagons"/>
    <dgm:cxn modelId="{94351F78-EFA2-4430-80A5-B03A4AB097DD}" type="presParOf" srcId="{74DB067C-5DCD-4553-98C0-92C831611B02}" destId="{AD5B4A8B-8A00-4C5F-8CF2-F12C1199D4DE}" srcOrd="2" destOrd="0" presId="urn:microsoft.com/office/officeart/2008/layout/AlternatingHexagons"/>
    <dgm:cxn modelId="{FB12471B-31B8-4341-83BD-02DE88613666}" type="presParOf" srcId="{74DB067C-5DCD-4553-98C0-92C831611B02}" destId="{B3A13737-EEA6-43E0-969E-E4C1C3761CE7}" srcOrd="3" destOrd="0" presId="urn:microsoft.com/office/officeart/2008/layout/AlternatingHexagons"/>
    <dgm:cxn modelId="{15547459-3112-41A5-BCD1-8C17365A2268}" type="presParOf" srcId="{74DB067C-5DCD-4553-98C0-92C831611B02}" destId="{3BA90021-78EF-47F7-9A56-955E136C0D0A}" srcOrd="4" destOrd="0" presId="urn:microsoft.com/office/officeart/2008/layout/AlternatingHexagons"/>
    <dgm:cxn modelId="{DB52FD99-E573-4B05-A472-DE00CD261F2F}" type="presParOf" srcId="{393E0A9F-0558-4857-9324-55E9C079B078}" destId="{A3E617BD-04DB-4710-B170-E6D4523B5D92}" srcOrd="3" destOrd="0" presId="urn:microsoft.com/office/officeart/2008/layout/AlternatingHexagons"/>
    <dgm:cxn modelId="{F4BDEBD9-2695-4001-9066-FD4FD68EBDCA}" type="presParOf" srcId="{393E0A9F-0558-4857-9324-55E9C079B078}" destId="{B2747D34-4AD8-481F-9662-8D41F4BB1293}" srcOrd="4" destOrd="0" presId="urn:microsoft.com/office/officeart/2008/layout/AlternatingHexagons"/>
    <dgm:cxn modelId="{6A5A9FA9-3CA5-425B-B067-16DC02C5FE54}" type="presParOf" srcId="{B2747D34-4AD8-481F-9662-8D41F4BB1293}" destId="{AAB6A606-5D32-40C2-9901-1CF5A1CCAB14}" srcOrd="0" destOrd="0" presId="urn:microsoft.com/office/officeart/2008/layout/AlternatingHexagons"/>
    <dgm:cxn modelId="{9A6E50B7-4B48-43D2-83C8-C608CAB6F017}" type="presParOf" srcId="{B2747D34-4AD8-481F-9662-8D41F4BB1293}" destId="{3AB81DE8-A38F-44A0-B81A-562E875CF0A6}" srcOrd="1" destOrd="0" presId="urn:microsoft.com/office/officeart/2008/layout/AlternatingHexagons"/>
    <dgm:cxn modelId="{A8075B84-0518-4A04-9550-4D55B47E4E50}" type="presParOf" srcId="{B2747D34-4AD8-481F-9662-8D41F4BB1293}" destId="{BE1C2F42-E4A6-401C-BF63-E8FCDE444915}" srcOrd="2" destOrd="0" presId="urn:microsoft.com/office/officeart/2008/layout/AlternatingHexagons"/>
    <dgm:cxn modelId="{A47C04C2-E161-4CBD-B769-C90CA0A7100E}" type="presParOf" srcId="{B2747D34-4AD8-481F-9662-8D41F4BB1293}" destId="{6B5D9558-67F5-410B-B11A-E79B22D066FC}" srcOrd="3" destOrd="0" presId="urn:microsoft.com/office/officeart/2008/layout/AlternatingHexagons"/>
    <dgm:cxn modelId="{FD9D7025-FB00-4016-9FEA-A2124C06136E}" type="presParOf" srcId="{B2747D34-4AD8-481F-9662-8D41F4BB1293}" destId="{01DD6A3A-63B0-4B8B-B727-CC06B86F5BB1}" srcOrd="4" destOrd="0" presId="urn:microsoft.com/office/officeart/2008/layout/AlternatingHexagon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0D0E91-89FF-4D37-88F1-1B185E521A28}" type="doc">
      <dgm:prSet loTypeId="urn:microsoft.com/office/officeart/2011/layout/HexagonRadial" loCatId="cycle" qsTypeId="urn:microsoft.com/office/officeart/2005/8/quickstyle/3d4" qsCatId="3D" csTypeId="urn:microsoft.com/office/officeart/2005/8/colors/accent1_1" csCatId="accent1" phldr="1"/>
      <dgm:spPr/>
      <dgm:t>
        <a:bodyPr/>
        <a:lstStyle/>
        <a:p>
          <a:endParaRPr lang="en-US"/>
        </a:p>
      </dgm:t>
    </dgm:pt>
    <dgm:pt modelId="{69A09E6E-26E0-48FA-B357-2B8120CD7895}">
      <dgm:prSet phldrT="[Text]"/>
      <dgm:spPr/>
      <dgm:t>
        <a:bodyPr/>
        <a:lstStyle/>
        <a:p>
          <a:r>
            <a:rPr lang="id-ID" dirty="0" smtClean="0"/>
            <a:t> </a:t>
          </a:r>
          <a:endParaRPr lang="en-US" dirty="0"/>
        </a:p>
      </dgm:t>
    </dgm:pt>
    <dgm:pt modelId="{D8D00F13-1690-4372-BC97-4BD424328485}" type="parTrans" cxnId="{97D35D6C-D967-49A2-91CF-2B56E2157840}">
      <dgm:prSet/>
      <dgm:spPr/>
      <dgm:t>
        <a:bodyPr/>
        <a:lstStyle/>
        <a:p>
          <a:endParaRPr lang="en-US"/>
        </a:p>
      </dgm:t>
    </dgm:pt>
    <dgm:pt modelId="{1ECADA65-4A05-454B-9E10-7A58B3F7BE94}" type="sibTrans" cxnId="{97D35D6C-D967-49A2-91CF-2B56E2157840}">
      <dgm:prSet/>
      <dgm:spPr/>
      <dgm:t>
        <a:bodyPr/>
        <a:lstStyle/>
        <a:p>
          <a:endParaRPr lang="en-US"/>
        </a:p>
      </dgm:t>
    </dgm:pt>
    <dgm:pt modelId="{A2842EB2-1F6A-48D7-8C4D-BBE3AA62F4CF}">
      <dgm:prSet phldrT="[Text]"/>
      <dgm:spPr/>
      <dgm:t>
        <a:bodyPr/>
        <a:lstStyle/>
        <a:p>
          <a:r>
            <a:rPr lang="id-ID" dirty="0" smtClean="0"/>
            <a:t> </a:t>
          </a:r>
          <a:endParaRPr lang="en-US" dirty="0"/>
        </a:p>
      </dgm:t>
    </dgm:pt>
    <dgm:pt modelId="{15C29913-4464-4D04-9FF4-42625BB5E78A}" type="parTrans" cxnId="{F3CED0C6-7F66-4C31-8641-2C27F8DD6769}">
      <dgm:prSet/>
      <dgm:spPr/>
      <dgm:t>
        <a:bodyPr/>
        <a:lstStyle/>
        <a:p>
          <a:endParaRPr lang="en-US"/>
        </a:p>
      </dgm:t>
    </dgm:pt>
    <dgm:pt modelId="{1FF5531A-2DF1-4EDA-93A0-FDD9A09AA509}" type="sibTrans" cxnId="{F3CED0C6-7F66-4C31-8641-2C27F8DD6769}">
      <dgm:prSet/>
      <dgm:spPr/>
      <dgm:t>
        <a:bodyPr/>
        <a:lstStyle/>
        <a:p>
          <a:endParaRPr lang="en-US"/>
        </a:p>
      </dgm:t>
    </dgm:pt>
    <dgm:pt modelId="{3A056C3A-0061-488F-9294-1AD1612F91BE}">
      <dgm:prSet phldrT="[Text]"/>
      <dgm:spPr/>
      <dgm:t>
        <a:bodyPr/>
        <a:lstStyle/>
        <a:p>
          <a:r>
            <a:rPr lang="id-ID" dirty="0" smtClean="0"/>
            <a:t> </a:t>
          </a:r>
          <a:endParaRPr lang="en-US" dirty="0"/>
        </a:p>
      </dgm:t>
    </dgm:pt>
    <dgm:pt modelId="{439233F3-53EC-4349-A995-5A6A28B1D843}" type="parTrans" cxnId="{6ABE2C1D-ED41-45C8-8FF3-A671A9FAF2A2}">
      <dgm:prSet/>
      <dgm:spPr/>
      <dgm:t>
        <a:bodyPr/>
        <a:lstStyle/>
        <a:p>
          <a:endParaRPr lang="en-US"/>
        </a:p>
      </dgm:t>
    </dgm:pt>
    <dgm:pt modelId="{BB5A92A0-E0EA-4049-AB92-1351560CEA5B}" type="sibTrans" cxnId="{6ABE2C1D-ED41-45C8-8FF3-A671A9FAF2A2}">
      <dgm:prSet/>
      <dgm:spPr/>
      <dgm:t>
        <a:bodyPr/>
        <a:lstStyle/>
        <a:p>
          <a:endParaRPr lang="en-US"/>
        </a:p>
      </dgm:t>
    </dgm:pt>
    <dgm:pt modelId="{C8E4F037-71C2-4BBE-B057-B4AF572E7F5D}">
      <dgm:prSet phldrT="[Text]"/>
      <dgm:spPr/>
      <dgm:t>
        <a:bodyPr/>
        <a:lstStyle/>
        <a:p>
          <a:r>
            <a:rPr lang="id-ID" dirty="0" smtClean="0"/>
            <a:t> </a:t>
          </a:r>
          <a:endParaRPr lang="en-US" dirty="0"/>
        </a:p>
      </dgm:t>
    </dgm:pt>
    <dgm:pt modelId="{AB306DFA-9A77-468A-A400-2892F080EF18}" type="parTrans" cxnId="{F1A4CD3E-C1DB-448D-84CA-1449F07B2610}">
      <dgm:prSet/>
      <dgm:spPr/>
      <dgm:t>
        <a:bodyPr/>
        <a:lstStyle/>
        <a:p>
          <a:endParaRPr lang="en-US"/>
        </a:p>
      </dgm:t>
    </dgm:pt>
    <dgm:pt modelId="{F6942B22-E557-4120-959C-292F38073130}" type="sibTrans" cxnId="{F1A4CD3E-C1DB-448D-84CA-1449F07B2610}">
      <dgm:prSet/>
      <dgm:spPr/>
      <dgm:t>
        <a:bodyPr/>
        <a:lstStyle/>
        <a:p>
          <a:endParaRPr lang="en-US"/>
        </a:p>
      </dgm:t>
    </dgm:pt>
    <dgm:pt modelId="{F54ACEBE-811C-43D4-8390-F6549864AE13}">
      <dgm:prSet phldrT="[Text]"/>
      <dgm:spPr/>
      <dgm:t>
        <a:bodyPr/>
        <a:lstStyle/>
        <a:p>
          <a:r>
            <a:rPr lang="id-ID" dirty="0" smtClean="0"/>
            <a:t> </a:t>
          </a:r>
          <a:endParaRPr lang="en-US" dirty="0"/>
        </a:p>
      </dgm:t>
    </dgm:pt>
    <dgm:pt modelId="{4A702DF9-8D07-4CBF-A5AC-488821EB408A}" type="parTrans" cxnId="{309C3702-50D7-4D70-874E-78FBEB973FBD}">
      <dgm:prSet/>
      <dgm:spPr/>
      <dgm:t>
        <a:bodyPr/>
        <a:lstStyle/>
        <a:p>
          <a:endParaRPr lang="en-US"/>
        </a:p>
      </dgm:t>
    </dgm:pt>
    <dgm:pt modelId="{2DF7E769-8F96-4C1D-98CD-7A745CC15152}" type="sibTrans" cxnId="{309C3702-50D7-4D70-874E-78FBEB973FBD}">
      <dgm:prSet/>
      <dgm:spPr/>
      <dgm:t>
        <a:bodyPr/>
        <a:lstStyle/>
        <a:p>
          <a:endParaRPr lang="en-US"/>
        </a:p>
      </dgm:t>
    </dgm:pt>
    <dgm:pt modelId="{48FF6D77-1420-4071-B6D3-84D1BDC27EE6}">
      <dgm:prSet phldrT="[Text]"/>
      <dgm:spPr/>
      <dgm:t>
        <a:bodyPr/>
        <a:lstStyle/>
        <a:p>
          <a:r>
            <a:rPr lang="id-ID" dirty="0" smtClean="0"/>
            <a:t> </a:t>
          </a:r>
          <a:endParaRPr lang="en-US" dirty="0"/>
        </a:p>
      </dgm:t>
    </dgm:pt>
    <dgm:pt modelId="{43A981A3-4506-4AD7-BF17-15B9EE7B79F0}" type="parTrans" cxnId="{389ACDBB-C10F-4F34-9617-8F54157BD51E}">
      <dgm:prSet/>
      <dgm:spPr/>
      <dgm:t>
        <a:bodyPr/>
        <a:lstStyle/>
        <a:p>
          <a:endParaRPr lang="en-US"/>
        </a:p>
      </dgm:t>
    </dgm:pt>
    <dgm:pt modelId="{F06814C8-2A6B-462D-9FDD-49548172F9B3}" type="sibTrans" cxnId="{389ACDBB-C10F-4F34-9617-8F54157BD51E}">
      <dgm:prSet/>
      <dgm:spPr/>
      <dgm:t>
        <a:bodyPr/>
        <a:lstStyle/>
        <a:p>
          <a:endParaRPr lang="en-US"/>
        </a:p>
      </dgm:t>
    </dgm:pt>
    <dgm:pt modelId="{0AD4F8E7-EA00-41E9-AB9A-AC9B26C96F05}">
      <dgm:prSet phldrT="[Text]"/>
      <dgm:spPr/>
      <dgm:t>
        <a:bodyPr/>
        <a:lstStyle/>
        <a:p>
          <a:r>
            <a:rPr lang="id-ID" dirty="0" smtClean="0"/>
            <a:t> </a:t>
          </a:r>
          <a:endParaRPr lang="en-US" dirty="0"/>
        </a:p>
      </dgm:t>
    </dgm:pt>
    <dgm:pt modelId="{748C7DBA-1A31-4BC7-A2F3-E7FE10DAB4D8}" type="sibTrans" cxnId="{5E176AE6-9573-4523-9582-A559C30E8E9E}">
      <dgm:prSet/>
      <dgm:spPr/>
      <dgm:t>
        <a:bodyPr/>
        <a:lstStyle/>
        <a:p>
          <a:endParaRPr lang="en-US"/>
        </a:p>
      </dgm:t>
    </dgm:pt>
    <dgm:pt modelId="{6842CF68-5AFB-456A-B9D1-037817C6D05B}" type="parTrans" cxnId="{5E176AE6-9573-4523-9582-A559C30E8E9E}">
      <dgm:prSet/>
      <dgm:spPr/>
      <dgm:t>
        <a:bodyPr/>
        <a:lstStyle/>
        <a:p>
          <a:endParaRPr lang="en-US"/>
        </a:p>
      </dgm:t>
    </dgm:pt>
    <dgm:pt modelId="{85A14AE3-5B53-4F4D-8FC3-B5F1A9D6A8DE}" type="pres">
      <dgm:prSet presAssocID="{470D0E91-89FF-4D37-88F1-1B185E521A28}" presName="Name0" presStyleCnt="0">
        <dgm:presLayoutVars>
          <dgm:chMax val="1"/>
          <dgm:chPref val="1"/>
          <dgm:dir/>
          <dgm:animOne val="branch"/>
          <dgm:animLvl val="lvl"/>
        </dgm:presLayoutVars>
      </dgm:prSet>
      <dgm:spPr/>
      <dgm:t>
        <a:bodyPr/>
        <a:lstStyle/>
        <a:p>
          <a:endParaRPr lang="en-US"/>
        </a:p>
      </dgm:t>
    </dgm:pt>
    <dgm:pt modelId="{AC4B7E28-5C7B-429B-B5CB-CA370C4FFAC4}" type="pres">
      <dgm:prSet presAssocID="{69A09E6E-26E0-48FA-B357-2B8120CD7895}" presName="Parent" presStyleLbl="node0" presStyleIdx="0" presStyleCnt="1">
        <dgm:presLayoutVars>
          <dgm:chMax val="6"/>
          <dgm:chPref val="6"/>
        </dgm:presLayoutVars>
      </dgm:prSet>
      <dgm:spPr/>
      <dgm:t>
        <a:bodyPr/>
        <a:lstStyle/>
        <a:p>
          <a:endParaRPr lang="en-US"/>
        </a:p>
      </dgm:t>
    </dgm:pt>
    <dgm:pt modelId="{200EA0F2-F735-4B1C-938E-D341A233AD51}" type="pres">
      <dgm:prSet presAssocID="{A2842EB2-1F6A-48D7-8C4D-BBE3AA62F4CF}" presName="Accent1" presStyleCnt="0"/>
      <dgm:spPr/>
    </dgm:pt>
    <dgm:pt modelId="{DCC52D93-7038-4282-BDDB-34A042D30E84}" type="pres">
      <dgm:prSet presAssocID="{A2842EB2-1F6A-48D7-8C4D-BBE3AA62F4CF}" presName="Accent" presStyleLbl="bgShp" presStyleIdx="0" presStyleCnt="6"/>
      <dgm:spPr/>
    </dgm:pt>
    <dgm:pt modelId="{5FA4F4A6-9EED-4A34-9E97-63BF3D52F9DD}" type="pres">
      <dgm:prSet presAssocID="{A2842EB2-1F6A-48D7-8C4D-BBE3AA62F4CF}" presName="Child1" presStyleLbl="node1" presStyleIdx="0" presStyleCnt="6">
        <dgm:presLayoutVars>
          <dgm:chMax val="0"/>
          <dgm:chPref val="0"/>
          <dgm:bulletEnabled val="1"/>
        </dgm:presLayoutVars>
      </dgm:prSet>
      <dgm:spPr/>
      <dgm:t>
        <a:bodyPr/>
        <a:lstStyle/>
        <a:p>
          <a:endParaRPr lang="en-US"/>
        </a:p>
      </dgm:t>
    </dgm:pt>
    <dgm:pt modelId="{CCDFB827-1680-4A80-B12D-61C558D48101}" type="pres">
      <dgm:prSet presAssocID="{0AD4F8E7-EA00-41E9-AB9A-AC9B26C96F05}" presName="Accent2" presStyleCnt="0"/>
      <dgm:spPr/>
    </dgm:pt>
    <dgm:pt modelId="{51B2A3C6-ACED-4B0F-819E-F2B65C26293E}" type="pres">
      <dgm:prSet presAssocID="{0AD4F8E7-EA00-41E9-AB9A-AC9B26C96F05}" presName="Accent" presStyleLbl="bgShp" presStyleIdx="1" presStyleCnt="6"/>
      <dgm:spPr/>
    </dgm:pt>
    <dgm:pt modelId="{DE2F9F72-1968-4902-AE01-BD258FD4CFDB}" type="pres">
      <dgm:prSet presAssocID="{0AD4F8E7-EA00-41E9-AB9A-AC9B26C96F05}" presName="Child2" presStyleLbl="node1" presStyleIdx="1" presStyleCnt="6">
        <dgm:presLayoutVars>
          <dgm:chMax val="0"/>
          <dgm:chPref val="0"/>
          <dgm:bulletEnabled val="1"/>
        </dgm:presLayoutVars>
      </dgm:prSet>
      <dgm:spPr/>
      <dgm:t>
        <a:bodyPr/>
        <a:lstStyle/>
        <a:p>
          <a:endParaRPr lang="en-US"/>
        </a:p>
      </dgm:t>
    </dgm:pt>
    <dgm:pt modelId="{1AF8E300-735C-42DA-9963-F45DB3CCB4BE}" type="pres">
      <dgm:prSet presAssocID="{3A056C3A-0061-488F-9294-1AD1612F91BE}" presName="Accent3" presStyleCnt="0"/>
      <dgm:spPr/>
    </dgm:pt>
    <dgm:pt modelId="{E88E07B2-B73A-4DC4-AC01-079543776F84}" type="pres">
      <dgm:prSet presAssocID="{3A056C3A-0061-488F-9294-1AD1612F91BE}" presName="Accent" presStyleLbl="bgShp" presStyleIdx="2" presStyleCnt="6"/>
      <dgm:spPr/>
    </dgm:pt>
    <dgm:pt modelId="{EE236AE3-2A96-4346-917E-2ADBD2F67681}" type="pres">
      <dgm:prSet presAssocID="{3A056C3A-0061-488F-9294-1AD1612F91BE}" presName="Child3" presStyleLbl="node1" presStyleIdx="2" presStyleCnt="6">
        <dgm:presLayoutVars>
          <dgm:chMax val="0"/>
          <dgm:chPref val="0"/>
          <dgm:bulletEnabled val="1"/>
        </dgm:presLayoutVars>
      </dgm:prSet>
      <dgm:spPr/>
      <dgm:t>
        <a:bodyPr/>
        <a:lstStyle/>
        <a:p>
          <a:endParaRPr lang="en-US"/>
        </a:p>
      </dgm:t>
    </dgm:pt>
    <dgm:pt modelId="{EF1B4D34-4D6F-4304-BD1C-B2DA9F7549C3}" type="pres">
      <dgm:prSet presAssocID="{C8E4F037-71C2-4BBE-B057-B4AF572E7F5D}" presName="Accent4" presStyleCnt="0"/>
      <dgm:spPr/>
    </dgm:pt>
    <dgm:pt modelId="{84D911C0-B5D0-42DC-B209-795E895D9B50}" type="pres">
      <dgm:prSet presAssocID="{C8E4F037-71C2-4BBE-B057-B4AF572E7F5D}" presName="Accent" presStyleLbl="bgShp" presStyleIdx="3" presStyleCnt="6"/>
      <dgm:spPr/>
    </dgm:pt>
    <dgm:pt modelId="{FFBCD465-7AFE-41BF-9682-B0457BE76FDC}" type="pres">
      <dgm:prSet presAssocID="{C8E4F037-71C2-4BBE-B057-B4AF572E7F5D}" presName="Child4" presStyleLbl="node1" presStyleIdx="3" presStyleCnt="6">
        <dgm:presLayoutVars>
          <dgm:chMax val="0"/>
          <dgm:chPref val="0"/>
          <dgm:bulletEnabled val="1"/>
        </dgm:presLayoutVars>
      </dgm:prSet>
      <dgm:spPr/>
      <dgm:t>
        <a:bodyPr/>
        <a:lstStyle/>
        <a:p>
          <a:endParaRPr lang="en-US"/>
        </a:p>
      </dgm:t>
    </dgm:pt>
    <dgm:pt modelId="{78ED3254-AE2B-4146-8549-4B74A30599EB}" type="pres">
      <dgm:prSet presAssocID="{F54ACEBE-811C-43D4-8390-F6549864AE13}" presName="Accent5" presStyleCnt="0"/>
      <dgm:spPr/>
    </dgm:pt>
    <dgm:pt modelId="{D718F456-F945-44AD-A1AD-0A76496C9F29}" type="pres">
      <dgm:prSet presAssocID="{F54ACEBE-811C-43D4-8390-F6549864AE13}" presName="Accent" presStyleLbl="bgShp" presStyleIdx="4" presStyleCnt="6"/>
      <dgm:spPr/>
    </dgm:pt>
    <dgm:pt modelId="{6E277776-2787-4813-8F17-1C42EACC7DAE}" type="pres">
      <dgm:prSet presAssocID="{F54ACEBE-811C-43D4-8390-F6549864AE13}" presName="Child5" presStyleLbl="node1" presStyleIdx="4" presStyleCnt="6">
        <dgm:presLayoutVars>
          <dgm:chMax val="0"/>
          <dgm:chPref val="0"/>
          <dgm:bulletEnabled val="1"/>
        </dgm:presLayoutVars>
      </dgm:prSet>
      <dgm:spPr/>
      <dgm:t>
        <a:bodyPr/>
        <a:lstStyle/>
        <a:p>
          <a:endParaRPr lang="en-US"/>
        </a:p>
      </dgm:t>
    </dgm:pt>
    <dgm:pt modelId="{B52964A8-9E7A-4657-92E0-DEB5B810E797}" type="pres">
      <dgm:prSet presAssocID="{48FF6D77-1420-4071-B6D3-84D1BDC27EE6}" presName="Accent6" presStyleCnt="0"/>
      <dgm:spPr/>
    </dgm:pt>
    <dgm:pt modelId="{DED69F23-EFFC-4EBC-AD82-0ABC52AE8770}" type="pres">
      <dgm:prSet presAssocID="{48FF6D77-1420-4071-B6D3-84D1BDC27EE6}" presName="Accent" presStyleLbl="bgShp" presStyleIdx="5" presStyleCnt="6"/>
      <dgm:spPr/>
    </dgm:pt>
    <dgm:pt modelId="{FD62BD97-58E4-4B85-9E89-0547DD43EE18}" type="pres">
      <dgm:prSet presAssocID="{48FF6D77-1420-4071-B6D3-84D1BDC27EE6}" presName="Child6" presStyleLbl="node1" presStyleIdx="5" presStyleCnt="6">
        <dgm:presLayoutVars>
          <dgm:chMax val="0"/>
          <dgm:chPref val="0"/>
          <dgm:bulletEnabled val="1"/>
        </dgm:presLayoutVars>
      </dgm:prSet>
      <dgm:spPr/>
      <dgm:t>
        <a:bodyPr/>
        <a:lstStyle/>
        <a:p>
          <a:endParaRPr lang="en-US"/>
        </a:p>
      </dgm:t>
    </dgm:pt>
  </dgm:ptLst>
  <dgm:cxnLst>
    <dgm:cxn modelId="{309C3702-50D7-4D70-874E-78FBEB973FBD}" srcId="{69A09E6E-26E0-48FA-B357-2B8120CD7895}" destId="{F54ACEBE-811C-43D4-8390-F6549864AE13}" srcOrd="4" destOrd="0" parTransId="{4A702DF9-8D07-4CBF-A5AC-488821EB408A}" sibTransId="{2DF7E769-8F96-4C1D-98CD-7A745CC15152}"/>
    <dgm:cxn modelId="{5E176AE6-9573-4523-9582-A559C30E8E9E}" srcId="{69A09E6E-26E0-48FA-B357-2B8120CD7895}" destId="{0AD4F8E7-EA00-41E9-AB9A-AC9B26C96F05}" srcOrd="1" destOrd="0" parTransId="{6842CF68-5AFB-456A-B9D1-037817C6D05B}" sibTransId="{748C7DBA-1A31-4BC7-A2F3-E7FE10DAB4D8}"/>
    <dgm:cxn modelId="{2B5C839E-9A0B-4BD9-BB35-E982A13AA788}" type="presOf" srcId="{C8E4F037-71C2-4BBE-B057-B4AF572E7F5D}" destId="{FFBCD465-7AFE-41BF-9682-B0457BE76FDC}" srcOrd="0" destOrd="0" presId="urn:microsoft.com/office/officeart/2011/layout/HexagonRadial"/>
    <dgm:cxn modelId="{C5555DB9-0A41-48DA-B80F-D33D48306185}" type="presOf" srcId="{48FF6D77-1420-4071-B6D3-84D1BDC27EE6}" destId="{FD62BD97-58E4-4B85-9E89-0547DD43EE18}" srcOrd="0" destOrd="0" presId="urn:microsoft.com/office/officeart/2011/layout/HexagonRadial"/>
    <dgm:cxn modelId="{F1A4CD3E-C1DB-448D-84CA-1449F07B2610}" srcId="{69A09E6E-26E0-48FA-B357-2B8120CD7895}" destId="{C8E4F037-71C2-4BBE-B057-B4AF572E7F5D}" srcOrd="3" destOrd="0" parTransId="{AB306DFA-9A77-468A-A400-2892F080EF18}" sibTransId="{F6942B22-E557-4120-959C-292F38073130}"/>
    <dgm:cxn modelId="{CD719986-0AB3-453E-A9B0-409723B2CF06}" type="presOf" srcId="{F54ACEBE-811C-43D4-8390-F6549864AE13}" destId="{6E277776-2787-4813-8F17-1C42EACC7DAE}" srcOrd="0" destOrd="0" presId="urn:microsoft.com/office/officeart/2011/layout/HexagonRadial"/>
    <dgm:cxn modelId="{D091D2EB-4844-433B-9371-32E45FC87602}" type="presOf" srcId="{69A09E6E-26E0-48FA-B357-2B8120CD7895}" destId="{AC4B7E28-5C7B-429B-B5CB-CA370C4FFAC4}" srcOrd="0" destOrd="0" presId="urn:microsoft.com/office/officeart/2011/layout/HexagonRadial"/>
    <dgm:cxn modelId="{B543ABFF-D24C-4132-97B6-BD6582F2A2D5}" type="presOf" srcId="{A2842EB2-1F6A-48D7-8C4D-BBE3AA62F4CF}" destId="{5FA4F4A6-9EED-4A34-9E97-63BF3D52F9DD}" srcOrd="0" destOrd="0" presId="urn:microsoft.com/office/officeart/2011/layout/HexagonRadial"/>
    <dgm:cxn modelId="{6ABE2C1D-ED41-45C8-8FF3-A671A9FAF2A2}" srcId="{69A09E6E-26E0-48FA-B357-2B8120CD7895}" destId="{3A056C3A-0061-488F-9294-1AD1612F91BE}" srcOrd="2" destOrd="0" parTransId="{439233F3-53EC-4349-A995-5A6A28B1D843}" sibTransId="{BB5A92A0-E0EA-4049-AB92-1351560CEA5B}"/>
    <dgm:cxn modelId="{0DC09A38-E217-4FC7-82FA-A655E56F30D1}" type="presOf" srcId="{470D0E91-89FF-4D37-88F1-1B185E521A28}" destId="{85A14AE3-5B53-4F4D-8FC3-B5F1A9D6A8DE}" srcOrd="0" destOrd="0" presId="urn:microsoft.com/office/officeart/2011/layout/HexagonRadial"/>
    <dgm:cxn modelId="{389ACDBB-C10F-4F34-9617-8F54157BD51E}" srcId="{69A09E6E-26E0-48FA-B357-2B8120CD7895}" destId="{48FF6D77-1420-4071-B6D3-84D1BDC27EE6}" srcOrd="5" destOrd="0" parTransId="{43A981A3-4506-4AD7-BF17-15B9EE7B79F0}" sibTransId="{F06814C8-2A6B-462D-9FDD-49548172F9B3}"/>
    <dgm:cxn modelId="{97D35D6C-D967-49A2-91CF-2B56E2157840}" srcId="{470D0E91-89FF-4D37-88F1-1B185E521A28}" destId="{69A09E6E-26E0-48FA-B357-2B8120CD7895}" srcOrd="0" destOrd="0" parTransId="{D8D00F13-1690-4372-BC97-4BD424328485}" sibTransId="{1ECADA65-4A05-454B-9E10-7A58B3F7BE94}"/>
    <dgm:cxn modelId="{17BE41BC-482A-4732-90DE-C8DD024C5781}" type="presOf" srcId="{3A056C3A-0061-488F-9294-1AD1612F91BE}" destId="{EE236AE3-2A96-4346-917E-2ADBD2F67681}" srcOrd="0" destOrd="0" presId="urn:microsoft.com/office/officeart/2011/layout/HexagonRadial"/>
    <dgm:cxn modelId="{44892B1D-D3E4-44F3-A30A-DFC0DFDB0CEF}" type="presOf" srcId="{0AD4F8E7-EA00-41E9-AB9A-AC9B26C96F05}" destId="{DE2F9F72-1968-4902-AE01-BD258FD4CFDB}" srcOrd="0" destOrd="0" presId="urn:microsoft.com/office/officeart/2011/layout/HexagonRadial"/>
    <dgm:cxn modelId="{F3CED0C6-7F66-4C31-8641-2C27F8DD6769}" srcId="{69A09E6E-26E0-48FA-B357-2B8120CD7895}" destId="{A2842EB2-1F6A-48D7-8C4D-BBE3AA62F4CF}" srcOrd="0" destOrd="0" parTransId="{15C29913-4464-4D04-9FF4-42625BB5E78A}" sibTransId="{1FF5531A-2DF1-4EDA-93A0-FDD9A09AA509}"/>
    <dgm:cxn modelId="{AD4D6B5A-E21F-4683-A438-0EABE0A1BB7F}" type="presParOf" srcId="{85A14AE3-5B53-4F4D-8FC3-B5F1A9D6A8DE}" destId="{AC4B7E28-5C7B-429B-B5CB-CA370C4FFAC4}" srcOrd="0" destOrd="0" presId="urn:microsoft.com/office/officeart/2011/layout/HexagonRadial"/>
    <dgm:cxn modelId="{EF7C096A-9C37-46F6-A7F1-6A3B54FC5DBA}" type="presParOf" srcId="{85A14AE3-5B53-4F4D-8FC3-B5F1A9D6A8DE}" destId="{200EA0F2-F735-4B1C-938E-D341A233AD51}" srcOrd="1" destOrd="0" presId="urn:microsoft.com/office/officeart/2011/layout/HexagonRadial"/>
    <dgm:cxn modelId="{390063C6-4CD0-4A4A-83AC-8696CC944178}" type="presParOf" srcId="{200EA0F2-F735-4B1C-938E-D341A233AD51}" destId="{DCC52D93-7038-4282-BDDB-34A042D30E84}" srcOrd="0" destOrd="0" presId="urn:microsoft.com/office/officeart/2011/layout/HexagonRadial"/>
    <dgm:cxn modelId="{7EDB48CD-A633-4185-BA11-1EBA4E694B06}" type="presParOf" srcId="{85A14AE3-5B53-4F4D-8FC3-B5F1A9D6A8DE}" destId="{5FA4F4A6-9EED-4A34-9E97-63BF3D52F9DD}" srcOrd="2" destOrd="0" presId="urn:microsoft.com/office/officeart/2011/layout/HexagonRadial"/>
    <dgm:cxn modelId="{54957787-C15E-4E8C-9994-AE8DAD065B6A}" type="presParOf" srcId="{85A14AE3-5B53-4F4D-8FC3-B5F1A9D6A8DE}" destId="{CCDFB827-1680-4A80-B12D-61C558D48101}" srcOrd="3" destOrd="0" presId="urn:microsoft.com/office/officeart/2011/layout/HexagonRadial"/>
    <dgm:cxn modelId="{788F7413-22FE-473B-A122-40419DACBA1A}" type="presParOf" srcId="{CCDFB827-1680-4A80-B12D-61C558D48101}" destId="{51B2A3C6-ACED-4B0F-819E-F2B65C26293E}" srcOrd="0" destOrd="0" presId="urn:microsoft.com/office/officeart/2011/layout/HexagonRadial"/>
    <dgm:cxn modelId="{19C531F4-17F4-4D6A-82FD-61D41DD72B74}" type="presParOf" srcId="{85A14AE3-5B53-4F4D-8FC3-B5F1A9D6A8DE}" destId="{DE2F9F72-1968-4902-AE01-BD258FD4CFDB}" srcOrd="4" destOrd="0" presId="urn:microsoft.com/office/officeart/2011/layout/HexagonRadial"/>
    <dgm:cxn modelId="{FAAB7149-5735-48B0-8BE1-67D9551E8368}" type="presParOf" srcId="{85A14AE3-5B53-4F4D-8FC3-B5F1A9D6A8DE}" destId="{1AF8E300-735C-42DA-9963-F45DB3CCB4BE}" srcOrd="5" destOrd="0" presId="urn:microsoft.com/office/officeart/2011/layout/HexagonRadial"/>
    <dgm:cxn modelId="{BA46681F-1AEC-43B1-A8E8-F04C5A9941E1}" type="presParOf" srcId="{1AF8E300-735C-42DA-9963-F45DB3CCB4BE}" destId="{E88E07B2-B73A-4DC4-AC01-079543776F84}" srcOrd="0" destOrd="0" presId="urn:microsoft.com/office/officeart/2011/layout/HexagonRadial"/>
    <dgm:cxn modelId="{9B047875-3647-4981-A178-E8B8A1D5ABBE}" type="presParOf" srcId="{85A14AE3-5B53-4F4D-8FC3-B5F1A9D6A8DE}" destId="{EE236AE3-2A96-4346-917E-2ADBD2F67681}" srcOrd="6" destOrd="0" presId="urn:microsoft.com/office/officeart/2011/layout/HexagonRadial"/>
    <dgm:cxn modelId="{85C13F23-3A85-409D-9C3D-AF3EB83CDA87}" type="presParOf" srcId="{85A14AE3-5B53-4F4D-8FC3-B5F1A9D6A8DE}" destId="{EF1B4D34-4D6F-4304-BD1C-B2DA9F7549C3}" srcOrd="7" destOrd="0" presId="urn:microsoft.com/office/officeart/2011/layout/HexagonRadial"/>
    <dgm:cxn modelId="{F112B528-99F6-4AE3-AEF2-C7F340CD4B57}" type="presParOf" srcId="{EF1B4D34-4D6F-4304-BD1C-B2DA9F7549C3}" destId="{84D911C0-B5D0-42DC-B209-795E895D9B50}" srcOrd="0" destOrd="0" presId="urn:microsoft.com/office/officeart/2011/layout/HexagonRadial"/>
    <dgm:cxn modelId="{73E2539B-1784-4093-BD7D-292F9C713A93}" type="presParOf" srcId="{85A14AE3-5B53-4F4D-8FC3-B5F1A9D6A8DE}" destId="{FFBCD465-7AFE-41BF-9682-B0457BE76FDC}" srcOrd="8" destOrd="0" presId="urn:microsoft.com/office/officeart/2011/layout/HexagonRadial"/>
    <dgm:cxn modelId="{16FDDE35-487B-4B08-AACF-C6DA8B5D28F2}" type="presParOf" srcId="{85A14AE3-5B53-4F4D-8FC3-B5F1A9D6A8DE}" destId="{78ED3254-AE2B-4146-8549-4B74A30599EB}" srcOrd="9" destOrd="0" presId="urn:microsoft.com/office/officeart/2011/layout/HexagonRadial"/>
    <dgm:cxn modelId="{758AB62E-E7ED-4651-8044-845F70F42FBE}" type="presParOf" srcId="{78ED3254-AE2B-4146-8549-4B74A30599EB}" destId="{D718F456-F945-44AD-A1AD-0A76496C9F29}" srcOrd="0" destOrd="0" presId="urn:microsoft.com/office/officeart/2011/layout/HexagonRadial"/>
    <dgm:cxn modelId="{057B6A5F-AAB2-4F5B-A2BD-70B79650B4CF}" type="presParOf" srcId="{85A14AE3-5B53-4F4D-8FC3-B5F1A9D6A8DE}" destId="{6E277776-2787-4813-8F17-1C42EACC7DAE}" srcOrd="10" destOrd="0" presId="urn:microsoft.com/office/officeart/2011/layout/HexagonRadial"/>
    <dgm:cxn modelId="{90D32F6D-7486-4AA1-BF25-10D0520DF89B}" type="presParOf" srcId="{85A14AE3-5B53-4F4D-8FC3-B5F1A9D6A8DE}" destId="{B52964A8-9E7A-4657-92E0-DEB5B810E797}" srcOrd="11" destOrd="0" presId="urn:microsoft.com/office/officeart/2011/layout/HexagonRadial"/>
    <dgm:cxn modelId="{1C0519B0-8326-4E82-858C-1DFC8AA22C77}" type="presParOf" srcId="{B52964A8-9E7A-4657-92E0-DEB5B810E797}" destId="{DED69F23-EFFC-4EBC-AD82-0ABC52AE8770}" srcOrd="0" destOrd="0" presId="urn:microsoft.com/office/officeart/2011/layout/HexagonRadial"/>
    <dgm:cxn modelId="{C8C28245-E26D-4EBC-A3DD-65EFF69F659D}" type="presParOf" srcId="{85A14AE3-5B53-4F4D-8FC3-B5F1A9D6A8DE}" destId="{FD62BD97-58E4-4B85-9E89-0547DD43EE18}" srcOrd="12" destOrd="0" presId="urn:microsoft.com/office/officeart/2011/layout/HexagonRadial"/>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9081DF-27C7-412A-A7EF-37B8CBAA5E42}" type="doc">
      <dgm:prSet loTypeId="urn:microsoft.com/office/officeart/2005/8/layout/chevron2" loCatId="process" qsTypeId="urn:microsoft.com/office/officeart/2005/8/quickstyle/simple1" qsCatId="simple" csTypeId="urn:microsoft.com/office/officeart/2005/8/colors/colorful3" csCatId="colorful" phldr="1"/>
      <dgm:spPr/>
      <dgm:t>
        <a:bodyPr/>
        <a:lstStyle/>
        <a:p>
          <a:endParaRPr lang="en-US"/>
        </a:p>
      </dgm:t>
    </dgm:pt>
    <dgm:pt modelId="{E48E3C1D-D0DE-4570-AEDD-95D6540185E9}">
      <dgm:prSet phldrT="[Text]"/>
      <dgm:spPr/>
      <dgm:t>
        <a:bodyPr/>
        <a:lstStyle/>
        <a:p>
          <a:r>
            <a:rPr lang="id-ID" dirty="0" smtClean="0"/>
            <a:t>x1</a:t>
          </a:r>
          <a:endParaRPr lang="en-US"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FFECEA4D-C513-405C-AE2A-B5A130D86A86}" type="parTrans" cxnId="{1A42A574-8A40-45DA-AACE-B3838008C7C5}">
      <dgm:prSet/>
      <dgm:spPr/>
      <dgm:t>
        <a:bodyPr/>
        <a:lstStyle/>
        <a:p>
          <a:endParaRPr lang="en-US"/>
        </a:p>
      </dgm:t>
    </dgm:pt>
    <dgm:pt modelId="{6B5FB112-53B3-41E5-90E4-A07E40D9F051}" type="sibTrans" cxnId="{1A42A574-8A40-45DA-AACE-B3838008C7C5}">
      <dgm:prSet/>
      <dgm:spPr/>
      <dgm:t>
        <a:bodyPr/>
        <a:lstStyle/>
        <a:p>
          <a:endParaRPr lang="en-US"/>
        </a:p>
      </dgm:t>
    </dgm:pt>
    <dgm:pt modelId="{F54F9E58-ACE5-4B1A-98FF-A69077758D27}">
      <dgm:prSet phldrT="[Text]" custT="1"/>
      <dgm:spPr/>
      <dgm:t>
        <a:bodyPr/>
        <a:lstStyle/>
        <a:p>
          <a:r>
            <a:rPr lang="id-ID" sz="2400" b="1" dirty="0" smtClean="0"/>
            <a:t>Ketersediaan Sarana TIK</a:t>
          </a:r>
          <a:endParaRPr lang="en-US" sz="2400" dirty="0"/>
        </a:p>
      </dgm:t>
    </dgm:pt>
    <dgm:pt modelId="{D74BD559-7B43-416F-95C7-C78A85FBD228}" type="parTrans" cxnId="{140F94FA-2094-467D-B133-71C43F35FA14}">
      <dgm:prSet/>
      <dgm:spPr/>
      <dgm:t>
        <a:bodyPr/>
        <a:lstStyle/>
        <a:p>
          <a:endParaRPr lang="en-US"/>
        </a:p>
      </dgm:t>
    </dgm:pt>
    <dgm:pt modelId="{14DCDB42-BEB1-4069-A4CD-5A50AF92E8E7}" type="sibTrans" cxnId="{140F94FA-2094-467D-B133-71C43F35FA14}">
      <dgm:prSet/>
      <dgm:spPr/>
      <dgm:t>
        <a:bodyPr/>
        <a:lstStyle/>
        <a:p>
          <a:endParaRPr lang="en-US"/>
        </a:p>
      </dgm:t>
    </dgm:pt>
    <dgm:pt modelId="{2EC9C5D4-3964-47B2-8001-47AA77FA97CD}">
      <dgm:prSet phldrT="[Text]"/>
      <dgm:spPr/>
      <dgm:t>
        <a:bodyPr/>
        <a:lstStyle/>
        <a:p>
          <a:r>
            <a:rPr lang="id-ID" dirty="0" smtClean="0"/>
            <a:t>x2</a:t>
          </a:r>
          <a:endParaRPr lang="en-US"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1DA97420-CA2D-48BC-9165-F84A6D40255D}" type="parTrans" cxnId="{F5EC596D-C6E1-4031-B9DD-C2A6655FB0AF}">
      <dgm:prSet/>
      <dgm:spPr/>
      <dgm:t>
        <a:bodyPr/>
        <a:lstStyle/>
        <a:p>
          <a:endParaRPr lang="en-US"/>
        </a:p>
      </dgm:t>
    </dgm:pt>
    <dgm:pt modelId="{077D9B47-5CE4-478C-A1CE-EFC06227CE28}" type="sibTrans" cxnId="{F5EC596D-C6E1-4031-B9DD-C2A6655FB0AF}">
      <dgm:prSet/>
      <dgm:spPr/>
      <dgm:t>
        <a:bodyPr/>
        <a:lstStyle/>
        <a:p>
          <a:endParaRPr lang="en-US"/>
        </a:p>
      </dgm:t>
    </dgm:pt>
    <dgm:pt modelId="{F6B28E0E-8630-4960-97E9-30804F58E637}">
      <dgm:prSet phldrT="[Text]"/>
      <dgm:spPr/>
      <dgm:t>
        <a:bodyPr/>
        <a:lstStyle/>
        <a:p>
          <a:r>
            <a:rPr lang="id-ID" dirty="0" smtClean="0"/>
            <a:t>y</a:t>
          </a:r>
          <a:endParaRPr lang="en-US"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891E67E7-2420-411F-B9C5-9E521F2F41DD}" type="parTrans" cxnId="{EBBA978D-EAB6-413F-B53C-D380A5A20EC2}">
      <dgm:prSet/>
      <dgm:spPr/>
      <dgm:t>
        <a:bodyPr/>
        <a:lstStyle/>
        <a:p>
          <a:endParaRPr lang="en-US"/>
        </a:p>
      </dgm:t>
    </dgm:pt>
    <dgm:pt modelId="{BB8E328E-C04D-4423-8BC1-FDB1810ECCCD}" type="sibTrans" cxnId="{EBBA978D-EAB6-413F-B53C-D380A5A20EC2}">
      <dgm:prSet/>
      <dgm:spPr/>
      <dgm:t>
        <a:bodyPr/>
        <a:lstStyle/>
        <a:p>
          <a:endParaRPr lang="en-US"/>
        </a:p>
      </dgm:t>
    </dgm:pt>
    <dgm:pt modelId="{00F4828A-8205-4D3D-B497-76C2F3BA3898}">
      <dgm:prSet phldrT="[Text]" custT="1"/>
      <dgm:spPr/>
      <dgm:t>
        <a:bodyPr/>
        <a:lstStyle/>
        <a:p>
          <a:r>
            <a:rPr lang="en-AU" sz="2000" b="1" dirty="0" err="1" smtClean="0"/>
            <a:t>Minat</a:t>
          </a:r>
          <a:r>
            <a:rPr lang="en-AU" sz="2000" b="1" dirty="0" smtClean="0"/>
            <a:t> </a:t>
          </a:r>
          <a:r>
            <a:rPr lang="en-AU" sz="2000" b="1" dirty="0" err="1" smtClean="0"/>
            <a:t>Belajar</a:t>
          </a:r>
          <a:r>
            <a:rPr lang="en-AU" sz="2000" b="1" dirty="0" smtClean="0"/>
            <a:t> </a:t>
          </a:r>
          <a:r>
            <a:rPr lang="en-AU" sz="2000" b="1" dirty="0" err="1" smtClean="0"/>
            <a:t>Mahasiswa</a:t>
          </a:r>
          <a:r>
            <a:rPr lang="en-AU" sz="2000" b="1" dirty="0" smtClean="0"/>
            <a:t> PAI</a:t>
          </a:r>
          <a:endParaRPr lang="en-US" sz="2000" dirty="0"/>
        </a:p>
      </dgm:t>
    </dgm:pt>
    <dgm:pt modelId="{9B931DDC-E427-4A8E-93F7-1AC87EE90431}" type="parTrans" cxnId="{DC645357-E4CB-4848-A467-F3C7328AAB12}">
      <dgm:prSet/>
      <dgm:spPr/>
      <dgm:t>
        <a:bodyPr/>
        <a:lstStyle/>
        <a:p>
          <a:endParaRPr lang="en-US"/>
        </a:p>
      </dgm:t>
    </dgm:pt>
    <dgm:pt modelId="{5ECA40CB-7383-4637-A540-9B8980A62F88}" type="sibTrans" cxnId="{DC645357-E4CB-4848-A467-F3C7328AAB12}">
      <dgm:prSet/>
      <dgm:spPr/>
      <dgm:t>
        <a:bodyPr/>
        <a:lstStyle/>
        <a:p>
          <a:endParaRPr lang="en-US"/>
        </a:p>
      </dgm:t>
    </dgm:pt>
    <dgm:pt modelId="{6F0C8BED-C95A-492E-ACCB-8457E2B19EB2}">
      <dgm:prSet custT="1"/>
      <dgm:spPr/>
      <dgm:t>
        <a:bodyPr/>
        <a:lstStyle/>
        <a:p>
          <a:r>
            <a:rPr lang="id-ID" sz="2400" b="1" dirty="0" smtClean="0"/>
            <a:t>Pelayanan Perpustakaan</a:t>
          </a:r>
          <a:endParaRPr lang="en-US" sz="2400" dirty="0"/>
        </a:p>
      </dgm:t>
    </dgm:pt>
    <dgm:pt modelId="{EB35F49F-3FC9-4DD7-9B5E-6572FE0C303E}" type="parTrans" cxnId="{7087C141-B5CE-4199-815B-5BF43AD52383}">
      <dgm:prSet/>
      <dgm:spPr/>
      <dgm:t>
        <a:bodyPr/>
        <a:lstStyle/>
        <a:p>
          <a:endParaRPr lang="en-US"/>
        </a:p>
      </dgm:t>
    </dgm:pt>
    <dgm:pt modelId="{5087BF6E-BDB6-4634-A3AC-8C1BEC6D9AD0}" type="sibTrans" cxnId="{7087C141-B5CE-4199-815B-5BF43AD52383}">
      <dgm:prSet/>
      <dgm:spPr/>
      <dgm:t>
        <a:bodyPr/>
        <a:lstStyle/>
        <a:p>
          <a:endParaRPr lang="en-US"/>
        </a:p>
      </dgm:t>
    </dgm:pt>
    <dgm:pt modelId="{FFC62F06-7B6F-40CF-B07C-EB9FA90323BF}" type="pres">
      <dgm:prSet presAssocID="{BB9081DF-27C7-412A-A7EF-37B8CBAA5E42}" presName="linearFlow" presStyleCnt="0">
        <dgm:presLayoutVars>
          <dgm:dir/>
          <dgm:animLvl val="lvl"/>
          <dgm:resizeHandles val="exact"/>
        </dgm:presLayoutVars>
      </dgm:prSet>
      <dgm:spPr/>
      <dgm:t>
        <a:bodyPr/>
        <a:lstStyle/>
        <a:p>
          <a:endParaRPr lang="en-US"/>
        </a:p>
      </dgm:t>
    </dgm:pt>
    <dgm:pt modelId="{7AF22DCD-3F14-42E2-9DB7-5473A6A364F4}" type="pres">
      <dgm:prSet presAssocID="{E48E3C1D-D0DE-4570-AEDD-95D6540185E9}" presName="composite" presStyleCnt="0"/>
      <dgm:spPr/>
    </dgm:pt>
    <dgm:pt modelId="{9EC81810-0426-4F09-AA93-93669D69B817}" type="pres">
      <dgm:prSet presAssocID="{E48E3C1D-D0DE-4570-AEDD-95D6540185E9}" presName="parentText" presStyleLbl="alignNode1" presStyleIdx="0" presStyleCnt="3">
        <dgm:presLayoutVars>
          <dgm:chMax val="1"/>
          <dgm:bulletEnabled val="1"/>
        </dgm:presLayoutVars>
      </dgm:prSet>
      <dgm:spPr/>
      <dgm:t>
        <a:bodyPr/>
        <a:lstStyle/>
        <a:p>
          <a:endParaRPr lang="en-US"/>
        </a:p>
      </dgm:t>
    </dgm:pt>
    <dgm:pt modelId="{9CAA02F8-3F21-4244-84B6-50E0A7C36AB1}" type="pres">
      <dgm:prSet presAssocID="{E48E3C1D-D0DE-4570-AEDD-95D6540185E9}" presName="descendantText" presStyleLbl="alignAcc1" presStyleIdx="0" presStyleCnt="3">
        <dgm:presLayoutVars>
          <dgm:bulletEnabled val="1"/>
        </dgm:presLayoutVars>
      </dgm:prSet>
      <dgm:spPr/>
      <dgm:t>
        <a:bodyPr/>
        <a:lstStyle/>
        <a:p>
          <a:endParaRPr lang="en-US"/>
        </a:p>
      </dgm:t>
    </dgm:pt>
    <dgm:pt modelId="{BE7ED6C3-9C17-45D8-AC10-973673D02A4F}" type="pres">
      <dgm:prSet presAssocID="{6B5FB112-53B3-41E5-90E4-A07E40D9F051}" presName="sp" presStyleCnt="0"/>
      <dgm:spPr/>
    </dgm:pt>
    <dgm:pt modelId="{6FF9E073-16A2-4B09-BF9F-45A1107067FF}" type="pres">
      <dgm:prSet presAssocID="{2EC9C5D4-3964-47B2-8001-47AA77FA97CD}" presName="composite" presStyleCnt="0"/>
      <dgm:spPr/>
    </dgm:pt>
    <dgm:pt modelId="{A8B55684-0636-464F-BAF6-68EA996D0516}" type="pres">
      <dgm:prSet presAssocID="{2EC9C5D4-3964-47B2-8001-47AA77FA97CD}" presName="parentText" presStyleLbl="alignNode1" presStyleIdx="1" presStyleCnt="3">
        <dgm:presLayoutVars>
          <dgm:chMax val="1"/>
          <dgm:bulletEnabled val="1"/>
        </dgm:presLayoutVars>
      </dgm:prSet>
      <dgm:spPr/>
      <dgm:t>
        <a:bodyPr/>
        <a:lstStyle/>
        <a:p>
          <a:endParaRPr lang="en-US"/>
        </a:p>
      </dgm:t>
    </dgm:pt>
    <dgm:pt modelId="{C25E41E6-F115-431D-A436-C9BD0785DBFC}" type="pres">
      <dgm:prSet presAssocID="{2EC9C5D4-3964-47B2-8001-47AA77FA97CD}" presName="descendantText" presStyleLbl="alignAcc1" presStyleIdx="1" presStyleCnt="3">
        <dgm:presLayoutVars>
          <dgm:bulletEnabled val="1"/>
        </dgm:presLayoutVars>
      </dgm:prSet>
      <dgm:spPr/>
      <dgm:t>
        <a:bodyPr/>
        <a:lstStyle/>
        <a:p>
          <a:endParaRPr lang="en-US"/>
        </a:p>
      </dgm:t>
    </dgm:pt>
    <dgm:pt modelId="{FA412472-5A80-4624-B883-CAE50F13D394}" type="pres">
      <dgm:prSet presAssocID="{077D9B47-5CE4-478C-A1CE-EFC06227CE28}" presName="sp" presStyleCnt="0"/>
      <dgm:spPr/>
    </dgm:pt>
    <dgm:pt modelId="{F0CF061D-DBA2-420C-A184-FE528DFA05E0}" type="pres">
      <dgm:prSet presAssocID="{F6B28E0E-8630-4960-97E9-30804F58E637}" presName="composite" presStyleCnt="0"/>
      <dgm:spPr/>
    </dgm:pt>
    <dgm:pt modelId="{27BADDA1-B947-4D2A-8BFE-5C289D0EF7EB}" type="pres">
      <dgm:prSet presAssocID="{F6B28E0E-8630-4960-97E9-30804F58E637}" presName="parentText" presStyleLbl="alignNode1" presStyleIdx="2" presStyleCnt="3">
        <dgm:presLayoutVars>
          <dgm:chMax val="1"/>
          <dgm:bulletEnabled val="1"/>
        </dgm:presLayoutVars>
      </dgm:prSet>
      <dgm:spPr/>
      <dgm:t>
        <a:bodyPr/>
        <a:lstStyle/>
        <a:p>
          <a:endParaRPr lang="en-US"/>
        </a:p>
      </dgm:t>
    </dgm:pt>
    <dgm:pt modelId="{62FC9E15-E0C7-4F89-A11F-8ED216682D5F}" type="pres">
      <dgm:prSet presAssocID="{F6B28E0E-8630-4960-97E9-30804F58E637}" presName="descendantText" presStyleLbl="alignAcc1" presStyleIdx="2" presStyleCnt="3">
        <dgm:presLayoutVars>
          <dgm:bulletEnabled val="1"/>
        </dgm:presLayoutVars>
      </dgm:prSet>
      <dgm:spPr/>
      <dgm:t>
        <a:bodyPr/>
        <a:lstStyle/>
        <a:p>
          <a:endParaRPr lang="en-US"/>
        </a:p>
      </dgm:t>
    </dgm:pt>
  </dgm:ptLst>
  <dgm:cxnLst>
    <dgm:cxn modelId="{3E145CB0-231F-4673-ADDD-CFB0B886ED45}" type="presOf" srcId="{00F4828A-8205-4D3D-B497-76C2F3BA3898}" destId="{62FC9E15-E0C7-4F89-A11F-8ED216682D5F}" srcOrd="0" destOrd="0" presId="urn:microsoft.com/office/officeart/2005/8/layout/chevron2"/>
    <dgm:cxn modelId="{7087C141-B5CE-4199-815B-5BF43AD52383}" srcId="{2EC9C5D4-3964-47B2-8001-47AA77FA97CD}" destId="{6F0C8BED-C95A-492E-ACCB-8457E2B19EB2}" srcOrd="0" destOrd="0" parTransId="{EB35F49F-3FC9-4DD7-9B5E-6572FE0C303E}" sibTransId="{5087BF6E-BDB6-4634-A3AC-8C1BEC6D9AD0}"/>
    <dgm:cxn modelId="{784A9BD6-5B2E-4F7F-A602-E15283FC05AD}" type="presOf" srcId="{2EC9C5D4-3964-47B2-8001-47AA77FA97CD}" destId="{A8B55684-0636-464F-BAF6-68EA996D0516}" srcOrd="0" destOrd="0" presId="urn:microsoft.com/office/officeart/2005/8/layout/chevron2"/>
    <dgm:cxn modelId="{1A42A574-8A40-45DA-AACE-B3838008C7C5}" srcId="{BB9081DF-27C7-412A-A7EF-37B8CBAA5E42}" destId="{E48E3C1D-D0DE-4570-AEDD-95D6540185E9}" srcOrd="0" destOrd="0" parTransId="{FFECEA4D-C513-405C-AE2A-B5A130D86A86}" sibTransId="{6B5FB112-53B3-41E5-90E4-A07E40D9F051}"/>
    <dgm:cxn modelId="{D8085C5E-255D-40C5-A2B7-50A8026AB97B}" type="presOf" srcId="{E48E3C1D-D0DE-4570-AEDD-95D6540185E9}" destId="{9EC81810-0426-4F09-AA93-93669D69B817}" srcOrd="0" destOrd="0" presId="urn:microsoft.com/office/officeart/2005/8/layout/chevron2"/>
    <dgm:cxn modelId="{DC645357-E4CB-4848-A467-F3C7328AAB12}" srcId="{F6B28E0E-8630-4960-97E9-30804F58E637}" destId="{00F4828A-8205-4D3D-B497-76C2F3BA3898}" srcOrd="0" destOrd="0" parTransId="{9B931DDC-E427-4A8E-93F7-1AC87EE90431}" sibTransId="{5ECA40CB-7383-4637-A540-9B8980A62F88}"/>
    <dgm:cxn modelId="{140F94FA-2094-467D-B133-71C43F35FA14}" srcId="{E48E3C1D-D0DE-4570-AEDD-95D6540185E9}" destId="{F54F9E58-ACE5-4B1A-98FF-A69077758D27}" srcOrd="0" destOrd="0" parTransId="{D74BD559-7B43-416F-95C7-C78A85FBD228}" sibTransId="{14DCDB42-BEB1-4069-A4CD-5A50AF92E8E7}"/>
    <dgm:cxn modelId="{7306A55E-1CEC-438A-9977-937E58CB7AEE}" type="presOf" srcId="{BB9081DF-27C7-412A-A7EF-37B8CBAA5E42}" destId="{FFC62F06-7B6F-40CF-B07C-EB9FA90323BF}" srcOrd="0" destOrd="0" presId="urn:microsoft.com/office/officeart/2005/8/layout/chevron2"/>
    <dgm:cxn modelId="{4E9AEC53-0CAD-452B-9462-4A015EE681B0}" type="presOf" srcId="{F54F9E58-ACE5-4B1A-98FF-A69077758D27}" destId="{9CAA02F8-3F21-4244-84B6-50E0A7C36AB1}" srcOrd="0" destOrd="0" presId="urn:microsoft.com/office/officeart/2005/8/layout/chevron2"/>
    <dgm:cxn modelId="{F5EC596D-C6E1-4031-B9DD-C2A6655FB0AF}" srcId="{BB9081DF-27C7-412A-A7EF-37B8CBAA5E42}" destId="{2EC9C5D4-3964-47B2-8001-47AA77FA97CD}" srcOrd="1" destOrd="0" parTransId="{1DA97420-CA2D-48BC-9165-F84A6D40255D}" sibTransId="{077D9B47-5CE4-478C-A1CE-EFC06227CE28}"/>
    <dgm:cxn modelId="{EBBA978D-EAB6-413F-B53C-D380A5A20EC2}" srcId="{BB9081DF-27C7-412A-A7EF-37B8CBAA5E42}" destId="{F6B28E0E-8630-4960-97E9-30804F58E637}" srcOrd="2" destOrd="0" parTransId="{891E67E7-2420-411F-B9C5-9E521F2F41DD}" sibTransId="{BB8E328E-C04D-4423-8BC1-FDB1810ECCCD}"/>
    <dgm:cxn modelId="{A24AA3CA-E8B7-40F5-8356-F5161A6A38D5}" type="presOf" srcId="{6F0C8BED-C95A-492E-ACCB-8457E2B19EB2}" destId="{C25E41E6-F115-431D-A436-C9BD0785DBFC}" srcOrd="0" destOrd="0" presId="urn:microsoft.com/office/officeart/2005/8/layout/chevron2"/>
    <dgm:cxn modelId="{273E23AB-AE1B-4185-B241-0917896B1932}" type="presOf" srcId="{F6B28E0E-8630-4960-97E9-30804F58E637}" destId="{27BADDA1-B947-4D2A-8BFE-5C289D0EF7EB}" srcOrd="0" destOrd="0" presId="urn:microsoft.com/office/officeart/2005/8/layout/chevron2"/>
    <dgm:cxn modelId="{7BB66D56-DA7C-425C-BA9B-DAE90E04017F}" type="presParOf" srcId="{FFC62F06-7B6F-40CF-B07C-EB9FA90323BF}" destId="{7AF22DCD-3F14-42E2-9DB7-5473A6A364F4}" srcOrd="0" destOrd="0" presId="urn:microsoft.com/office/officeart/2005/8/layout/chevron2"/>
    <dgm:cxn modelId="{FB0A4FF8-70B0-476D-9A6E-31126A534FA7}" type="presParOf" srcId="{7AF22DCD-3F14-42E2-9DB7-5473A6A364F4}" destId="{9EC81810-0426-4F09-AA93-93669D69B817}" srcOrd="0" destOrd="0" presId="urn:microsoft.com/office/officeart/2005/8/layout/chevron2"/>
    <dgm:cxn modelId="{A26BAF9A-1928-4012-B3FE-AB23E13B349A}" type="presParOf" srcId="{7AF22DCD-3F14-42E2-9DB7-5473A6A364F4}" destId="{9CAA02F8-3F21-4244-84B6-50E0A7C36AB1}" srcOrd="1" destOrd="0" presId="urn:microsoft.com/office/officeart/2005/8/layout/chevron2"/>
    <dgm:cxn modelId="{F41DA92E-B885-4058-8ABF-1DACD801BFEA}" type="presParOf" srcId="{FFC62F06-7B6F-40CF-B07C-EB9FA90323BF}" destId="{BE7ED6C3-9C17-45D8-AC10-973673D02A4F}" srcOrd="1" destOrd="0" presId="urn:microsoft.com/office/officeart/2005/8/layout/chevron2"/>
    <dgm:cxn modelId="{8F8F7903-5F11-4699-8B4B-4A3E18D7FA4A}" type="presParOf" srcId="{FFC62F06-7B6F-40CF-B07C-EB9FA90323BF}" destId="{6FF9E073-16A2-4B09-BF9F-45A1107067FF}" srcOrd="2" destOrd="0" presId="urn:microsoft.com/office/officeart/2005/8/layout/chevron2"/>
    <dgm:cxn modelId="{71135052-5892-491C-861A-B0D82020572E}" type="presParOf" srcId="{6FF9E073-16A2-4B09-BF9F-45A1107067FF}" destId="{A8B55684-0636-464F-BAF6-68EA996D0516}" srcOrd="0" destOrd="0" presId="urn:microsoft.com/office/officeart/2005/8/layout/chevron2"/>
    <dgm:cxn modelId="{4089747E-0788-4DDC-93CF-EE02942DEB2F}" type="presParOf" srcId="{6FF9E073-16A2-4B09-BF9F-45A1107067FF}" destId="{C25E41E6-F115-431D-A436-C9BD0785DBFC}" srcOrd="1" destOrd="0" presId="urn:microsoft.com/office/officeart/2005/8/layout/chevron2"/>
    <dgm:cxn modelId="{4CC3E628-21FA-4CB1-9308-9B2E68A34382}" type="presParOf" srcId="{FFC62F06-7B6F-40CF-B07C-EB9FA90323BF}" destId="{FA412472-5A80-4624-B883-CAE50F13D394}" srcOrd="3" destOrd="0" presId="urn:microsoft.com/office/officeart/2005/8/layout/chevron2"/>
    <dgm:cxn modelId="{BCF3CB92-0117-45E2-B733-9B9CCA8BF665}" type="presParOf" srcId="{FFC62F06-7B6F-40CF-B07C-EB9FA90323BF}" destId="{F0CF061D-DBA2-420C-A184-FE528DFA05E0}" srcOrd="4" destOrd="0" presId="urn:microsoft.com/office/officeart/2005/8/layout/chevron2"/>
    <dgm:cxn modelId="{468A1108-7C54-4F49-9F65-B4C4A86BCC58}" type="presParOf" srcId="{F0CF061D-DBA2-420C-A184-FE528DFA05E0}" destId="{27BADDA1-B947-4D2A-8BFE-5C289D0EF7EB}" srcOrd="0" destOrd="0" presId="urn:microsoft.com/office/officeart/2005/8/layout/chevron2"/>
    <dgm:cxn modelId="{0C68A58E-6222-494F-A961-8DA6A049F715}" type="presParOf" srcId="{F0CF061D-DBA2-420C-A184-FE528DFA05E0}" destId="{62FC9E15-E0C7-4F89-A11F-8ED216682D5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3CBF7F-0D50-4DE1-B1C7-CAFF3F960E14}"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159A8837-A1FD-4D95-997F-AA15E298B970}">
      <dgm:prSet phldrT="[Text]">
        <dgm:style>
          <a:lnRef idx="0">
            <a:schemeClr val="accent6"/>
          </a:lnRef>
          <a:fillRef idx="3">
            <a:schemeClr val="accent6"/>
          </a:fillRef>
          <a:effectRef idx="3">
            <a:schemeClr val="accent6"/>
          </a:effectRef>
          <a:fontRef idx="minor">
            <a:schemeClr val="lt1"/>
          </a:fontRef>
        </dgm:style>
      </dgm:prSet>
      <dgm:spPr>
        <a:solidFill>
          <a:srgbClr val="00B050"/>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AU" dirty="0" err="1" smtClean="0"/>
            <a:t>Uji</a:t>
          </a:r>
          <a:r>
            <a:rPr lang="en-AU" dirty="0" smtClean="0"/>
            <a:t> </a:t>
          </a:r>
          <a:r>
            <a:rPr lang="en-AU" dirty="0" err="1" smtClean="0"/>
            <a:t>Normalitas</a:t>
          </a:r>
          <a:endParaRPr lang="id-ID" dirty="0" smtClean="0"/>
        </a:p>
        <a:p>
          <a:endParaRPr lang="en-US"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88F678B-6894-4862-9A2B-D3DF6629CF14}" type="parTrans" cxnId="{209200B4-0491-4FDF-8190-4348E9B02497}">
      <dgm:prSet/>
      <dgm:spPr/>
      <dgm:t>
        <a:bodyPr/>
        <a:lstStyle/>
        <a:p>
          <a:endParaRPr lang="en-US"/>
        </a:p>
      </dgm:t>
    </dgm:pt>
    <dgm:pt modelId="{95280B08-9BBB-440C-A96C-F567F4C8CABA}" type="sibTrans" cxnId="{209200B4-0491-4FDF-8190-4348E9B02497}">
      <dgm:prSet/>
      <dgm:spPr/>
      <dgm:t>
        <a:bodyPr/>
        <a:lstStyle/>
        <a:p>
          <a:endParaRPr lang="en-US"/>
        </a:p>
      </dgm:t>
    </dgm:pt>
    <dgm:pt modelId="{C6859049-6F16-472B-9910-8BB930FF885E}">
      <dgm:prSet phldrT="[Text]">
        <dgm:style>
          <a:lnRef idx="0">
            <a:schemeClr val="accent6"/>
          </a:lnRef>
          <a:fillRef idx="3">
            <a:schemeClr val="accent6"/>
          </a:fillRef>
          <a:effectRef idx="3">
            <a:schemeClr val="accent6"/>
          </a:effectRef>
          <a:fontRef idx="minor">
            <a:schemeClr val="lt1"/>
          </a:fontRef>
        </dgm:style>
      </dgm:prSet>
      <dgm:spPr>
        <a:solidFill>
          <a:srgbClr val="00B050"/>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d-ID" dirty="0" smtClean="0"/>
            <a:t>Uji </a:t>
          </a:r>
          <a:r>
            <a:rPr lang="en-AU" dirty="0" err="1" smtClean="0"/>
            <a:t>Liniearitas</a:t>
          </a:r>
          <a:endParaRPr lang="en-US"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AC3D68CC-6971-4E09-ABF3-8CBCE45F848E}" type="parTrans" cxnId="{49055287-E289-4D6E-B530-7140E6825ED5}">
      <dgm:prSet/>
      <dgm:spPr/>
      <dgm:t>
        <a:bodyPr/>
        <a:lstStyle/>
        <a:p>
          <a:endParaRPr lang="en-US"/>
        </a:p>
      </dgm:t>
    </dgm:pt>
    <dgm:pt modelId="{EFF9E7BF-C2CB-41F8-854F-00F2B12C0A31}" type="sibTrans" cxnId="{49055287-E289-4D6E-B530-7140E6825ED5}">
      <dgm:prSet/>
      <dgm:spPr/>
      <dgm:t>
        <a:bodyPr/>
        <a:lstStyle/>
        <a:p>
          <a:endParaRPr lang="en-US"/>
        </a:p>
      </dgm:t>
    </dgm:pt>
    <dgm:pt modelId="{8FBA1412-6AD4-4415-8DD6-B9AC3B0C8433}">
      <dgm:prSet phldrT="[Text]">
        <dgm:style>
          <a:lnRef idx="0">
            <a:schemeClr val="accent6"/>
          </a:lnRef>
          <a:fillRef idx="3">
            <a:schemeClr val="accent6"/>
          </a:fillRef>
          <a:effectRef idx="3">
            <a:schemeClr val="accent6"/>
          </a:effectRef>
          <a:fontRef idx="minor">
            <a:schemeClr val="lt1"/>
          </a:fontRef>
        </dgm:style>
      </dgm:prSet>
      <dgm:spPr>
        <a:solidFill>
          <a:srgbClr val="00B050"/>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AU" dirty="0" err="1" smtClean="0"/>
            <a:t>Uji</a:t>
          </a:r>
          <a:r>
            <a:rPr lang="id-ID" dirty="0" smtClean="0"/>
            <a:t> Autokorelasi</a:t>
          </a:r>
          <a:endParaRPr lang="en-US" dirty="0" smtClean="0"/>
        </a:p>
        <a:p>
          <a:pPr marL="0" marR="0" indent="0" defTabSz="914400" eaLnBrk="1" fontAlgn="auto" latinLnBrk="0" hangingPunct="1">
            <a:lnSpc>
              <a:spcPct val="100000"/>
            </a:lnSpc>
            <a:spcBef>
              <a:spcPts val="0"/>
            </a:spcBef>
            <a:spcAft>
              <a:spcPts val="0"/>
            </a:spcAft>
            <a:buClrTx/>
            <a:buSzTx/>
            <a:buFontTx/>
            <a:buNone/>
            <a:tabLst/>
            <a:defRPr/>
          </a:pPr>
          <a:endParaRPr lang="en-US"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97CC7B1-01A4-47EA-AA5D-EB1F3A1F6FBB}" type="parTrans" cxnId="{D9840695-A998-4646-A935-94F41F258070}">
      <dgm:prSet/>
      <dgm:spPr/>
      <dgm:t>
        <a:bodyPr/>
        <a:lstStyle/>
        <a:p>
          <a:endParaRPr lang="en-US"/>
        </a:p>
      </dgm:t>
    </dgm:pt>
    <dgm:pt modelId="{F318E337-0088-4E5B-9906-D9B157F638CD}" type="sibTrans" cxnId="{D9840695-A998-4646-A935-94F41F258070}">
      <dgm:prSet/>
      <dgm:spPr/>
      <dgm:t>
        <a:bodyPr/>
        <a:lstStyle/>
        <a:p>
          <a:endParaRPr lang="en-US"/>
        </a:p>
      </dgm:t>
    </dgm:pt>
    <dgm:pt modelId="{EFC284FB-90DF-4929-B9B2-475E747B5C84}" type="pres">
      <dgm:prSet presAssocID="{CC3CBF7F-0D50-4DE1-B1C7-CAFF3F960E14}" presName="rootnode" presStyleCnt="0">
        <dgm:presLayoutVars>
          <dgm:chMax/>
          <dgm:chPref/>
          <dgm:dir/>
          <dgm:animLvl val="lvl"/>
        </dgm:presLayoutVars>
      </dgm:prSet>
      <dgm:spPr/>
      <dgm:t>
        <a:bodyPr/>
        <a:lstStyle/>
        <a:p>
          <a:endParaRPr lang="en-US"/>
        </a:p>
      </dgm:t>
    </dgm:pt>
    <dgm:pt modelId="{17D660F2-9BFC-4553-8AFF-6AE085F386FE}" type="pres">
      <dgm:prSet presAssocID="{159A8837-A1FD-4D95-997F-AA15E298B970}" presName="composite" presStyleCnt="0"/>
      <dgm:spPr/>
    </dgm:pt>
    <dgm:pt modelId="{6F8D5828-14EF-4D42-BAF4-A7A0BE3CA833}" type="pres">
      <dgm:prSet presAssocID="{159A8837-A1FD-4D95-997F-AA15E298B970}" presName="bentUpArrow1" presStyleLbl="alignImgPlace1" presStyleIdx="0" presStyleCnt="2"/>
      <dgm:spPr>
        <a:solidFill>
          <a:srgbClr val="FF0000"/>
        </a:solidFill>
      </dgm:spPr>
    </dgm:pt>
    <dgm:pt modelId="{78D95602-9340-489D-862A-AA295476AE3C}" type="pres">
      <dgm:prSet presAssocID="{159A8837-A1FD-4D95-997F-AA15E298B970}" presName="ParentText" presStyleLbl="node1" presStyleIdx="0" presStyleCnt="3" custLinFactNeighborX="-1434" custLinFactNeighborY="-14889">
        <dgm:presLayoutVars>
          <dgm:chMax val="1"/>
          <dgm:chPref val="1"/>
          <dgm:bulletEnabled val="1"/>
        </dgm:presLayoutVars>
      </dgm:prSet>
      <dgm:spPr/>
      <dgm:t>
        <a:bodyPr/>
        <a:lstStyle/>
        <a:p>
          <a:endParaRPr lang="en-US"/>
        </a:p>
      </dgm:t>
    </dgm:pt>
    <dgm:pt modelId="{9AB159B6-0B11-4096-B1B5-AA97A994788B}" type="pres">
      <dgm:prSet presAssocID="{159A8837-A1FD-4D95-997F-AA15E298B970}" presName="ChildText" presStyleLbl="revTx" presStyleIdx="0" presStyleCnt="2">
        <dgm:presLayoutVars>
          <dgm:chMax val="0"/>
          <dgm:chPref val="0"/>
          <dgm:bulletEnabled val="1"/>
        </dgm:presLayoutVars>
      </dgm:prSet>
      <dgm:spPr/>
      <dgm:t>
        <a:bodyPr/>
        <a:lstStyle/>
        <a:p>
          <a:endParaRPr lang="en-US"/>
        </a:p>
      </dgm:t>
    </dgm:pt>
    <dgm:pt modelId="{3EFAE9C3-9403-440D-95BE-47284534D1FD}" type="pres">
      <dgm:prSet presAssocID="{95280B08-9BBB-440C-A96C-F567F4C8CABA}" presName="sibTrans" presStyleCnt="0"/>
      <dgm:spPr/>
    </dgm:pt>
    <dgm:pt modelId="{F8D42E99-F8A3-4F3E-BEE3-F1486477B18C}" type="pres">
      <dgm:prSet presAssocID="{C6859049-6F16-472B-9910-8BB930FF885E}" presName="composite" presStyleCnt="0"/>
      <dgm:spPr/>
    </dgm:pt>
    <dgm:pt modelId="{230FC848-CE92-4AF6-BCD9-6F6DB9408D63}" type="pres">
      <dgm:prSet presAssocID="{C6859049-6F16-472B-9910-8BB930FF885E}" presName="bentUpArrow1" presStyleLbl="alignImgPlace1" presStyleIdx="1" presStyleCnt="2"/>
      <dgm:spPr>
        <a:solidFill>
          <a:srgbClr val="FF0000"/>
        </a:solidFill>
      </dgm:spPr>
    </dgm:pt>
    <dgm:pt modelId="{9C20A508-D667-46AF-A94D-2A114F011DEB}" type="pres">
      <dgm:prSet presAssocID="{C6859049-6F16-472B-9910-8BB930FF885E}" presName="ParentText" presStyleLbl="node1" presStyleIdx="1" presStyleCnt="3">
        <dgm:presLayoutVars>
          <dgm:chMax val="1"/>
          <dgm:chPref val="1"/>
          <dgm:bulletEnabled val="1"/>
        </dgm:presLayoutVars>
      </dgm:prSet>
      <dgm:spPr/>
      <dgm:t>
        <a:bodyPr/>
        <a:lstStyle/>
        <a:p>
          <a:endParaRPr lang="en-US"/>
        </a:p>
      </dgm:t>
    </dgm:pt>
    <dgm:pt modelId="{DCB041CF-6946-40C9-BA49-69A28608A9CD}" type="pres">
      <dgm:prSet presAssocID="{C6859049-6F16-472B-9910-8BB930FF885E}" presName="ChildText" presStyleLbl="revTx" presStyleIdx="1" presStyleCnt="2">
        <dgm:presLayoutVars>
          <dgm:chMax val="0"/>
          <dgm:chPref val="0"/>
          <dgm:bulletEnabled val="1"/>
        </dgm:presLayoutVars>
      </dgm:prSet>
      <dgm:spPr/>
      <dgm:t>
        <a:bodyPr/>
        <a:lstStyle/>
        <a:p>
          <a:endParaRPr lang="en-US"/>
        </a:p>
      </dgm:t>
    </dgm:pt>
    <dgm:pt modelId="{A0CB8CD6-8D60-464F-A017-CC2D80844C4A}" type="pres">
      <dgm:prSet presAssocID="{EFF9E7BF-C2CB-41F8-854F-00F2B12C0A31}" presName="sibTrans" presStyleCnt="0"/>
      <dgm:spPr/>
    </dgm:pt>
    <dgm:pt modelId="{E4B349CA-015B-4E1F-9261-854A06BA87E4}" type="pres">
      <dgm:prSet presAssocID="{8FBA1412-6AD4-4415-8DD6-B9AC3B0C8433}" presName="composite" presStyleCnt="0"/>
      <dgm:spPr/>
    </dgm:pt>
    <dgm:pt modelId="{62B93C88-4D33-49D7-A20A-D03E40AFF5A9}" type="pres">
      <dgm:prSet presAssocID="{8FBA1412-6AD4-4415-8DD6-B9AC3B0C8433}" presName="ParentText" presStyleLbl="node1" presStyleIdx="2" presStyleCnt="3">
        <dgm:presLayoutVars>
          <dgm:chMax val="1"/>
          <dgm:chPref val="1"/>
          <dgm:bulletEnabled val="1"/>
        </dgm:presLayoutVars>
      </dgm:prSet>
      <dgm:spPr/>
      <dgm:t>
        <a:bodyPr/>
        <a:lstStyle/>
        <a:p>
          <a:endParaRPr lang="en-US"/>
        </a:p>
      </dgm:t>
    </dgm:pt>
  </dgm:ptLst>
  <dgm:cxnLst>
    <dgm:cxn modelId="{F877C892-5EC6-4149-B529-F0C396A37352}" type="presOf" srcId="{C6859049-6F16-472B-9910-8BB930FF885E}" destId="{9C20A508-D667-46AF-A94D-2A114F011DEB}" srcOrd="0" destOrd="0" presId="urn:microsoft.com/office/officeart/2005/8/layout/StepDownProcess"/>
    <dgm:cxn modelId="{D9840695-A998-4646-A935-94F41F258070}" srcId="{CC3CBF7F-0D50-4DE1-B1C7-CAFF3F960E14}" destId="{8FBA1412-6AD4-4415-8DD6-B9AC3B0C8433}" srcOrd="2" destOrd="0" parTransId="{497CC7B1-01A4-47EA-AA5D-EB1F3A1F6FBB}" sibTransId="{F318E337-0088-4E5B-9906-D9B157F638CD}"/>
    <dgm:cxn modelId="{5D7B6D31-EA5C-4423-90AA-A88C3A1EC404}" type="presOf" srcId="{8FBA1412-6AD4-4415-8DD6-B9AC3B0C8433}" destId="{62B93C88-4D33-49D7-A20A-D03E40AFF5A9}" srcOrd="0" destOrd="0" presId="urn:microsoft.com/office/officeart/2005/8/layout/StepDownProcess"/>
    <dgm:cxn modelId="{49055287-E289-4D6E-B530-7140E6825ED5}" srcId="{CC3CBF7F-0D50-4DE1-B1C7-CAFF3F960E14}" destId="{C6859049-6F16-472B-9910-8BB930FF885E}" srcOrd="1" destOrd="0" parTransId="{AC3D68CC-6971-4E09-ABF3-8CBCE45F848E}" sibTransId="{EFF9E7BF-C2CB-41F8-854F-00F2B12C0A31}"/>
    <dgm:cxn modelId="{5D1C1805-7354-42EE-B89A-554A35EE0BDB}" type="presOf" srcId="{CC3CBF7F-0D50-4DE1-B1C7-CAFF3F960E14}" destId="{EFC284FB-90DF-4929-B9B2-475E747B5C84}" srcOrd="0" destOrd="0" presId="urn:microsoft.com/office/officeart/2005/8/layout/StepDownProcess"/>
    <dgm:cxn modelId="{906C435E-D82F-44A7-8823-EC551CB96187}" type="presOf" srcId="{159A8837-A1FD-4D95-997F-AA15E298B970}" destId="{78D95602-9340-489D-862A-AA295476AE3C}" srcOrd="0" destOrd="0" presId="urn:microsoft.com/office/officeart/2005/8/layout/StepDownProcess"/>
    <dgm:cxn modelId="{209200B4-0491-4FDF-8190-4348E9B02497}" srcId="{CC3CBF7F-0D50-4DE1-B1C7-CAFF3F960E14}" destId="{159A8837-A1FD-4D95-997F-AA15E298B970}" srcOrd="0" destOrd="0" parTransId="{588F678B-6894-4862-9A2B-D3DF6629CF14}" sibTransId="{95280B08-9BBB-440C-A96C-F567F4C8CABA}"/>
    <dgm:cxn modelId="{254F2D4B-986F-416B-9FCA-2B7F9A3D430E}" type="presParOf" srcId="{EFC284FB-90DF-4929-B9B2-475E747B5C84}" destId="{17D660F2-9BFC-4553-8AFF-6AE085F386FE}" srcOrd="0" destOrd="0" presId="urn:microsoft.com/office/officeart/2005/8/layout/StepDownProcess"/>
    <dgm:cxn modelId="{7448C759-48B0-42D8-8E23-5D94001E3046}" type="presParOf" srcId="{17D660F2-9BFC-4553-8AFF-6AE085F386FE}" destId="{6F8D5828-14EF-4D42-BAF4-A7A0BE3CA833}" srcOrd="0" destOrd="0" presId="urn:microsoft.com/office/officeart/2005/8/layout/StepDownProcess"/>
    <dgm:cxn modelId="{F1F54000-5FE2-480E-B693-D262015FAA9A}" type="presParOf" srcId="{17D660F2-9BFC-4553-8AFF-6AE085F386FE}" destId="{78D95602-9340-489D-862A-AA295476AE3C}" srcOrd="1" destOrd="0" presId="urn:microsoft.com/office/officeart/2005/8/layout/StepDownProcess"/>
    <dgm:cxn modelId="{FE12CB75-AE3A-4049-8EEA-ABFCA9D30321}" type="presParOf" srcId="{17D660F2-9BFC-4553-8AFF-6AE085F386FE}" destId="{9AB159B6-0B11-4096-B1B5-AA97A994788B}" srcOrd="2" destOrd="0" presId="urn:microsoft.com/office/officeart/2005/8/layout/StepDownProcess"/>
    <dgm:cxn modelId="{CDCB5A28-C429-4555-A3A3-6E77998323C2}" type="presParOf" srcId="{EFC284FB-90DF-4929-B9B2-475E747B5C84}" destId="{3EFAE9C3-9403-440D-95BE-47284534D1FD}" srcOrd="1" destOrd="0" presId="urn:microsoft.com/office/officeart/2005/8/layout/StepDownProcess"/>
    <dgm:cxn modelId="{AF316B9E-D858-448C-B2C9-C57568C9D4C7}" type="presParOf" srcId="{EFC284FB-90DF-4929-B9B2-475E747B5C84}" destId="{F8D42E99-F8A3-4F3E-BEE3-F1486477B18C}" srcOrd="2" destOrd="0" presId="urn:microsoft.com/office/officeart/2005/8/layout/StepDownProcess"/>
    <dgm:cxn modelId="{3F1D3828-B7DC-4C79-A730-A8AAE777F40B}" type="presParOf" srcId="{F8D42E99-F8A3-4F3E-BEE3-F1486477B18C}" destId="{230FC848-CE92-4AF6-BCD9-6F6DB9408D63}" srcOrd="0" destOrd="0" presId="urn:microsoft.com/office/officeart/2005/8/layout/StepDownProcess"/>
    <dgm:cxn modelId="{8F70B2E8-B26D-4E4F-88A5-862D862AA5B4}" type="presParOf" srcId="{F8D42E99-F8A3-4F3E-BEE3-F1486477B18C}" destId="{9C20A508-D667-46AF-A94D-2A114F011DEB}" srcOrd="1" destOrd="0" presId="urn:microsoft.com/office/officeart/2005/8/layout/StepDownProcess"/>
    <dgm:cxn modelId="{EB3D4B24-6276-482A-9E7D-DC7CA2B80314}" type="presParOf" srcId="{F8D42E99-F8A3-4F3E-BEE3-F1486477B18C}" destId="{DCB041CF-6946-40C9-BA49-69A28608A9CD}" srcOrd="2" destOrd="0" presId="urn:microsoft.com/office/officeart/2005/8/layout/StepDownProcess"/>
    <dgm:cxn modelId="{078FDDD8-A2A7-49CA-B871-8A7A1B58AE09}" type="presParOf" srcId="{EFC284FB-90DF-4929-B9B2-475E747B5C84}" destId="{A0CB8CD6-8D60-464F-A017-CC2D80844C4A}" srcOrd="3" destOrd="0" presId="urn:microsoft.com/office/officeart/2005/8/layout/StepDownProcess"/>
    <dgm:cxn modelId="{F94E28EF-AFE3-48C9-8746-902C1B723B8B}" type="presParOf" srcId="{EFC284FB-90DF-4929-B9B2-475E747B5C84}" destId="{E4B349CA-015B-4E1F-9261-854A06BA87E4}" srcOrd="4" destOrd="0" presId="urn:microsoft.com/office/officeart/2005/8/layout/StepDownProcess"/>
    <dgm:cxn modelId="{FBCB5FBC-55DE-4676-8FC7-1E1E53ADFF7F}" type="presParOf" srcId="{E4B349CA-015B-4E1F-9261-854A06BA87E4}" destId="{62B93C88-4D33-49D7-A20A-D03E40AFF5A9}"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A331F96-7350-4412-A28E-91AA485E2E3A}" type="doc">
      <dgm:prSet loTypeId="urn:microsoft.com/office/officeart/2005/8/layout/arrow2" loCatId="process" qsTypeId="urn:microsoft.com/office/officeart/2005/8/quickstyle/simple1" qsCatId="simple" csTypeId="urn:microsoft.com/office/officeart/2005/8/colors/accent1_2" csCatId="accent1" phldr="1"/>
      <dgm:spPr/>
    </dgm:pt>
    <dgm:pt modelId="{9677D5D8-561D-4CCF-9B5C-2B10F8E90D9B}">
      <dgm:prSet phldrT="[Text]">
        <dgm:style>
          <a:lnRef idx="3">
            <a:schemeClr val="lt1"/>
          </a:lnRef>
          <a:fillRef idx="1">
            <a:schemeClr val="accent5"/>
          </a:fillRef>
          <a:effectRef idx="1">
            <a:schemeClr val="accent5"/>
          </a:effectRef>
          <a:fontRef idx="minor">
            <a:schemeClr val="lt1"/>
          </a:fontRef>
        </dgm:style>
      </dgm:prSet>
      <dgm:spPr>
        <a:solidFill>
          <a:srgbClr val="FFC000"/>
        </a:solidFill>
      </dgm:spPr>
      <dgm:t>
        <a:bodyPr/>
        <a:lstStyle/>
        <a:p>
          <a:pPr algn="ctr"/>
          <a:r>
            <a:rPr lang="id-ID" dirty="0" smtClean="0"/>
            <a:t>Regresi linear sederhana</a:t>
          </a:r>
          <a:endParaRPr lang="en-US"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9F25A1BF-2DAE-43AE-869E-80C715F0D63E}" type="parTrans" cxnId="{52BE8473-5FD8-4D9F-AD8D-844AEEE3F381}">
      <dgm:prSet/>
      <dgm:spPr/>
      <dgm:t>
        <a:bodyPr/>
        <a:lstStyle/>
        <a:p>
          <a:endParaRPr lang="en-US"/>
        </a:p>
      </dgm:t>
    </dgm:pt>
    <dgm:pt modelId="{BC5DCCFF-59C5-4AE4-A702-CA37D7268E7C}" type="sibTrans" cxnId="{52BE8473-5FD8-4D9F-AD8D-844AEEE3F381}">
      <dgm:prSet/>
      <dgm:spPr/>
      <dgm:t>
        <a:bodyPr/>
        <a:lstStyle/>
        <a:p>
          <a:endParaRPr lang="en-US"/>
        </a:p>
      </dgm:t>
    </dgm:pt>
    <dgm:pt modelId="{0FF1523F-F54F-44E1-B5AF-63D78E7D9F92}">
      <dgm:prSet phldrT="[Text]"/>
      <dgm:spPr>
        <a:solidFill>
          <a:srgbClr val="0070C0"/>
        </a:solidFill>
      </dgm:spPr>
      <dgm:t>
        <a:bodyPr/>
        <a:lstStyle/>
        <a:p>
          <a:pPr algn="ctr"/>
          <a:r>
            <a:rPr lang="en-AU" dirty="0" err="1" smtClean="0"/>
            <a:t>Regresi</a:t>
          </a:r>
          <a:r>
            <a:rPr lang="en-AU" dirty="0" smtClean="0"/>
            <a:t> Linear </a:t>
          </a:r>
          <a:r>
            <a:rPr lang="en-AU" dirty="0" err="1" smtClean="0"/>
            <a:t>Berganda</a:t>
          </a:r>
          <a:r>
            <a:rPr lang="id-ID" dirty="0" smtClean="0"/>
            <a:t> / </a:t>
          </a:r>
          <a:r>
            <a:rPr lang="en-AU" dirty="0" smtClean="0"/>
            <a:t>(</a:t>
          </a:r>
          <a:r>
            <a:rPr lang="en-AU" dirty="0" err="1" smtClean="0"/>
            <a:t>Uji</a:t>
          </a:r>
          <a:r>
            <a:rPr lang="en-AU" dirty="0" smtClean="0"/>
            <a:t> F)</a:t>
          </a:r>
          <a:endParaRPr lang="en-US"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8C35C822-3EF4-4D64-B9AE-B9C16D597FE5}" type="parTrans" cxnId="{C9310330-659F-4387-8C4A-1216920DF05A}">
      <dgm:prSet/>
      <dgm:spPr/>
      <dgm:t>
        <a:bodyPr/>
        <a:lstStyle/>
        <a:p>
          <a:endParaRPr lang="en-US"/>
        </a:p>
      </dgm:t>
    </dgm:pt>
    <dgm:pt modelId="{822BB6BA-269D-4421-BDE3-192F8448CE4D}" type="sibTrans" cxnId="{C9310330-659F-4387-8C4A-1216920DF05A}">
      <dgm:prSet/>
      <dgm:spPr/>
      <dgm:t>
        <a:bodyPr/>
        <a:lstStyle/>
        <a:p>
          <a:endParaRPr lang="en-US"/>
        </a:p>
      </dgm:t>
    </dgm:pt>
    <dgm:pt modelId="{DBDF76BD-A544-48F0-A6BB-BA4E0B3E69FA}">
      <dgm:prSet phldrT="[Text]"/>
      <dgm:spPr>
        <a:solidFill>
          <a:srgbClr val="002060"/>
        </a:solidFill>
      </dgm:spPr>
      <dgm:t>
        <a:bodyPr/>
        <a:lstStyle/>
        <a:p>
          <a:pPr algn="ctr"/>
          <a:r>
            <a:rPr lang="en-AU" dirty="0" err="1" smtClean="0"/>
            <a:t>Koefisien</a:t>
          </a:r>
          <a:r>
            <a:rPr lang="en-AU" dirty="0" smtClean="0"/>
            <a:t> </a:t>
          </a:r>
          <a:r>
            <a:rPr lang="en-AU" dirty="0" err="1" smtClean="0"/>
            <a:t>Determinasi</a:t>
          </a:r>
          <a:r>
            <a:rPr lang="en-AU" dirty="0" smtClean="0"/>
            <a:t> (R2)</a:t>
          </a:r>
          <a:endParaRPr lang="en-US"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89ACECF3-F494-460E-BE88-FE3556A9863C}" type="parTrans" cxnId="{83F63D66-2664-4CD5-BCBC-B0913157D8F3}">
      <dgm:prSet/>
      <dgm:spPr/>
      <dgm:t>
        <a:bodyPr/>
        <a:lstStyle/>
        <a:p>
          <a:endParaRPr lang="en-US"/>
        </a:p>
      </dgm:t>
    </dgm:pt>
    <dgm:pt modelId="{E655BBE5-0DAB-48C0-A101-E856DAE8E539}" type="sibTrans" cxnId="{83F63D66-2664-4CD5-BCBC-B0913157D8F3}">
      <dgm:prSet/>
      <dgm:spPr/>
      <dgm:t>
        <a:bodyPr/>
        <a:lstStyle/>
        <a:p>
          <a:endParaRPr lang="en-US"/>
        </a:p>
      </dgm:t>
    </dgm:pt>
    <dgm:pt modelId="{444099B5-BD34-4BF9-905E-7989494B6216}" type="pres">
      <dgm:prSet presAssocID="{9A331F96-7350-4412-A28E-91AA485E2E3A}" presName="arrowDiagram" presStyleCnt="0">
        <dgm:presLayoutVars>
          <dgm:chMax val="5"/>
          <dgm:dir/>
          <dgm:resizeHandles val="exact"/>
        </dgm:presLayoutVars>
      </dgm:prSet>
      <dgm:spPr/>
    </dgm:pt>
    <dgm:pt modelId="{69F7B15B-3FC9-43A0-9196-B2EE55491CAF}" type="pres">
      <dgm:prSet presAssocID="{9A331F96-7350-4412-A28E-91AA485E2E3A}" presName="arrow" presStyleLbl="bgShp" presStyleIdx="0" presStyleCnt="1" custLinFactNeighborX="-1905" custLinFactNeighborY="-12222"/>
      <dgm:spPr>
        <a:solidFill>
          <a:srgbClr val="00B050"/>
        </a:solidFill>
      </dgm:spPr>
    </dgm:pt>
    <dgm:pt modelId="{6572FA35-60D6-437E-9713-F5D839831E93}" type="pres">
      <dgm:prSet presAssocID="{9A331F96-7350-4412-A28E-91AA485E2E3A}" presName="arrowDiagram3" presStyleCnt="0"/>
      <dgm:spPr/>
    </dgm:pt>
    <dgm:pt modelId="{7DF2A238-1398-43B2-825F-B3EFB0A8AC4A}" type="pres">
      <dgm:prSet presAssocID="{9677D5D8-561D-4CCF-9B5C-2B10F8E90D9B}" presName="bullet3a" presStyleLbl="node1" presStyleIdx="0" presStyleCnt="3"/>
      <dgm:spPr/>
    </dgm:pt>
    <dgm:pt modelId="{088690BC-870A-46D2-9367-515A43F4C685}" type="pres">
      <dgm:prSet presAssocID="{9677D5D8-561D-4CCF-9B5C-2B10F8E90D9B}" presName="textBox3a" presStyleLbl="revTx" presStyleIdx="0" presStyleCnt="3" custScaleY="82644" custLinFactNeighborX="-2861" custLinFactNeighborY="-6992">
        <dgm:presLayoutVars>
          <dgm:bulletEnabled val="1"/>
        </dgm:presLayoutVars>
      </dgm:prSet>
      <dgm:spPr/>
      <dgm:t>
        <a:bodyPr/>
        <a:lstStyle/>
        <a:p>
          <a:endParaRPr lang="en-US"/>
        </a:p>
      </dgm:t>
    </dgm:pt>
    <dgm:pt modelId="{1DA62D53-9AF6-497C-A413-94F6ED0C85D1}" type="pres">
      <dgm:prSet presAssocID="{0FF1523F-F54F-44E1-B5AF-63D78E7D9F92}" presName="bullet3b" presStyleLbl="node1" presStyleIdx="1" presStyleCnt="3"/>
      <dgm:spPr/>
    </dgm:pt>
    <dgm:pt modelId="{3358BF60-4C38-49DC-BB46-E4172325A822}" type="pres">
      <dgm:prSet presAssocID="{0FF1523F-F54F-44E1-B5AF-63D78E7D9F92}" presName="textBox3b" presStyleLbl="revTx" presStyleIdx="1" presStyleCnt="3" custScaleX="114285" custScaleY="45961" custLinFactNeighborX="3571" custLinFactNeighborY="-28011">
        <dgm:presLayoutVars>
          <dgm:bulletEnabled val="1"/>
        </dgm:presLayoutVars>
      </dgm:prSet>
      <dgm:spPr/>
      <dgm:t>
        <a:bodyPr/>
        <a:lstStyle/>
        <a:p>
          <a:endParaRPr lang="en-US"/>
        </a:p>
      </dgm:t>
    </dgm:pt>
    <dgm:pt modelId="{120098A0-50C4-462C-92A6-68495FDDE512}" type="pres">
      <dgm:prSet presAssocID="{DBDF76BD-A544-48F0-A6BB-BA4E0B3E69FA}" presName="bullet3c" presStyleLbl="node1" presStyleIdx="2" presStyleCnt="3"/>
      <dgm:spPr/>
    </dgm:pt>
    <dgm:pt modelId="{3FFA5CEF-B25E-4AD5-B824-63B4E10F8E16}" type="pres">
      <dgm:prSet presAssocID="{DBDF76BD-A544-48F0-A6BB-BA4E0B3E69FA}" presName="textBox3c" presStyleLbl="revTx" presStyleIdx="2" presStyleCnt="3" custScaleY="34385" custLinFactNeighborX="694" custLinFactNeighborY="-36577">
        <dgm:presLayoutVars>
          <dgm:bulletEnabled val="1"/>
        </dgm:presLayoutVars>
      </dgm:prSet>
      <dgm:spPr/>
      <dgm:t>
        <a:bodyPr/>
        <a:lstStyle/>
        <a:p>
          <a:endParaRPr lang="en-US"/>
        </a:p>
      </dgm:t>
    </dgm:pt>
  </dgm:ptLst>
  <dgm:cxnLst>
    <dgm:cxn modelId="{C9310330-659F-4387-8C4A-1216920DF05A}" srcId="{9A331F96-7350-4412-A28E-91AA485E2E3A}" destId="{0FF1523F-F54F-44E1-B5AF-63D78E7D9F92}" srcOrd="1" destOrd="0" parTransId="{8C35C822-3EF4-4D64-B9AE-B9C16D597FE5}" sibTransId="{822BB6BA-269D-4421-BDE3-192F8448CE4D}"/>
    <dgm:cxn modelId="{59122CA8-6611-4111-B1E3-685FF19A3179}" type="presOf" srcId="{0FF1523F-F54F-44E1-B5AF-63D78E7D9F92}" destId="{3358BF60-4C38-49DC-BB46-E4172325A822}" srcOrd="0" destOrd="0" presId="urn:microsoft.com/office/officeart/2005/8/layout/arrow2"/>
    <dgm:cxn modelId="{83F63D66-2664-4CD5-BCBC-B0913157D8F3}" srcId="{9A331F96-7350-4412-A28E-91AA485E2E3A}" destId="{DBDF76BD-A544-48F0-A6BB-BA4E0B3E69FA}" srcOrd="2" destOrd="0" parTransId="{89ACECF3-F494-460E-BE88-FE3556A9863C}" sibTransId="{E655BBE5-0DAB-48C0-A101-E856DAE8E539}"/>
    <dgm:cxn modelId="{0522073A-67D9-49F7-8C60-E0D72099FF37}" type="presOf" srcId="{9677D5D8-561D-4CCF-9B5C-2B10F8E90D9B}" destId="{088690BC-870A-46D2-9367-515A43F4C685}" srcOrd="0" destOrd="0" presId="urn:microsoft.com/office/officeart/2005/8/layout/arrow2"/>
    <dgm:cxn modelId="{52BE8473-5FD8-4D9F-AD8D-844AEEE3F381}" srcId="{9A331F96-7350-4412-A28E-91AA485E2E3A}" destId="{9677D5D8-561D-4CCF-9B5C-2B10F8E90D9B}" srcOrd="0" destOrd="0" parTransId="{9F25A1BF-2DAE-43AE-869E-80C715F0D63E}" sibTransId="{BC5DCCFF-59C5-4AE4-A702-CA37D7268E7C}"/>
    <dgm:cxn modelId="{30575C80-41C3-44AB-973F-F8CD15396B44}" type="presOf" srcId="{9A331F96-7350-4412-A28E-91AA485E2E3A}" destId="{444099B5-BD34-4BF9-905E-7989494B6216}" srcOrd="0" destOrd="0" presId="urn:microsoft.com/office/officeart/2005/8/layout/arrow2"/>
    <dgm:cxn modelId="{FD1D7BC1-ECC0-4B08-8B10-5AB2F1B748D7}" type="presOf" srcId="{DBDF76BD-A544-48F0-A6BB-BA4E0B3E69FA}" destId="{3FFA5CEF-B25E-4AD5-B824-63B4E10F8E16}" srcOrd="0" destOrd="0" presId="urn:microsoft.com/office/officeart/2005/8/layout/arrow2"/>
    <dgm:cxn modelId="{461ABBE7-9009-4A11-92AF-99D9A6919970}" type="presParOf" srcId="{444099B5-BD34-4BF9-905E-7989494B6216}" destId="{69F7B15B-3FC9-43A0-9196-B2EE55491CAF}" srcOrd="0" destOrd="0" presId="urn:microsoft.com/office/officeart/2005/8/layout/arrow2"/>
    <dgm:cxn modelId="{66B7F520-70A4-4AAE-861A-2DD0E7694A3E}" type="presParOf" srcId="{444099B5-BD34-4BF9-905E-7989494B6216}" destId="{6572FA35-60D6-437E-9713-F5D839831E93}" srcOrd="1" destOrd="0" presId="urn:microsoft.com/office/officeart/2005/8/layout/arrow2"/>
    <dgm:cxn modelId="{C4D2D7F9-C8E2-4491-AB16-A449F511E4DD}" type="presParOf" srcId="{6572FA35-60D6-437E-9713-F5D839831E93}" destId="{7DF2A238-1398-43B2-825F-B3EFB0A8AC4A}" srcOrd="0" destOrd="0" presId="urn:microsoft.com/office/officeart/2005/8/layout/arrow2"/>
    <dgm:cxn modelId="{A0D4696C-004C-4F11-817B-F88C12B344D0}" type="presParOf" srcId="{6572FA35-60D6-437E-9713-F5D839831E93}" destId="{088690BC-870A-46D2-9367-515A43F4C685}" srcOrd="1" destOrd="0" presId="urn:microsoft.com/office/officeart/2005/8/layout/arrow2"/>
    <dgm:cxn modelId="{698E4A58-A602-440C-9311-51117DAAFE48}" type="presParOf" srcId="{6572FA35-60D6-437E-9713-F5D839831E93}" destId="{1DA62D53-9AF6-497C-A413-94F6ED0C85D1}" srcOrd="2" destOrd="0" presId="urn:microsoft.com/office/officeart/2005/8/layout/arrow2"/>
    <dgm:cxn modelId="{C8D57738-644D-4728-9527-83E80BEC9165}" type="presParOf" srcId="{6572FA35-60D6-437E-9713-F5D839831E93}" destId="{3358BF60-4C38-49DC-BB46-E4172325A822}" srcOrd="3" destOrd="0" presId="urn:microsoft.com/office/officeart/2005/8/layout/arrow2"/>
    <dgm:cxn modelId="{A07FEBC5-F53D-431E-BAB4-08DE981AA121}" type="presParOf" srcId="{6572FA35-60D6-437E-9713-F5D839831E93}" destId="{120098A0-50C4-462C-92A6-68495FDDE512}" srcOrd="4" destOrd="0" presId="urn:microsoft.com/office/officeart/2005/8/layout/arrow2"/>
    <dgm:cxn modelId="{086D1280-0FA1-47D4-96FB-BA2EB97ABB0F}" type="presParOf" srcId="{6572FA35-60D6-437E-9713-F5D839831E93}" destId="{3FFA5CEF-B25E-4AD5-B824-63B4E10F8E16}"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9BD525-8BB7-4070-AA5F-DC259992DD06}">
      <dsp:nvSpPr>
        <dsp:cNvPr id="0" name=""/>
        <dsp:cNvSpPr/>
      </dsp:nvSpPr>
      <dsp:spPr>
        <a:xfrm rot="5400000">
          <a:off x="1321363" y="117775"/>
          <a:ext cx="867833" cy="755015"/>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id-ID" sz="2700" kern="1200" dirty="0" smtClean="0"/>
            <a:t> </a:t>
          </a:r>
          <a:endParaRPr lang="en-US" sz="2700" kern="1200" dirty="0"/>
        </a:p>
      </dsp:txBody>
      <dsp:txXfrm rot="-5400000">
        <a:off x="1495429" y="196603"/>
        <a:ext cx="519701" cy="597359"/>
      </dsp:txXfrm>
    </dsp:sp>
    <dsp:sp modelId="{EEB51DE6-5EAB-492C-A67F-78A73D32647B}">
      <dsp:nvSpPr>
        <dsp:cNvPr id="0" name=""/>
        <dsp:cNvSpPr/>
      </dsp:nvSpPr>
      <dsp:spPr>
        <a:xfrm>
          <a:off x="2155698" y="234933"/>
          <a:ext cx="968502" cy="520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id-ID" sz="2400" kern="1200" dirty="0" smtClean="0"/>
            <a:t> </a:t>
          </a:r>
          <a:endParaRPr lang="en-US" sz="2400" kern="1200" dirty="0"/>
        </a:p>
      </dsp:txBody>
      <dsp:txXfrm>
        <a:off x="2155698" y="234933"/>
        <a:ext cx="968502" cy="520700"/>
      </dsp:txXfrm>
    </dsp:sp>
    <dsp:sp modelId="{757D68DA-B234-4E60-889B-45475E4B3DAB}">
      <dsp:nvSpPr>
        <dsp:cNvPr id="0" name=""/>
        <dsp:cNvSpPr/>
      </dsp:nvSpPr>
      <dsp:spPr>
        <a:xfrm rot="5400000">
          <a:off x="505946" y="117775"/>
          <a:ext cx="867833" cy="755015"/>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680012" y="196603"/>
        <a:ext cx="519701" cy="597359"/>
      </dsp:txXfrm>
    </dsp:sp>
    <dsp:sp modelId="{5D2C7805-15EF-40CF-958C-81A8A2536D9C}">
      <dsp:nvSpPr>
        <dsp:cNvPr id="0" name=""/>
        <dsp:cNvSpPr/>
      </dsp:nvSpPr>
      <dsp:spPr>
        <a:xfrm rot="5400000">
          <a:off x="912092" y="854392"/>
          <a:ext cx="867833" cy="755015"/>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id-ID" sz="2700" kern="1200" dirty="0" smtClean="0"/>
            <a:t> </a:t>
          </a:r>
          <a:endParaRPr lang="en-US" sz="2700" kern="1200" dirty="0"/>
        </a:p>
      </dsp:txBody>
      <dsp:txXfrm rot="-5400000">
        <a:off x="1086158" y="933220"/>
        <a:ext cx="519701" cy="597359"/>
      </dsp:txXfrm>
    </dsp:sp>
    <dsp:sp modelId="{B7A8129D-A881-4520-9FBC-6BED8DDBEB93}">
      <dsp:nvSpPr>
        <dsp:cNvPr id="0" name=""/>
        <dsp:cNvSpPr/>
      </dsp:nvSpPr>
      <dsp:spPr>
        <a:xfrm>
          <a:off x="0" y="971549"/>
          <a:ext cx="937260" cy="520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r" defTabSz="1066800">
            <a:lnSpc>
              <a:spcPct val="90000"/>
            </a:lnSpc>
            <a:spcBef>
              <a:spcPct val="0"/>
            </a:spcBef>
            <a:spcAft>
              <a:spcPct val="35000"/>
            </a:spcAft>
          </a:pPr>
          <a:r>
            <a:rPr lang="id-ID" sz="2400" kern="1200" dirty="0" smtClean="0"/>
            <a:t> </a:t>
          </a:r>
          <a:endParaRPr lang="en-US" sz="2400" kern="1200" dirty="0"/>
        </a:p>
      </dsp:txBody>
      <dsp:txXfrm>
        <a:off x="0" y="971549"/>
        <a:ext cx="937260" cy="520700"/>
      </dsp:txXfrm>
    </dsp:sp>
    <dsp:sp modelId="{3BA90021-78EF-47F7-9A56-955E136C0D0A}">
      <dsp:nvSpPr>
        <dsp:cNvPr id="0" name=""/>
        <dsp:cNvSpPr/>
      </dsp:nvSpPr>
      <dsp:spPr>
        <a:xfrm rot="5400000">
          <a:off x="1727509" y="854392"/>
          <a:ext cx="867833" cy="755015"/>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1901575" y="933220"/>
        <a:ext cx="519701" cy="597359"/>
      </dsp:txXfrm>
    </dsp:sp>
    <dsp:sp modelId="{AAB6A606-5D32-40C2-9901-1CF5A1CCAB14}">
      <dsp:nvSpPr>
        <dsp:cNvPr id="0" name=""/>
        <dsp:cNvSpPr/>
      </dsp:nvSpPr>
      <dsp:spPr>
        <a:xfrm rot="5400000">
          <a:off x="1321363" y="1591009"/>
          <a:ext cx="867833" cy="755015"/>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id-ID" sz="2700" kern="1200" dirty="0" smtClean="0"/>
            <a:t> </a:t>
          </a:r>
          <a:endParaRPr lang="en-US" sz="2700" kern="1200" dirty="0"/>
        </a:p>
      </dsp:txBody>
      <dsp:txXfrm rot="-5400000">
        <a:off x="1495429" y="1669837"/>
        <a:ext cx="519701" cy="597359"/>
      </dsp:txXfrm>
    </dsp:sp>
    <dsp:sp modelId="{3AB81DE8-A38F-44A0-B81A-562E875CF0A6}">
      <dsp:nvSpPr>
        <dsp:cNvPr id="0" name=""/>
        <dsp:cNvSpPr/>
      </dsp:nvSpPr>
      <dsp:spPr>
        <a:xfrm>
          <a:off x="2155698" y="1708166"/>
          <a:ext cx="968502" cy="520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id-ID" sz="2400" kern="1200" dirty="0" smtClean="0"/>
            <a:t> </a:t>
          </a:r>
          <a:endParaRPr lang="en-US" sz="2400" kern="1200" dirty="0"/>
        </a:p>
      </dsp:txBody>
      <dsp:txXfrm>
        <a:off x="2155698" y="1708166"/>
        <a:ext cx="968502" cy="520700"/>
      </dsp:txXfrm>
    </dsp:sp>
    <dsp:sp modelId="{01DD6A3A-63B0-4B8B-B727-CC06B86F5BB1}">
      <dsp:nvSpPr>
        <dsp:cNvPr id="0" name=""/>
        <dsp:cNvSpPr/>
      </dsp:nvSpPr>
      <dsp:spPr>
        <a:xfrm rot="5400000">
          <a:off x="505946" y="1591009"/>
          <a:ext cx="867833" cy="755015"/>
        </a:xfrm>
        <a:prstGeom prst="hexagon">
          <a:avLst>
            <a:gd name="adj" fmla="val 2500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680012" y="1669837"/>
        <a:ext cx="519701" cy="5973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4B7E28-5C7B-429B-B5CB-CA370C4FFAC4}">
      <dsp:nvSpPr>
        <dsp:cNvPr id="0" name=""/>
        <dsp:cNvSpPr/>
      </dsp:nvSpPr>
      <dsp:spPr>
        <a:xfrm>
          <a:off x="2138407" y="1311046"/>
          <a:ext cx="1666396" cy="1441500"/>
        </a:xfrm>
        <a:prstGeom prst="hexagon">
          <a:avLst>
            <a:gd name="adj" fmla="val 28570"/>
            <a:gd name="vf" fmla="val 11547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id-ID" sz="4800" kern="1200" dirty="0" smtClean="0"/>
            <a:t> </a:t>
          </a:r>
          <a:endParaRPr lang="en-US" sz="4800" kern="1200" dirty="0"/>
        </a:p>
      </dsp:txBody>
      <dsp:txXfrm>
        <a:off x="2414552" y="1549923"/>
        <a:ext cx="1114106" cy="963746"/>
      </dsp:txXfrm>
    </dsp:sp>
    <dsp:sp modelId="{51B2A3C6-ACED-4B0F-819E-F2B65C26293E}">
      <dsp:nvSpPr>
        <dsp:cNvPr id="0" name=""/>
        <dsp:cNvSpPr/>
      </dsp:nvSpPr>
      <dsp:spPr>
        <a:xfrm>
          <a:off x="3181892" y="621385"/>
          <a:ext cx="628726" cy="541731"/>
        </a:xfrm>
        <a:prstGeom prst="hexagon">
          <a:avLst>
            <a:gd name="adj" fmla="val 28900"/>
            <a:gd name="vf" fmla="val 11547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5FA4F4A6-9EED-4A34-9E97-63BF3D52F9DD}">
      <dsp:nvSpPr>
        <dsp:cNvPr id="0" name=""/>
        <dsp:cNvSpPr/>
      </dsp:nvSpPr>
      <dsp:spPr>
        <a:xfrm>
          <a:off x="2291906" y="0"/>
          <a:ext cx="1365600" cy="1181404"/>
        </a:xfrm>
        <a:prstGeom prst="hexagon">
          <a:avLst>
            <a:gd name="adj" fmla="val 28570"/>
            <a:gd name="vf" fmla="val 11547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id-ID" sz="4800" kern="1200" dirty="0" smtClean="0"/>
            <a:t> </a:t>
          </a:r>
          <a:endParaRPr lang="en-US" sz="4800" kern="1200" dirty="0"/>
        </a:p>
      </dsp:txBody>
      <dsp:txXfrm>
        <a:off x="2518215" y="195784"/>
        <a:ext cx="912982" cy="789836"/>
      </dsp:txXfrm>
    </dsp:sp>
    <dsp:sp modelId="{E88E07B2-B73A-4DC4-AC01-079543776F84}">
      <dsp:nvSpPr>
        <dsp:cNvPr id="0" name=""/>
        <dsp:cNvSpPr/>
      </dsp:nvSpPr>
      <dsp:spPr>
        <a:xfrm>
          <a:off x="3915665" y="1634134"/>
          <a:ext cx="628726" cy="541731"/>
        </a:xfrm>
        <a:prstGeom prst="hexagon">
          <a:avLst>
            <a:gd name="adj" fmla="val 28900"/>
            <a:gd name="vf" fmla="val 11547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DE2F9F72-1968-4902-AE01-BD258FD4CFDB}">
      <dsp:nvSpPr>
        <dsp:cNvPr id="0" name=""/>
        <dsp:cNvSpPr/>
      </dsp:nvSpPr>
      <dsp:spPr>
        <a:xfrm>
          <a:off x="3544321" y="726643"/>
          <a:ext cx="1365600" cy="1181404"/>
        </a:xfrm>
        <a:prstGeom prst="hexagon">
          <a:avLst>
            <a:gd name="adj" fmla="val 28570"/>
            <a:gd name="vf" fmla="val 11547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id-ID" sz="4800" kern="1200" dirty="0" smtClean="0"/>
            <a:t> </a:t>
          </a:r>
          <a:endParaRPr lang="en-US" sz="4800" kern="1200" dirty="0"/>
        </a:p>
      </dsp:txBody>
      <dsp:txXfrm>
        <a:off x="3770630" y="922427"/>
        <a:ext cx="912982" cy="789836"/>
      </dsp:txXfrm>
    </dsp:sp>
    <dsp:sp modelId="{84D911C0-B5D0-42DC-B209-795E895D9B50}">
      <dsp:nvSpPr>
        <dsp:cNvPr id="0" name=""/>
        <dsp:cNvSpPr/>
      </dsp:nvSpPr>
      <dsp:spPr>
        <a:xfrm>
          <a:off x="3405939" y="2777337"/>
          <a:ext cx="628726" cy="541731"/>
        </a:xfrm>
        <a:prstGeom prst="hexagon">
          <a:avLst>
            <a:gd name="adj" fmla="val 28900"/>
            <a:gd name="vf" fmla="val 11547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EE236AE3-2A96-4346-917E-2ADBD2F67681}">
      <dsp:nvSpPr>
        <dsp:cNvPr id="0" name=""/>
        <dsp:cNvSpPr/>
      </dsp:nvSpPr>
      <dsp:spPr>
        <a:xfrm>
          <a:off x="3544321" y="2155139"/>
          <a:ext cx="1365600" cy="1181404"/>
        </a:xfrm>
        <a:prstGeom prst="hexagon">
          <a:avLst>
            <a:gd name="adj" fmla="val 28570"/>
            <a:gd name="vf" fmla="val 11547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id-ID" sz="4800" kern="1200" dirty="0" smtClean="0"/>
            <a:t> </a:t>
          </a:r>
          <a:endParaRPr lang="en-US" sz="4800" kern="1200" dirty="0"/>
        </a:p>
      </dsp:txBody>
      <dsp:txXfrm>
        <a:off x="3770630" y="2350923"/>
        <a:ext cx="912982" cy="789836"/>
      </dsp:txXfrm>
    </dsp:sp>
    <dsp:sp modelId="{D718F456-F945-44AD-A1AD-0A76496C9F29}">
      <dsp:nvSpPr>
        <dsp:cNvPr id="0" name=""/>
        <dsp:cNvSpPr/>
      </dsp:nvSpPr>
      <dsp:spPr>
        <a:xfrm>
          <a:off x="2141508" y="2896006"/>
          <a:ext cx="628726" cy="541731"/>
        </a:xfrm>
        <a:prstGeom prst="hexagon">
          <a:avLst>
            <a:gd name="adj" fmla="val 28900"/>
            <a:gd name="vf" fmla="val 11547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FFBCD465-7AFE-41BF-9682-B0457BE76FDC}">
      <dsp:nvSpPr>
        <dsp:cNvPr id="0" name=""/>
        <dsp:cNvSpPr/>
      </dsp:nvSpPr>
      <dsp:spPr>
        <a:xfrm>
          <a:off x="2291906" y="2882595"/>
          <a:ext cx="1365600" cy="1181404"/>
        </a:xfrm>
        <a:prstGeom prst="hexagon">
          <a:avLst>
            <a:gd name="adj" fmla="val 28570"/>
            <a:gd name="vf" fmla="val 11547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id-ID" sz="4800" kern="1200" dirty="0" smtClean="0"/>
            <a:t> </a:t>
          </a:r>
          <a:endParaRPr lang="en-US" sz="4800" kern="1200" dirty="0"/>
        </a:p>
      </dsp:txBody>
      <dsp:txXfrm>
        <a:off x="2518215" y="3078379"/>
        <a:ext cx="912982" cy="789836"/>
      </dsp:txXfrm>
    </dsp:sp>
    <dsp:sp modelId="{DED69F23-EFFC-4EBC-AD82-0ABC52AE8770}">
      <dsp:nvSpPr>
        <dsp:cNvPr id="0" name=""/>
        <dsp:cNvSpPr/>
      </dsp:nvSpPr>
      <dsp:spPr>
        <a:xfrm>
          <a:off x="1395719" y="1883664"/>
          <a:ext cx="628726" cy="541731"/>
        </a:xfrm>
        <a:prstGeom prst="hexagon">
          <a:avLst>
            <a:gd name="adj" fmla="val 28900"/>
            <a:gd name="vf" fmla="val 11547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6E277776-2787-4813-8F17-1C42EACC7DAE}">
      <dsp:nvSpPr>
        <dsp:cNvPr id="0" name=""/>
        <dsp:cNvSpPr/>
      </dsp:nvSpPr>
      <dsp:spPr>
        <a:xfrm>
          <a:off x="1033678" y="2155952"/>
          <a:ext cx="1365600" cy="1181404"/>
        </a:xfrm>
        <a:prstGeom prst="hexagon">
          <a:avLst>
            <a:gd name="adj" fmla="val 28570"/>
            <a:gd name="vf" fmla="val 11547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id-ID" sz="4800" kern="1200" dirty="0" smtClean="0"/>
            <a:t> </a:t>
          </a:r>
          <a:endParaRPr lang="en-US" sz="4800" kern="1200" dirty="0"/>
        </a:p>
      </dsp:txBody>
      <dsp:txXfrm>
        <a:off x="1259987" y="2351736"/>
        <a:ext cx="912982" cy="789836"/>
      </dsp:txXfrm>
    </dsp:sp>
    <dsp:sp modelId="{FD62BD97-58E4-4B85-9E89-0547DD43EE18}">
      <dsp:nvSpPr>
        <dsp:cNvPr id="0" name=""/>
        <dsp:cNvSpPr/>
      </dsp:nvSpPr>
      <dsp:spPr>
        <a:xfrm>
          <a:off x="1033678" y="725017"/>
          <a:ext cx="1365600" cy="1181404"/>
        </a:xfrm>
        <a:prstGeom prst="hexagon">
          <a:avLst>
            <a:gd name="adj" fmla="val 28570"/>
            <a:gd name="vf" fmla="val 11547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id-ID" sz="4800" kern="1200" dirty="0" smtClean="0"/>
            <a:t> </a:t>
          </a:r>
          <a:endParaRPr lang="en-US" sz="4800" kern="1200" dirty="0"/>
        </a:p>
      </dsp:txBody>
      <dsp:txXfrm>
        <a:off x="1259987" y="920801"/>
        <a:ext cx="912982" cy="7898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C81810-0426-4F09-AA93-93669D69B817}">
      <dsp:nvSpPr>
        <dsp:cNvPr id="0" name=""/>
        <dsp:cNvSpPr/>
      </dsp:nvSpPr>
      <dsp:spPr>
        <a:xfrm rot="5400000">
          <a:off x="-222038" y="223749"/>
          <a:ext cx="1480254" cy="1036177"/>
        </a:xfrm>
        <a:prstGeom prst="chevron">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id-ID" sz="2900" kern="1200" dirty="0" smtClean="0"/>
            <a:t>x1</a:t>
          </a:r>
          <a:endParaRPr lang="en-US" sz="2900" kern="1200" dirty="0"/>
        </a:p>
      </dsp:txBody>
      <dsp:txXfrm rot="-5400000">
        <a:off x="1" y="519800"/>
        <a:ext cx="1036177" cy="444077"/>
      </dsp:txXfrm>
    </dsp:sp>
    <dsp:sp modelId="{9CAA02F8-3F21-4244-84B6-50E0A7C36AB1}">
      <dsp:nvSpPr>
        <dsp:cNvPr id="0" name=""/>
        <dsp:cNvSpPr/>
      </dsp:nvSpPr>
      <dsp:spPr>
        <a:xfrm rot="5400000">
          <a:off x="3599356" y="-2561466"/>
          <a:ext cx="962165" cy="6088522"/>
        </a:xfrm>
        <a:prstGeom prst="round2Same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id-ID" sz="2400" b="1" kern="1200" dirty="0" smtClean="0"/>
            <a:t>Ketersediaan Sarana TIK</a:t>
          </a:r>
          <a:endParaRPr lang="en-US" sz="2400" kern="1200" dirty="0"/>
        </a:p>
      </dsp:txBody>
      <dsp:txXfrm rot="-5400000">
        <a:off x="1036178" y="48681"/>
        <a:ext cx="6041553" cy="868227"/>
      </dsp:txXfrm>
    </dsp:sp>
    <dsp:sp modelId="{A8B55684-0636-464F-BAF6-68EA996D0516}">
      <dsp:nvSpPr>
        <dsp:cNvPr id="0" name=""/>
        <dsp:cNvSpPr/>
      </dsp:nvSpPr>
      <dsp:spPr>
        <a:xfrm rot="5400000">
          <a:off x="-222038" y="1508355"/>
          <a:ext cx="1480254" cy="1036177"/>
        </a:xfrm>
        <a:prstGeom prst="chevron">
          <a:avLst/>
        </a:prstGeom>
        <a:solidFill>
          <a:schemeClr val="accent3">
            <a:hueOff val="102317"/>
            <a:satOff val="11243"/>
            <a:lumOff val="3824"/>
            <a:alphaOff val="0"/>
          </a:schemeClr>
        </a:solidFill>
        <a:ln w="19050" cap="rnd" cmpd="sng" algn="ctr">
          <a:solidFill>
            <a:schemeClr val="accent3">
              <a:hueOff val="102317"/>
              <a:satOff val="11243"/>
              <a:lumOff val="382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id-ID" sz="2900" kern="1200" dirty="0" smtClean="0"/>
            <a:t>x2</a:t>
          </a:r>
          <a:endParaRPr lang="en-US" sz="2900" kern="1200" dirty="0"/>
        </a:p>
      </dsp:txBody>
      <dsp:txXfrm rot="-5400000">
        <a:off x="1" y="1804406"/>
        <a:ext cx="1036177" cy="444077"/>
      </dsp:txXfrm>
    </dsp:sp>
    <dsp:sp modelId="{C25E41E6-F115-431D-A436-C9BD0785DBFC}">
      <dsp:nvSpPr>
        <dsp:cNvPr id="0" name=""/>
        <dsp:cNvSpPr/>
      </dsp:nvSpPr>
      <dsp:spPr>
        <a:xfrm rot="5400000">
          <a:off x="3599356" y="-1276861"/>
          <a:ext cx="962165" cy="6088522"/>
        </a:xfrm>
        <a:prstGeom prst="round2SameRect">
          <a:avLst/>
        </a:prstGeom>
        <a:solidFill>
          <a:schemeClr val="lt1">
            <a:alpha val="90000"/>
            <a:hueOff val="0"/>
            <a:satOff val="0"/>
            <a:lumOff val="0"/>
            <a:alphaOff val="0"/>
          </a:schemeClr>
        </a:solidFill>
        <a:ln w="19050" cap="rnd" cmpd="sng" algn="ctr">
          <a:solidFill>
            <a:schemeClr val="accent3">
              <a:hueOff val="102317"/>
              <a:satOff val="11243"/>
              <a:lumOff val="38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id-ID" sz="2400" b="1" kern="1200" dirty="0" smtClean="0"/>
            <a:t>Pelayanan Perpustakaan</a:t>
          </a:r>
          <a:endParaRPr lang="en-US" sz="2400" kern="1200" dirty="0"/>
        </a:p>
      </dsp:txBody>
      <dsp:txXfrm rot="-5400000">
        <a:off x="1036178" y="1333286"/>
        <a:ext cx="6041553" cy="868227"/>
      </dsp:txXfrm>
    </dsp:sp>
    <dsp:sp modelId="{27BADDA1-B947-4D2A-8BFE-5C289D0EF7EB}">
      <dsp:nvSpPr>
        <dsp:cNvPr id="0" name=""/>
        <dsp:cNvSpPr/>
      </dsp:nvSpPr>
      <dsp:spPr>
        <a:xfrm rot="5400000">
          <a:off x="-222038" y="2792960"/>
          <a:ext cx="1480254" cy="1036177"/>
        </a:xfrm>
        <a:prstGeom prst="chevron">
          <a:avLst/>
        </a:prstGeom>
        <a:solidFill>
          <a:schemeClr val="accent3">
            <a:hueOff val="204634"/>
            <a:satOff val="22486"/>
            <a:lumOff val="7648"/>
            <a:alphaOff val="0"/>
          </a:schemeClr>
        </a:solidFill>
        <a:ln w="19050" cap="rnd" cmpd="sng" algn="ctr">
          <a:solidFill>
            <a:schemeClr val="accent3">
              <a:hueOff val="204634"/>
              <a:satOff val="22486"/>
              <a:lumOff val="764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id-ID" sz="2900" kern="1200" dirty="0" smtClean="0"/>
            <a:t>y</a:t>
          </a:r>
          <a:endParaRPr lang="en-US" sz="2900" kern="1200" dirty="0"/>
        </a:p>
      </dsp:txBody>
      <dsp:txXfrm rot="-5400000">
        <a:off x="1" y="3089011"/>
        <a:ext cx="1036177" cy="444077"/>
      </dsp:txXfrm>
    </dsp:sp>
    <dsp:sp modelId="{62FC9E15-E0C7-4F89-A11F-8ED216682D5F}">
      <dsp:nvSpPr>
        <dsp:cNvPr id="0" name=""/>
        <dsp:cNvSpPr/>
      </dsp:nvSpPr>
      <dsp:spPr>
        <a:xfrm rot="5400000">
          <a:off x="3599356" y="7743"/>
          <a:ext cx="962165" cy="6088522"/>
        </a:xfrm>
        <a:prstGeom prst="round2SameRect">
          <a:avLst/>
        </a:prstGeom>
        <a:solidFill>
          <a:schemeClr val="lt1">
            <a:alpha val="90000"/>
            <a:hueOff val="0"/>
            <a:satOff val="0"/>
            <a:lumOff val="0"/>
            <a:alphaOff val="0"/>
          </a:schemeClr>
        </a:solidFill>
        <a:ln w="19050" cap="rnd" cmpd="sng" algn="ctr">
          <a:solidFill>
            <a:schemeClr val="accent3">
              <a:hueOff val="204634"/>
              <a:satOff val="22486"/>
              <a:lumOff val="76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AU" sz="2000" b="1" kern="1200" dirty="0" err="1" smtClean="0"/>
            <a:t>Minat</a:t>
          </a:r>
          <a:r>
            <a:rPr lang="en-AU" sz="2000" b="1" kern="1200" dirty="0" smtClean="0"/>
            <a:t> </a:t>
          </a:r>
          <a:r>
            <a:rPr lang="en-AU" sz="2000" b="1" kern="1200" dirty="0" err="1" smtClean="0"/>
            <a:t>Belajar</a:t>
          </a:r>
          <a:r>
            <a:rPr lang="en-AU" sz="2000" b="1" kern="1200" dirty="0" smtClean="0"/>
            <a:t> </a:t>
          </a:r>
          <a:r>
            <a:rPr lang="en-AU" sz="2000" b="1" kern="1200" dirty="0" err="1" smtClean="0"/>
            <a:t>Mahasiswa</a:t>
          </a:r>
          <a:r>
            <a:rPr lang="en-AU" sz="2000" b="1" kern="1200" dirty="0" smtClean="0"/>
            <a:t> PAI</a:t>
          </a:r>
          <a:endParaRPr lang="en-US" sz="2000" kern="1200" dirty="0"/>
        </a:p>
      </dsp:txBody>
      <dsp:txXfrm rot="-5400000">
        <a:off x="1036178" y="2617891"/>
        <a:ext cx="6041553" cy="8682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D5828-14EF-4D42-BAF4-A7A0BE3CA833}">
      <dsp:nvSpPr>
        <dsp:cNvPr id="0" name=""/>
        <dsp:cNvSpPr/>
      </dsp:nvSpPr>
      <dsp:spPr>
        <a:xfrm rot="5400000">
          <a:off x="1520754" y="1246744"/>
          <a:ext cx="1102637" cy="1255314"/>
        </a:xfrm>
        <a:prstGeom prst="bentUpArrow">
          <a:avLst>
            <a:gd name="adj1" fmla="val 32840"/>
            <a:gd name="adj2" fmla="val 25000"/>
            <a:gd name="adj3" fmla="val 35780"/>
          </a:avLst>
        </a:prstGeom>
        <a:solidFill>
          <a:srgbClr val="FF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D95602-9340-489D-862A-AA295476AE3C}">
      <dsp:nvSpPr>
        <dsp:cNvPr id="0" name=""/>
        <dsp:cNvSpPr/>
      </dsp:nvSpPr>
      <dsp:spPr>
        <a:xfrm>
          <a:off x="1202004" y="0"/>
          <a:ext cx="1856192" cy="1299274"/>
        </a:xfrm>
        <a:prstGeom prst="roundRect">
          <a:avLst>
            <a:gd name="adj" fmla="val 16670"/>
          </a:avLst>
        </a:prstGeom>
        <a:solidFill>
          <a:srgbClr val="00B050"/>
        </a:solidFill>
        <a:ln>
          <a:noFill/>
        </a:ln>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dsp:spPr>
      <dsp:style>
        <a:lnRef idx="0">
          <a:schemeClr val="accent6"/>
        </a:lnRef>
        <a:fillRef idx="3">
          <a:schemeClr val="accent6"/>
        </a:fillRef>
        <a:effectRef idx="3">
          <a:schemeClr val="accent6"/>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AU" sz="2000" kern="1200" dirty="0" err="1" smtClean="0"/>
            <a:t>Uji</a:t>
          </a:r>
          <a:r>
            <a:rPr lang="en-AU" sz="2000" kern="1200" dirty="0" smtClean="0"/>
            <a:t> </a:t>
          </a:r>
          <a:r>
            <a:rPr lang="en-AU" sz="2000" kern="1200" dirty="0" err="1" smtClean="0"/>
            <a:t>Normalitas</a:t>
          </a:r>
          <a:endParaRPr lang="id-ID" sz="2000" kern="1200" dirty="0" smtClean="0"/>
        </a:p>
        <a:p>
          <a:pPr lvl="0" algn="ctr">
            <a:spcBef>
              <a:spcPct val="0"/>
            </a:spcBef>
          </a:pPr>
          <a:endParaRPr lang="en-US" sz="2000" kern="1200" dirty="0"/>
        </a:p>
      </dsp:txBody>
      <dsp:txXfrm>
        <a:off x="1265441" y="63437"/>
        <a:ext cx="1729318" cy="1172400"/>
      </dsp:txXfrm>
    </dsp:sp>
    <dsp:sp modelId="{9AB159B6-0B11-4096-B1B5-AA97A994788B}">
      <dsp:nvSpPr>
        <dsp:cNvPr id="0" name=""/>
        <dsp:cNvSpPr/>
      </dsp:nvSpPr>
      <dsp:spPr>
        <a:xfrm>
          <a:off x="3084815" y="148363"/>
          <a:ext cx="1350017" cy="1050131"/>
        </a:xfrm>
        <a:prstGeom prst="rect">
          <a:avLst/>
        </a:prstGeom>
        <a:noFill/>
        <a:ln>
          <a:noFill/>
        </a:ln>
        <a:effectLst/>
      </dsp:spPr>
      <dsp:style>
        <a:lnRef idx="0">
          <a:scrgbClr r="0" g="0" b="0"/>
        </a:lnRef>
        <a:fillRef idx="0">
          <a:scrgbClr r="0" g="0" b="0"/>
        </a:fillRef>
        <a:effectRef idx="0">
          <a:scrgbClr r="0" g="0" b="0"/>
        </a:effectRef>
        <a:fontRef idx="minor"/>
      </dsp:style>
    </dsp:sp>
    <dsp:sp modelId="{230FC848-CE92-4AF6-BCD9-6F6DB9408D63}">
      <dsp:nvSpPr>
        <dsp:cNvPr id="0" name=""/>
        <dsp:cNvSpPr/>
      </dsp:nvSpPr>
      <dsp:spPr>
        <a:xfrm rot="5400000">
          <a:off x="3059735" y="2706258"/>
          <a:ext cx="1102637" cy="1255314"/>
        </a:xfrm>
        <a:prstGeom prst="bentUpArrow">
          <a:avLst>
            <a:gd name="adj1" fmla="val 32840"/>
            <a:gd name="adj2" fmla="val 25000"/>
            <a:gd name="adj3" fmla="val 35780"/>
          </a:avLst>
        </a:prstGeom>
        <a:solidFill>
          <a:srgbClr val="FF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20A508-D667-46AF-A94D-2A114F011DEB}">
      <dsp:nvSpPr>
        <dsp:cNvPr id="0" name=""/>
        <dsp:cNvSpPr/>
      </dsp:nvSpPr>
      <dsp:spPr>
        <a:xfrm>
          <a:off x="2767603" y="1483962"/>
          <a:ext cx="1856192" cy="1299274"/>
        </a:xfrm>
        <a:prstGeom prst="roundRect">
          <a:avLst>
            <a:gd name="adj" fmla="val 16670"/>
          </a:avLst>
        </a:prstGeom>
        <a:solidFill>
          <a:srgbClr val="00B050"/>
        </a:solidFill>
        <a:ln>
          <a:noFill/>
        </a:ln>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dsp:spPr>
      <dsp:style>
        <a:lnRef idx="0">
          <a:schemeClr val="accent6"/>
        </a:lnRef>
        <a:fillRef idx="3">
          <a:schemeClr val="accent6"/>
        </a:fillRef>
        <a:effectRef idx="3">
          <a:schemeClr val="accent6"/>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d-ID" sz="2000" kern="1200" dirty="0" smtClean="0"/>
            <a:t>Uji </a:t>
          </a:r>
          <a:r>
            <a:rPr lang="en-AU" sz="2000" kern="1200" dirty="0" err="1" smtClean="0"/>
            <a:t>Liniearitas</a:t>
          </a:r>
          <a:endParaRPr lang="en-US" sz="2000" kern="1200" dirty="0"/>
        </a:p>
      </dsp:txBody>
      <dsp:txXfrm>
        <a:off x="2831040" y="1547399"/>
        <a:ext cx="1729318" cy="1172400"/>
      </dsp:txXfrm>
    </dsp:sp>
    <dsp:sp modelId="{DCB041CF-6946-40C9-BA49-69A28608A9CD}">
      <dsp:nvSpPr>
        <dsp:cNvPr id="0" name=""/>
        <dsp:cNvSpPr/>
      </dsp:nvSpPr>
      <dsp:spPr>
        <a:xfrm>
          <a:off x="4623796" y="1607878"/>
          <a:ext cx="1350017" cy="1050131"/>
        </a:xfrm>
        <a:prstGeom prst="rect">
          <a:avLst/>
        </a:prstGeom>
        <a:noFill/>
        <a:ln>
          <a:noFill/>
        </a:ln>
        <a:effectLst/>
      </dsp:spPr>
      <dsp:style>
        <a:lnRef idx="0">
          <a:scrgbClr r="0" g="0" b="0"/>
        </a:lnRef>
        <a:fillRef idx="0">
          <a:scrgbClr r="0" g="0" b="0"/>
        </a:fillRef>
        <a:effectRef idx="0">
          <a:scrgbClr r="0" g="0" b="0"/>
        </a:effectRef>
        <a:fontRef idx="minor"/>
      </dsp:style>
    </dsp:sp>
    <dsp:sp modelId="{62B93C88-4D33-49D7-A20A-D03E40AFF5A9}">
      <dsp:nvSpPr>
        <dsp:cNvPr id="0" name=""/>
        <dsp:cNvSpPr/>
      </dsp:nvSpPr>
      <dsp:spPr>
        <a:xfrm>
          <a:off x="4306584" y="2943476"/>
          <a:ext cx="1856192" cy="1299274"/>
        </a:xfrm>
        <a:prstGeom prst="roundRect">
          <a:avLst>
            <a:gd name="adj" fmla="val 16670"/>
          </a:avLst>
        </a:prstGeom>
        <a:solidFill>
          <a:srgbClr val="00B050"/>
        </a:solidFill>
        <a:ln>
          <a:noFill/>
        </a:ln>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dsp:spPr>
      <dsp:style>
        <a:lnRef idx="0">
          <a:schemeClr val="accent6"/>
        </a:lnRef>
        <a:fillRef idx="3">
          <a:schemeClr val="accent6"/>
        </a:fillRef>
        <a:effectRef idx="3">
          <a:schemeClr val="accent6"/>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AU" sz="2000" kern="1200" dirty="0" err="1" smtClean="0"/>
            <a:t>Uji</a:t>
          </a:r>
          <a:r>
            <a:rPr lang="id-ID" sz="2000" kern="1200" dirty="0" smtClean="0"/>
            <a:t> Autokorelasi</a:t>
          </a:r>
          <a:endParaRPr lang="en-US" sz="2000" kern="1200" dirty="0" smtClean="0"/>
        </a:p>
        <a:p>
          <a:pPr marL="0" marR="0" lvl="0" indent="0" algn="ctr" defTabSz="914400" eaLnBrk="1" fontAlgn="auto" latinLnBrk="0" hangingPunct="1">
            <a:lnSpc>
              <a:spcPct val="100000"/>
            </a:lnSpc>
            <a:spcBef>
              <a:spcPct val="0"/>
            </a:spcBef>
            <a:spcAft>
              <a:spcPts val="0"/>
            </a:spcAft>
            <a:buClrTx/>
            <a:buSzTx/>
            <a:buFontTx/>
            <a:buNone/>
            <a:tabLst/>
            <a:defRPr/>
          </a:pPr>
          <a:endParaRPr lang="en-US" sz="2000" kern="1200" dirty="0"/>
        </a:p>
      </dsp:txBody>
      <dsp:txXfrm>
        <a:off x="4370021" y="3006913"/>
        <a:ext cx="1729318" cy="11724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F7B15B-3FC9-43A0-9196-B2EE55491CAF}">
      <dsp:nvSpPr>
        <dsp:cNvPr id="0" name=""/>
        <dsp:cNvSpPr/>
      </dsp:nvSpPr>
      <dsp:spPr>
        <a:xfrm>
          <a:off x="0" y="0"/>
          <a:ext cx="8001000" cy="5000625"/>
        </a:xfrm>
        <a:prstGeom prst="swooshArrow">
          <a:avLst>
            <a:gd name="adj1" fmla="val 25000"/>
            <a:gd name="adj2" fmla="val 25000"/>
          </a:avLst>
        </a:prstGeom>
        <a:solidFill>
          <a:srgbClr val="00B050"/>
        </a:solidFill>
        <a:ln>
          <a:noFill/>
        </a:ln>
        <a:effectLst/>
      </dsp:spPr>
      <dsp:style>
        <a:lnRef idx="0">
          <a:scrgbClr r="0" g="0" b="0"/>
        </a:lnRef>
        <a:fillRef idx="1">
          <a:scrgbClr r="0" g="0" b="0"/>
        </a:fillRef>
        <a:effectRef idx="0">
          <a:scrgbClr r="0" g="0" b="0"/>
        </a:effectRef>
        <a:fontRef idx="minor"/>
      </dsp:style>
    </dsp:sp>
    <dsp:sp modelId="{7DF2A238-1398-43B2-825F-B3EFB0A8AC4A}">
      <dsp:nvSpPr>
        <dsp:cNvPr id="0" name=""/>
        <dsp:cNvSpPr/>
      </dsp:nvSpPr>
      <dsp:spPr>
        <a:xfrm>
          <a:off x="1016127" y="3529218"/>
          <a:ext cx="208026" cy="20802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8690BC-870A-46D2-9367-515A43F4C685}">
      <dsp:nvSpPr>
        <dsp:cNvPr id="0" name=""/>
        <dsp:cNvSpPr/>
      </dsp:nvSpPr>
      <dsp:spPr>
        <a:xfrm>
          <a:off x="1066804" y="3657597"/>
          <a:ext cx="1864233" cy="1194355"/>
        </a:xfrm>
        <a:prstGeom prst="rect">
          <a:avLst/>
        </a:prstGeom>
        <a:solidFill>
          <a:srgbClr val="FFC000"/>
        </a:solidFill>
        <a:ln w="28575" cap="rnd" cmpd="sng" algn="ctr">
          <a:solidFill>
            <a:schemeClr val="lt1"/>
          </a:solidFill>
          <a:prstDash val="solid"/>
        </a:ln>
        <a:effectLst/>
      </dsp:spPr>
      <dsp:style>
        <a:lnRef idx="3">
          <a:schemeClr val="lt1"/>
        </a:lnRef>
        <a:fillRef idx="1">
          <a:schemeClr val="accent5"/>
        </a:fillRef>
        <a:effectRef idx="1">
          <a:schemeClr val="accent5"/>
        </a:effectRef>
        <a:fontRef idx="minor">
          <a:schemeClr val="lt1"/>
        </a:fontRef>
      </dsp:style>
      <dsp:txBody>
        <a:bodyPr spcFirstLastPara="0" vert="horz" wrap="square" lIns="110229" tIns="0" rIns="0" bIns="0" numCol="1" spcCol="1270" anchor="t" anchorCtr="0">
          <a:noAutofit/>
        </a:bodyPr>
        <a:lstStyle/>
        <a:p>
          <a:pPr lvl="0" algn="ctr" defTabSz="933450">
            <a:lnSpc>
              <a:spcPct val="90000"/>
            </a:lnSpc>
            <a:spcBef>
              <a:spcPct val="0"/>
            </a:spcBef>
            <a:spcAft>
              <a:spcPct val="35000"/>
            </a:spcAft>
          </a:pPr>
          <a:r>
            <a:rPr lang="id-ID" sz="2100" kern="1200" dirty="0" smtClean="0"/>
            <a:t>Regresi linear sederhana</a:t>
          </a:r>
          <a:endParaRPr lang="en-US" sz="2100" kern="1200" dirty="0"/>
        </a:p>
      </dsp:txBody>
      <dsp:txXfrm>
        <a:off x="1066804" y="3657597"/>
        <a:ext cx="1864233" cy="1194355"/>
      </dsp:txXfrm>
    </dsp:sp>
    <dsp:sp modelId="{1DA62D53-9AF6-497C-A413-94F6ED0C85D1}">
      <dsp:nvSpPr>
        <dsp:cNvPr id="0" name=""/>
        <dsp:cNvSpPr/>
      </dsp:nvSpPr>
      <dsp:spPr>
        <a:xfrm>
          <a:off x="2852356" y="2170049"/>
          <a:ext cx="376047" cy="37604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58BF60-4C38-49DC-BB46-E4172325A822}">
      <dsp:nvSpPr>
        <dsp:cNvPr id="0" name=""/>
        <dsp:cNvSpPr/>
      </dsp:nvSpPr>
      <dsp:spPr>
        <a:xfrm>
          <a:off x="2971798" y="2331100"/>
          <a:ext cx="2194546" cy="1250295"/>
        </a:xfrm>
        <a:prstGeom prst="rect">
          <a:avLst/>
        </a:prstGeom>
        <a:solidFill>
          <a:srgbClr val="0070C0"/>
        </a:solidFill>
        <a:ln>
          <a:noFill/>
        </a:ln>
        <a:effectLst/>
      </dsp:spPr>
      <dsp:style>
        <a:lnRef idx="0">
          <a:scrgbClr r="0" g="0" b="0"/>
        </a:lnRef>
        <a:fillRef idx="0">
          <a:scrgbClr r="0" g="0" b="0"/>
        </a:fillRef>
        <a:effectRef idx="0">
          <a:scrgbClr r="0" g="0" b="0"/>
        </a:effectRef>
        <a:fontRef idx="minor"/>
      </dsp:style>
      <dsp:txBody>
        <a:bodyPr spcFirstLastPara="0" vert="horz" wrap="square" lIns="199260" tIns="0" rIns="0" bIns="0" numCol="1" spcCol="1270" anchor="t" anchorCtr="0">
          <a:noAutofit/>
        </a:bodyPr>
        <a:lstStyle/>
        <a:p>
          <a:pPr lvl="0" algn="ctr" defTabSz="933450">
            <a:lnSpc>
              <a:spcPct val="90000"/>
            </a:lnSpc>
            <a:spcBef>
              <a:spcPct val="0"/>
            </a:spcBef>
            <a:spcAft>
              <a:spcPct val="35000"/>
            </a:spcAft>
          </a:pPr>
          <a:r>
            <a:rPr lang="en-AU" sz="2100" kern="1200" dirty="0" err="1" smtClean="0"/>
            <a:t>Regresi</a:t>
          </a:r>
          <a:r>
            <a:rPr lang="en-AU" sz="2100" kern="1200" dirty="0" smtClean="0"/>
            <a:t> Linear </a:t>
          </a:r>
          <a:r>
            <a:rPr lang="en-AU" sz="2100" kern="1200" dirty="0" err="1" smtClean="0"/>
            <a:t>Berganda</a:t>
          </a:r>
          <a:r>
            <a:rPr lang="id-ID" sz="2100" kern="1200" dirty="0" smtClean="0"/>
            <a:t> / </a:t>
          </a:r>
          <a:r>
            <a:rPr lang="en-AU" sz="2100" kern="1200" dirty="0" smtClean="0"/>
            <a:t>(</a:t>
          </a:r>
          <a:r>
            <a:rPr lang="en-AU" sz="2100" kern="1200" dirty="0" err="1" smtClean="0"/>
            <a:t>Uji</a:t>
          </a:r>
          <a:r>
            <a:rPr lang="en-AU" sz="2100" kern="1200" dirty="0" smtClean="0"/>
            <a:t> F)</a:t>
          </a:r>
          <a:endParaRPr lang="en-US" sz="2100" kern="1200" dirty="0"/>
        </a:p>
      </dsp:txBody>
      <dsp:txXfrm>
        <a:off x="2971798" y="2331100"/>
        <a:ext cx="2194546" cy="1250295"/>
      </dsp:txXfrm>
    </dsp:sp>
    <dsp:sp modelId="{120098A0-50C4-462C-92A6-68495FDDE512}">
      <dsp:nvSpPr>
        <dsp:cNvPr id="0" name=""/>
        <dsp:cNvSpPr/>
      </dsp:nvSpPr>
      <dsp:spPr>
        <a:xfrm>
          <a:off x="5060632" y="1342945"/>
          <a:ext cx="520065" cy="52006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FA5CEF-B25E-4AD5-B824-63B4E10F8E16}">
      <dsp:nvSpPr>
        <dsp:cNvPr id="0" name=""/>
        <dsp:cNvSpPr/>
      </dsp:nvSpPr>
      <dsp:spPr>
        <a:xfrm>
          <a:off x="5333991" y="1471971"/>
          <a:ext cx="1920240" cy="1195028"/>
        </a:xfrm>
        <a:prstGeom prst="rect">
          <a:avLst/>
        </a:prstGeom>
        <a:solidFill>
          <a:srgbClr val="002060"/>
        </a:solidFill>
        <a:ln>
          <a:noFill/>
        </a:ln>
        <a:effectLst/>
      </dsp:spPr>
      <dsp:style>
        <a:lnRef idx="0">
          <a:scrgbClr r="0" g="0" b="0"/>
        </a:lnRef>
        <a:fillRef idx="0">
          <a:scrgbClr r="0" g="0" b="0"/>
        </a:fillRef>
        <a:effectRef idx="0">
          <a:scrgbClr r="0" g="0" b="0"/>
        </a:effectRef>
        <a:fontRef idx="minor"/>
      </dsp:style>
      <dsp:txBody>
        <a:bodyPr spcFirstLastPara="0" vert="horz" wrap="square" lIns="275572" tIns="0" rIns="0" bIns="0" numCol="1" spcCol="1270" anchor="t" anchorCtr="0">
          <a:noAutofit/>
        </a:bodyPr>
        <a:lstStyle/>
        <a:p>
          <a:pPr lvl="0" algn="ctr" defTabSz="933450">
            <a:lnSpc>
              <a:spcPct val="90000"/>
            </a:lnSpc>
            <a:spcBef>
              <a:spcPct val="0"/>
            </a:spcBef>
            <a:spcAft>
              <a:spcPct val="35000"/>
            </a:spcAft>
          </a:pPr>
          <a:r>
            <a:rPr lang="en-AU" sz="2100" kern="1200" dirty="0" err="1" smtClean="0"/>
            <a:t>Koefisien</a:t>
          </a:r>
          <a:r>
            <a:rPr lang="en-AU" sz="2100" kern="1200" dirty="0" smtClean="0"/>
            <a:t> </a:t>
          </a:r>
          <a:r>
            <a:rPr lang="en-AU" sz="2100" kern="1200" dirty="0" err="1" smtClean="0"/>
            <a:t>Determinasi</a:t>
          </a:r>
          <a:r>
            <a:rPr lang="en-AU" sz="2100" kern="1200" dirty="0" smtClean="0"/>
            <a:t> (R2)</a:t>
          </a:r>
          <a:endParaRPr lang="en-US" sz="2100" kern="1200" dirty="0"/>
        </a:p>
      </dsp:txBody>
      <dsp:txXfrm>
        <a:off x="5333991" y="1471971"/>
        <a:ext cx="1920240" cy="1195028"/>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1316" y="3211103"/>
            <a:ext cx="7117180" cy="1470025"/>
          </a:xfrm>
          <a:prstGeom prst="rect">
            <a:avLst/>
          </a:prstGeo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a:prstGeom prst="rect">
            <a:avLst/>
          </a:prstGeo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4FBA78-2B83-4534-9553-8C44CA12E8FE}"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BECB8-9197-4DBA-B509-3DCDBF16AB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924475"/>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009443" y="1807361"/>
            <a:ext cx="7125112" cy="4051437"/>
          </a:xfrm>
          <a:prstGeom prst="rect">
            <a:avLst/>
          </a:prstGeom>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4FBA78-2B83-4534-9553-8C44CA12E8FE}"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BECB8-9197-4DBA-B509-3DCDBF16AB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a:prstGeom prst="rect">
            <a:avLst/>
          </a:prstGeo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a:prstGeom prst="rect">
            <a:avLst/>
          </a:prstGeo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a:prstGeom prst="rect">
            <a:avLst/>
          </a:prstGeo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FBA78-2B83-4534-9553-8C44CA12E8FE}"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BECB8-9197-4DBA-B509-3DCDBF16AB1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itle 6"/>
          <p:cNvSpPr>
            <a:spLocks noGrp="1"/>
          </p:cNvSpPr>
          <p:nvPr>
            <p:ph type="title"/>
          </p:nvPr>
        </p:nvSpPr>
        <p:spPr>
          <a:xfrm>
            <a:off x="1009442" y="675724"/>
            <a:ext cx="7125113" cy="924475"/>
          </a:xfrm>
          <a:prstGeom prst="rect">
            <a:avLst/>
          </a:prstGeom>
        </p:spPr>
        <p:txBody>
          <a:bodyPr/>
          <a:lstStyle/>
          <a:p>
            <a:r>
              <a:rPr lang="en-US" smtClean="0"/>
              <a:t>Click to edit Master title style</a:t>
            </a:r>
            <a:endParaRPr lang="en-US"/>
          </a:p>
        </p:txBody>
      </p:sp>
      <p:sp>
        <p:nvSpPr>
          <p:cNvPr id="8" name="Date Placeholder 7"/>
          <p:cNvSpPr>
            <a:spLocks noGrp="1"/>
          </p:cNvSpPr>
          <p:nvPr>
            <p:ph type="dt" sz="half" idx="10"/>
          </p:nvPr>
        </p:nvSpPr>
        <p:spPr/>
        <p:txBody>
          <a:bodyPr/>
          <a:lstStyle/>
          <a:p>
            <a:fld id="{114FBA78-2B83-4534-9553-8C44CA12E8FE}" type="datetimeFigureOut">
              <a:rPr lang="en-US" smtClean="0"/>
              <a:t>8/30/2019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A9BECB8-9197-4DBA-B509-3DCDBF16AB1C}" type="slidenum">
              <a:rPr lang="en-US" smtClean="0"/>
              <a:t>‹#›</a:t>
            </a:fld>
            <a:endParaRPr lang="en-US"/>
          </a:p>
        </p:txBody>
      </p:sp>
    </p:spTree>
    <p:extLst>
      <p:ext uri="{BB962C8B-B14F-4D97-AF65-F5344CB8AC3E}">
        <p14:creationId xmlns:p14="http://schemas.microsoft.com/office/powerpoint/2010/main" val="19350856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Title 6"/>
          <p:cNvSpPr>
            <a:spLocks noGrp="1"/>
          </p:cNvSpPr>
          <p:nvPr>
            <p:ph type="title"/>
          </p:nvPr>
        </p:nvSpPr>
        <p:spPr>
          <a:xfrm>
            <a:off x="1009442" y="675724"/>
            <a:ext cx="7125113" cy="924475"/>
          </a:xfrm>
          <a:prstGeom prst="rect">
            <a:avLst/>
          </a:prstGeom>
        </p:spPr>
        <p:txBody>
          <a:bodyPr/>
          <a:lstStyle/>
          <a:p>
            <a:r>
              <a:rPr lang="en-US" smtClean="0"/>
              <a:t>Click to edit Master title style</a:t>
            </a:r>
            <a:endParaRPr lang="en-US"/>
          </a:p>
        </p:txBody>
      </p:sp>
      <p:sp>
        <p:nvSpPr>
          <p:cNvPr id="8" name="Date Placeholder 7"/>
          <p:cNvSpPr>
            <a:spLocks noGrp="1"/>
          </p:cNvSpPr>
          <p:nvPr>
            <p:ph type="dt" sz="half" idx="10"/>
          </p:nvPr>
        </p:nvSpPr>
        <p:spPr/>
        <p:txBody>
          <a:bodyPr/>
          <a:lstStyle/>
          <a:p>
            <a:fld id="{114FBA78-2B83-4534-9553-8C44CA12E8FE}" type="datetimeFigureOut">
              <a:rPr lang="en-US" smtClean="0"/>
              <a:t>8/30/2019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A9BECB8-9197-4DBA-B509-3DCDBF16AB1C}" type="slidenum">
              <a:rPr lang="en-US" smtClean="0"/>
              <a:t>‹#›</a:t>
            </a:fld>
            <a:endParaRPr lang="en-US"/>
          </a:p>
        </p:txBody>
      </p:sp>
    </p:spTree>
    <p:extLst>
      <p:ext uri="{BB962C8B-B14F-4D97-AF65-F5344CB8AC3E}">
        <p14:creationId xmlns:p14="http://schemas.microsoft.com/office/powerpoint/2010/main" val="19350856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diagramLayout" Target="../diagrams/layout1.xml"/><Relationship Id="rId13" Type="http://schemas.openxmlformats.org/officeDocument/2006/relationships/diagramData" Target="../diagrams/data2.xml"/><Relationship Id="rId3" Type="http://schemas.openxmlformats.org/officeDocument/2006/relationships/slideLayout" Target="../slideLayouts/slideLayout3.xml"/><Relationship Id="rId7" Type="http://schemas.openxmlformats.org/officeDocument/2006/relationships/diagramData" Target="../diagrams/data1.xml"/><Relationship Id="rId12" Type="http://schemas.openxmlformats.org/officeDocument/2006/relationships/image" Target="../media/image1.png"/><Relationship Id="rId17" Type="http://schemas.microsoft.com/office/2007/relationships/diagramDrawing" Target="../diagrams/drawing2.xml"/><Relationship Id="rId2" Type="http://schemas.openxmlformats.org/officeDocument/2006/relationships/slideLayout" Target="../slideLayouts/slideLayout2.xml"/><Relationship Id="rId16" Type="http://schemas.openxmlformats.org/officeDocument/2006/relationships/diagramColors" Target="../diagrams/colors2.xml"/><Relationship Id="rId1" Type="http://schemas.openxmlformats.org/officeDocument/2006/relationships/slideLayout" Target="../slideLayouts/slideLayout1.xml"/><Relationship Id="rId6" Type="http://schemas.openxmlformats.org/officeDocument/2006/relationships/theme" Target="../theme/theme1.xml"/><Relationship Id="rId11" Type="http://schemas.microsoft.com/office/2007/relationships/diagramDrawing" Target="../diagrams/drawing1.xml"/><Relationship Id="rId5" Type="http://schemas.openxmlformats.org/officeDocument/2006/relationships/slideLayout" Target="../slideLayouts/slideLayout5.xml"/><Relationship Id="rId15" Type="http://schemas.openxmlformats.org/officeDocument/2006/relationships/diagramQuickStyle" Target="../diagrams/quickStyle2.xml"/><Relationship Id="rId10" Type="http://schemas.openxmlformats.org/officeDocument/2006/relationships/diagramColors" Target="../diagrams/colors1.xml"/><Relationship Id="rId4" Type="http://schemas.openxmlformats.org/officeDocument/2006/relationships/slideLayout" Target="../slideLayouts/slideLayout4.xml"/><Relationship Id="rId9" Type="http://schemas.openxmlformats.org/officeDocument/2006/relationships/diagramQuickStyle" Target="../diagrams/quickStyle1.xml"/><Relationship Id="rId14" Type="http://schemas.openxmlformats.org/officeDocument/2006/relationships/diagramLayout" Target="../diagrams/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19" name="Group 218"/>
          <p:cNvGrpSpPr/>
          <p:nvPr/>
        </p:nvGrpSpPr>
        <p:grpSpPr>
          <a:xfrm>
            <a:off x="6534765" y="0"/>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114FBA78-2B83-4534-9553-8C44CA12E8FE}" type="datetimeFigureOut">
              <a:rPr lang="en-US" smtClean="0"/>
              <a:t>8/30/2019</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6A9BECB8-9197-4DBA-B509-3DCDBF16AB1C}" type="slidenum">
              <a:rPr lang="en-US" smtClean="0"/>
              <a:t>‹#›</a:t>
            </a:fld>
            <a:endParaRPr lang="en-US"/>
          </a:p>
        </p:txBody>
      </p:sp>
      <p:graphicFrame>
        <p:nvGraphicFramePr>
          <p:cNvPr id="31" name="Diagram 30"/>
          <p:cNvGraphicFramePr/>
          <p:nvPr userDrawn="1">
            <p:extLst>
              <p:ext uri="{D42A27DB-BD31-4B8C-83A1-F6EECF244321}">
                <p14:modId xmlns:p14="http://schemas.microsoft.com/office/powerpoint/2010/main" val="1202680632"/>
              </p:ext>
            </p:extLst>
          </p:nvPr>
        </p:nvGraphicFramePr>
        <p:xfrm>
          <a:off x="6019800" y="3911948"/>
          <a:ext cx="3124200" cy="2463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2" name="Action Button: Home 31">
            <a:hlinkClick r:id="" action="ppaction://hlinkshowjump?jump=firstslide" highlightClick="1"/>
          </p:cNvPr>
          <p:cNvSpPr/>
          <p:nvPr userDrawn="1"/>
        </p:nvSpPr>
        <p:spPr>
          <a:xfrm>
            <a:off x="4267200" y="6400800"/>
            <a:ext cx="609600" cy="457200"/>
          </a:xfrm>
          <a:prstGeom prst="actionButtonHo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ction Button: Back or Previous 32">
            <a:hlinkClick r:id="" action="ppaction://hlinkshowjump?jump=previousslide" highlightClick="1"/>
          </p:cNvPr>
          <p:cNvSpPr/>
          <p:nvPr userDrawn="1"/>
        </p:nvSpPr>
        <p:spPr>
          <a:xfrm>
            <a:off x="0" y="6477000"/>
            <a:ext cx="457200" cy="381000"/>
          </a:xfrm>
          <a:prstGeom prst="actionButtonBackPreviou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Action Button: Forward or Next 33">
            <a:hlinkClick r:id="" action="ppaction://hlinkshowjump?jump=nextslide" highlightClick="1"/>
          </p:cNvPr>
          <p:cNvSpPr/>
          <p:nvPr userDrawn="1"/>
        </p:nvSpPr>
        <p:spPr>
          <a:xfrm>
            <a:off x="8686800" y="6477000"/>
            <a:ext cx="457200" cy="381000"/>
          </a:xfrm>
          <a:prstGeom prst="actionButtonForwardNex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0" y="0"/>
            <a:ext cx="1600200" cy="304800"/>
          </a:xfrm>
          <a:prstGeom prst="rect">
            <a:avLst/>
          </a:prstGeom>
        </p:spPr>
        <p:style>
          <a:lnRef idx="0">
            <a:schemeClr val="accent3"/>
          </a:lnRef>
          <a:fillRef idx="1002">
            <a:schemeClr val="lt2"/>
          </a:fillRef>
          <a:effectRef idx="3">
            <a:schemeClr val="accent3"/>
          </a:effectRef>
          <a:fontRef idx="minor">
            <a:schemeClr val="lt1"/>
          </a:fontRef>
        </p:style>
        <p:txBody>
          <a:bodyPr rtlCol="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SKRIPSI</a:t>
            </a:r>
            <a:endParaRPr lang="en-US"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36" name="Picture 35"/>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flipH="1">
            <a:off x="8077200" y="0"/>
            <a:ext cx="1066800" cy="1013713"/>
          </a:xfrm>
          <a:prstGeom prst="rect">
            <a:avLst/>
          </a:prstGeom>
        </p:spPr>
      </p:pic>
      <p:graphicFrame>
        <p:nvGraphicFramePr>
          <p:cNvPr id="37" name="Diagram 36"/>
          <p:cNvGraphicFramePr/>
          <p:nvPr userDrawn="1">
            <p:extLst>
              <p:ext uri="{D42A27DB-BD31-4B8C-83A1-F6EECF244321}">
                <p14:modId xmlns:p14="http://schemas.microsoft.com/office/powerpoint/2010/main" val="3385048529"/>
              </p:ext>
            </p:extLst>
          </p:nvPr>
        </p:nvGraphicFramePr>
        <p:xfrm>
          <a:off x="-685800" y="656080"/>
          <a:ext cx="5943600" cy="4064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cSld>
  <p:clrMap bg1="lt1" tx1="dk1" bg2="lt2" tx2="dk2" accent1="accent1" accent2="accent2" accent3="accent3" accent4="accent4" accent5="accent5" accent6="accent6" hlink="hlink" folHlink="folHlink"/>
  <p:sldLayoutIdLst>
    <p:sldLayoutId id="2147483661" r:id="rId1"/>
    <p:sldLayoutId id="2147483662" r:id="rId2"/>
    <p:sldLayoutId id="2147483668" r:id="rId3"/>
    <p:sldLayoutId id="2147483672" r:id="rId4"/>
    <p:sldLayoutId id="2147483673" r:id="rId5"/>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42999"/>
            <a:ext cx="7696200" cy="2438401"/>
          </a:xfrm>
        </p:spPr>
        <p:txBody>
          <a:bodyPr/>
          <a:lstStyle/>
          <a:p>
            <a:pPr algn="ctr"/>
            <a:r>
              <a:rPr lang="en-AU" sz="2800" b="1" dirty="0"/>
              <a:t>PENGARUH KETERSEDIAAN SARANA TIK</a:t>
            </a:r>
            <a:r>
              <a:rPr lang="id-ID" sz="2800" b="1" dirty="0"/>
              <a:t> DAN PELAYANAN PERPUSTAKAAN</a:t>
            </a:r>
            <a:r>
              <a:rPr lang="en-AU" sz="2800" b="1" dirty="0"/>
              <a:t> TERHADAP MINAT BELAJAR MAHASISWA PAI DI PERPUSTAKAAN IAIN KENDARI</a:t>
            </a:r>
            <a:endParaRPr lang="en-US" sz="2800" dirty="0"/>
          </a:p>
        </p:txBody>
      </p:sp>
      <p:sp>
        <p:nvSpPr>
          <p:cNvPr id="18" name="Subtitle 17"/>
          <p:cNvSpPr>
            <a:spLocks noGrp="1"/>
          </p:cNvSpPr>
          <p:nvPr>
            <p:ph type="subTitle" idx="1"/>
          </p:nvPr>
        </p:nvSpPr>
        <p:spPr>
          <a:xfrm>
            <a:off x="1009442" y="4267200"/>
            <a:ext cx="7117180" cy="1371600"/>
          </a:xfrm>
        </p:spPr>
        <p:txBody>
          <a:bodyPr>
            <a:normAutofit/>
          </a:bodyPr>
          <a:lstStyle/>
          <a:p>
            <a:pPr algn="ctr"/>
            <a:r>
              <a:rPr lang="en-AU" b="1" dirty="0"/>
              <a:t>OLEH :</a:t>
            </a:r>
            <a:endParaRPr lang="en-US" dirty="0"/>
          </a:p>
          <a:p>
            <a:pPr algn="ctr"/>
            <a:r>
              <a:rPr lang="en-AU" b="1" u="sng" dirty="0"/>
              <a:t>ALDI PURWANTO</a:t>
            </a:r>
            <a:endParaRPr lang="en-US" dirty="0"/>
          </a:p>
          <a:p>
            <a:pPr algn="ctr"/>
            <a:r>
              <a:rPr lang="id-ID" b="1" dirty="0"/>
              <a:t>NIM : </a:t>
            </a:r>
            <a:r>
              <a:rPr lang="en-AU" b="1" dirty="0"/>
              <a:t>12010101123</a:t>
            </a:r>
            <a:endParaRPr lang="en-US" dirty="0"/>
          </a:p>
          <a:p>
            <a:pPr algn="ctr"/>
            <a:endParaRPr lang="en-US" dirty="0"/>
          </a:p>
        </p:txBody>
      </p:sp>
    </p:spTree>
    <p:extLst>
      <p:ext uri="{BB962C8B-B14F-4D97-AF65-F5344CB8AC3E}">
        <p14:creationId xmlns:p14="http://schemas.microsoft.com/office/powerpoint/2010/main" val="401175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a:spLocks/>
          </p:cNvSpPr>
          <p:nvPr/>
        </p:nvSpPr>
        <p:spPr bwMode="auto">
          <a:xfrm>
            <a:off x="4334742" y="960121"/>
            <a:ext cx="2596826" cy="2051871"/>
          </a:xfrm>
          <a:custGeom>
            <a:avLst/>
            <a:gdLst>
              <a:gd name="T0" fmla="*/ 285 w 559"/>
              <a:gd name="T1" fmla="*/ 442 h 442"/>
              <a:gd name="T2" fmla="*/ 210 w 559"/>
              <a:gd name="T3" fmla="*/ 415 h 442"/>
              <a:gd name="T4" fmla="*/ 145 w 559"/>
              <a:gd name="T5" fmla="*/ 335 h 442"/>
              <a:gd name="T6" fmla="*/ 79 w 559"/>
              <a:gd name="T7" fmla="*/ 379 h 442"/>
              <a:gd name="T8" fmla="*/ 3 w 559"/>
              <a:gd name="T9" fmla="*/ 355 h 442"/>
              <a:gd name="T10" fmla="*/ 0 w 559"/>
              <a:gd name="T11" fmla="*/ 350 h 442"/>
              <a:gd name="T12" fmla="*/ 492 w 559"/>
              <a:gd name="T13" fmla="*/ 0 h 442"/>
              <a:gd name="T14" fmla="*/ 495 w 559"/>
              <a:gd name="T15" fmla="*/ 1 h 442"/>
              <a:gd name="T16" fmla="*/ 496 w 559"/>
              <a:gd name="T17" fmla="*/ 90 h 442"/>
              <a:gd name="T18" fmla="*/ 500 w 559"/>
              <a:gd name="T19" fmla="*/ 94 h 442"/>
              <a:gd name="T20" fmla="*/ 500 w 559"/>
              <a:gd name="T21" fmla="*/ 213 h 442"/>
              <a:gd name="T22" fmla="*/ 496 w 559"/>
              <a:gd name="T23" fmla="*/ 217 h 442"/>
              <a:gd name="T24" fmla="*/ 492 w 559"/>
              <a:gd name="T25" fmla="*/ 302 h 442"/>
              <a:gd name="T26" fmla="*/ 489 w 559"/>
              <a:gd name="T27" fmla="*/ 302 h 442"/>
              <a:gd name="T28" fmla="*/ 481 w 559"/>
              <a:gd name="T29" fmla="*/ 303 h 442"/>
              <a:gd name="T30" fmla="*/ 477 w 559"/>
              <a:gd name="T31" fmla="*/ 303 h 442"/>
              <a:gd name="T32" fmla="*/ 468 w 559"/>
              <a:gd name="T33" fmla="*/ 304 h 442"/>
              <a:gd name="T34" fmla="*/ 461 w 559"/>
              <a:gd name="T35" fmla="*/ 305 h 442"/>
              <a:gd name="T36" fmla="*/ 455 w 559"/>
              <a:gd name="T37" fmla="*/ 306 h 442"/>
              <a:gd name="T38" fmla="*/ 446 w 559"/>
              <a:gd name="T39" fmla="*/ 308 h 442"/>
              <a:gd name="T40" fmla="*/ 442 w 559"/>
              <a:gd name="T41" fmla="*/ 309 h 442"/>
              <a:gd name="T42" fmla="*/ 434 w 559"/>
              <a:gd name="T43" fmla="*/ 312 h 442"/>
              <a:gd name="T44" fmla="*/ 425 w 559"/>
              <a:gd name="T45" fmla="*/ 315 h 442"/>
              <a:gd name="T46" fmla="*/ 417 w 559"/>
              <a:gd name="T47" fmla="*/ 318 h 442"/>
              <a:gd name="T48" fmla="*/ 409 w 559"/>
              <a:gd name="T49" fmla="*/ 321 h 442"/>
              <a:gd name="T50" fmla="*/ 401 w 559"/>
              <a:gd name="T51" fmla="*/ 325 h 442"/>
              <a:gd name="T52" fmla="*/ 393 w 559"/>
              <a:gd name="T53" fmla="*/ 328 h 442"/>
              <a:gd name="T54" fmla="*/ 385 w 559"/>
              <a:gd name="T55" fmla="*/ 333 h 442"/>
              <a:gd name="T56" fmla="*/ 378 w 559"/>
              <a:gd name="T57" fmla="*/ 337 h 442"/>
              <a:gd name="T58" fmla="*/ 371 w 559"/>
              <a:gd name="T59" fmla="*/ 342 h 442"/>
              <a:gd name="T60" fmla="*/ 364 w 559"/>
              <a:gd name="T61" fmla="*/ 347 h 442"/>
              <a:gd name="T62" fmla="*/ 357 w 559"/>
              <a:gd name="T63" fmla="*/ 352 h 442"/>
              <a:gd name="T64" fmla="*/ 350 w 559"/>
              <a:gd name="T65" fmla="*/ 358 h 442"/>
              <a:gd name="T66" fmla="*/ 344 w 559"/>
              <a:gd name="T67" fmla="*/ 363 h 442"/>
              <a:gd name="T68" fmla="*/ 338 w 559"/>
              <a:gd name="T69" fmla="*/ 369 h 442"/>
              <a:gd name="T70" fmla="*/ 289 w 559"/>
              <a:gd name="T71" fmla="*/ 44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9" h="442">
                <a:moveTo>
                  <a:pt x="286" y="442"/>
                </a:moveTo>
                <a:cubicBezTo>
                  <a:pt x="285" y="442"/>
                  <a:pt x="285" y="442"/>
                  <a:pt x="285" y="442"/>
                </a:cubicBezTo>
                <a:cubicBezTo>
                  <a:pt x="213" y="420"/>
                  <a:pt x="213" y="420"/>
                  <a:pt x="213" y="420"/>
                </a:cubicBezTo>
                <a:cubicBezTo>
                  <a:pt x="211" y="419"/>
                  <a:pt x="210" y="417"/>
                  <a:pt x="210" y="415"/>
                </a:cubicBezTo>
                <a:cubicBezTo>
                  <a:pt x="211" y="411"/>
                  <a:pt x="212" y="406"/>
                  <a:pt x="212" y="402"/>
                </a:cubicBezTo>
                <a:cubicBezTo>
                  <a:pt x="212" y="365"/>
                  <a:pt x="182" y="335"/>
                  <a:pt x="145" y="335"/>
                </a:cubicBezTo>
                <a:cubicBezTo>
                  <a:pt x="118" y="335"/>
                  <a:pt x="93" y="351"/>
                  <a:pt x="83" y="376"/>
                </a:cubicBezTo>
                <a:cubicBezTo>
                  <a:pt x="82" y="378"/>
                  <a:pt x="81" y="379"/>
                  <a:pt x="79" y="379"/>
                </a:cubicBezTo>
                <a:cubicBezTo>
                  <a:pt x="79" y="379"/>
                  <a:pt x="78" y="379"/>
                  <a:pt x="78" y="378"/>
                </a:cubicBezTo>
                <a:cubicBezTo>
                  <a:pt x="3" y="355"/>
                  <a:pt x="3" y="355"/>
                  <a:pt x="3" y="355"/>
                </a:cubicBezTo>
                <a:cubicBezTo>
                  <a:pt x="2" y="355"/>
                  <a:pt x="1" y="354"/>
                  <a:pt x="0" y="353"/>
                </a:cubicBezTo>
                <a:cubicBezTo>
                  <a:pt x="0" y="352"/>
                  <a:pt x="0" y="351"/>
                  <a:pt x="0" y="350"/>
                </a:cubicBezTo>
                <a:cubicBezTo>
                  <a:pt x="37" y="249"/>
                  <a:pt x="103" y="162"/>
                  <a:pt x="191" y="99"/>
                </a:cubicBezTo>
                <a:cubicBezTo>
                  <a:pt x="280" y="36"/>
                  <a:pt x="384" y="2"/>
                  <a:pt x="492" y="0"/>
                </a:cubicBezTo>
                <a:cubicBezTo>
                  <a:pt x="492" y="0"/>
                  <a:pt x="492" y="0"/>
                  <a:pt x="492" y="0"/>
                </a:cubicBezTo>
                <a:cubicBezTo>
                  <a:pt x="493" y="0"/>
                  <a:pt x="494" y="0"/>
                  <a:pt x="495" y="1"/>
                </a:cubicBezTo>
                <a:cubicBezTo>
                  <a:pt x="495" y="2"/>
                  <a:pt x="496" y="3"/>
                  <a:pt x="496" y="4"/>
                </a:cubicBezTo>
                <a:cubicBezTo>
                  <a:pt x="496" y="90"/>
                  <a:pt x="496" y="90"/>
                  <a:pt x="496" y="90"/>
                </a:cubicBezTo>
                <a:cubicBezTo>
                  <a:pt x="496" y="93"/>
                  <a:pt x="498" y="94"/>
                  <a:pt x="500" y="94"/>
                </a:cubicBezTo>
                <a:cubicBezTo>
                  <a:pt x="500" y="94"/>
                  <a:pt x="500" y="94"/>
                  <a:pt x="500" y="94"/>
                </a:cubicBezTo>
                <a:cubicBezTo>
                  <a:pt x="533" y="95"/>
                  <a:pt x="559" y="121"/>
                  <a:pt x="559" y="154"/>
                </a:cubicBezTo>
                <a:cubicBezTo>
                  <a:pt x="559" y="186"/>
                  <a:pt x="533" y="213"/>
                  <a:pt x="500" y="213"/>
                </a:cubicBezTo>
                <a:cubicBezTo>
                  <a:pt x="500" y="213"/>
                  <a:pt x="500" y="213"/>
                  <a:pt x="500" y="213"/>
                </a:cubicBezTo>
                <a:cubicBezTo>
                  <a:pt x="498" y="213"/>
                  <a:pt x="496" y="214"/>
                  <a:pt x="496" y="217"/>
                </a:cubicBezTo>
                <a:cubicBezTo>
                  <a:pt x="496" y="298"/>
                  <a:pt x="496" y="298"/>
                  <a:pt x="496" y="298"/>
                </a:cubicBezTo>
                <a:cubicBezTo>
                  <a:pt x="496" y="300"/>
                  <a:pt x="494" y="302"/>
                  <a:pt x="492" y="302"/>
                </a:cubicBezTo>
                <a:cubicBezTo>
                  <a:pt x="491" y="302"/>
                  <a:pt x="491" y="302"/>
                  <a:pt x="491" y="302"/>
                </a:cubicBezTo>
                <a:cubicBezTo>
                  <a:pt x="490" y="302"/>
                  <a:pt x="489" y="302"/>
                  <a:pt x="489" y="302"/>
                </a:cubicBezTo>
                <a:cubicBezTo>
                  <a:pt x="487" y="302"/>
                  <a:pt x="487" y="302"/>
                  <a:pt x="487" y="302"/>
                </a:cubicBezTo>
                <a:cubicBezTo>
                  <a:pt x="485" y="303"/>
                  <a:pt x="483" y="303"/>
                  <a:pt x="481" y="303"/>
                </a:cubicBezTo>
                <a:cubicBezTo>
                  <a:pt x="481" y="303"/>
                  <a:pt x="480" y="303"/>
                  <a:pt x="479" y="303"/>
                </a:cubicBezTo>
                <a:cubicBezTo>
                  <a:pt x="477" y="303"/>
                  <a:pt x="477" y="303"/>
                  <a:pt x="477" y="303"/>
                </a:cubicBezTo>
                <a:cubicBezTo>
                  <a:pt x="476" y="303"/>
                  <a:pt x="474" y="303"/>
                  <a:pt x="472" y="304"/>
                </a:cubicBezTo>
                <a:cubicBezTo>
                  <a:pt x="472" y="304"/>
                  <a:pt x="468" y="304"/>
                  <a:pt x="468" y="304"/>
                </a:cubicBezTo>
                <a:cubicBezTo>
                  <a:pt x="466" y="305"/>
                  <a:pt x="465" y="305"/>
                  <a:pt x="464" y="305"/>
                </a:cubicBezTo>
                <a:cubicBezTo>
                  <a:pt x="463" y="305"/>
                  <a:pt x="462" y="305"/>
                  <a:pt x="461" y="305"/>
                </a:cubicBezTo>
                <a:cubicBezTo>
                  <a:pt x="459" y="306"/>
                  <a:pt x="459" y="306"/>
                  <a:pt x="459" y="306"/>
                </a:cubicBezTo>
                <a:cubicBezTo>
                  <a:pt x="457" y="306"/>
                  <a:pt x="456" y="306"/>
                  <a:pt x="455" y="306"/>
                </a:cubicBezTo>
                <a:cubicBezTo>
                  <a:pt x="454" y="307"/>
                  <a:pt x="450" y="308"/>
                  <a:pt x="450" y="308"/>
                </a:cubicBezTo>
                <a:cubicBezTo>
                  <a:pt x="448" y="308"/>
                  <a:pt x="447" y="308"/>
                  <a:pt x="446" y="308"/>
                </a:cubicBezTo>
                <a:cubicBezTo>
                  <a:pt x="445" y="309"/>
                  <a:pt x="444" y="309"/>
                  <a:pt x="443" y="309"/>
                </a:cubicBezTo>
                <a:cubicBezTo>
                  <a:pt x="442" y="309"/>
                  <a:pt x="442" y="309"/>
                  <a:pt x="442" y="309"/>
                </a:cubicBezTo>
                <a:cubicBezTo>
                  <a:pt x="440" y="310"/>
                  <a:pt x="439" y="310"/>
                  <a:pt x="438" y="311"/>
                </a:cubicBezTo>
                <a:cubicBezTo>
                  <a:pt x="436" y="311"/>
                  <a:pt x="435" y="311"/>
                  <a:pt x="434" y="312"/>
                </a:cubicBezTo>
                <a:cubicBezTo>
                  <a:pt x="432" y="312"/>
                  <a:pt x="431" y="313"/>
                  <a:pt x="429" y="313"/>
                </a:cubicBezTo>
                <a:cubicBezTo>
                  <a:pt x="428" y="314"/>
                  <a:pt x="426" y="314"/>
                  <a:pt x="425" y="315"/>
                </a:cubicBezTo>
                <a:cubicBezTo>
                  <a:pt x="424" y="315"/>
                  <a:pt x="422" y="316"/>
                  <a:pt x="421" y="316"/>
                </a:cubicBezTo>
                <a:cubicBezTo>
                  <a:pt x="420" y="317"/>
                  <a:pt x="418" y="317"/>
                  <a:pt x="417" y="318"/>
                </a:cubicBezTo>
                <a:cubicBezTo>
                  <a:pt x="415" y="318"/>
                  <a:pt x="414" y="319"/>
                  <a:pt x="413" y="319"/>
                </a:cubicBezTo>
                <a:cubicBezTo>
                  <a:pt x="412" y="320"/>
                  <a:pt x="410" y="320"/>
                  <a:pt x="409" y="321"/>
                </a:cubicBezTo>
                <a:cubicBezTo>
                  <a:pt x="407" y="322"/>
                  <a:pt x="406" y="322"/>
                  <a:pt x="405" y="323"/>
                </a:cubicBezTo>
                <a:cubicBezTo>
                  <a:pt x="404" y="323"/>
                  <a:pt x="402" y="324"/>
                  <a:pt x="401" y="325"/>
                </a:cubicBezTo>
                <a:cubicBezTo>
                  <a:pt x="400" y="325"/>
                  <a:pt x="398" y="326"/>
                  <a:pt x="397" y="326"/>
                </a:cubicBezTo>
                <a:cubicBezTo>
                  <a:pt x="396" y="327"/>
                  <a:pt x="394" y="328"/>
                  <a:pt x="393" y="328"/>
                </a:cubicBezTo>
                <a:cubicBezTo>
                  <a:pt x="392" y="329"/>
                  <a:pt x="391" y="330"/>
                  <a:pt x="390" y="330"/>
                </a:cubicBezTo>
                <a:cubicBezTo>
                  <a:pt x="388" y="331"/>
                  <a:pt x="387" y="332"/>
                  <a:pt x="385" y="333"/>
                </a:cubicBezTo>
                <a:cubicBezTo>
                  <a:pt x="383" y="334"/>
                  <a:pt x="383" y="334"/>
                  <a:pt x="383" y="334"/>
                </a:cubicBezTo>
                <a:cubicBezTo>
                  <a:pt x="381" y="335"/>
                  <a:pt x="379" y="336"/>
                  <a:pt x="378" y="337"/>
                </a:cubicBezTo>
                <a:cubicBezTo>
                  <a:pt x="375" y="339"/>
                  <a:pt x="375" y="339"/>
                  <a:pt x="375" y="339"/>
                </a:cubicBezTo>
                <a:cubicBezTo>
                  <a:pt x="374" y="340"/>
                  <a:pt x="372" y="341"/>
                  <a:pt x="371" y="342"/>
                </a:cubicBezTo>
                <a:cubicBezTo>
                  <a:pt x="368" y="344"/>
                  <a:pt x="368" y="344"/>
                  <a:pt x="368" y="344"/>
                </a:cubicBezTo>
                <a:cubicBezTo>
                  <a:pt x="367" y="345"/>
                  <a:pt x="365" y="346"/>
                  <a:pt x="364" y="347"/>
                </a:cubicBezTo>
                <a:cubicBezTo>
                  <a:pt x="363" y="347"/>
                  <a:pt x="362" y="348"/>
                  <a:pt x="361" y="349"/>
                </a:cubicBezTo>
                <a:cubicBezTo>
                  <a:pt x="360" y="350"/>
                  <a:pt x="358" y="351"/>
                  <a:pt x="357" y="352"/>
                </a:cubicBezTo>
                <a:cubicBezTo>
                  <a:pt x="355" y="354"/>
                  <a:pt x="355" y="354"/>
                  <a:pt x="355" y="354"/>
                </a:cubicBezTo>
                <a:cubicBezTo>
                  <a:pt x="353" y="355"/>
                  <a:pt x="352" y="356"/>
                  <a:pt x="350" y="358"/>
                </a:cubicBezTo>
                <a:cubicBezTo>
                  <a:pt x="349" y="359"/>
                  <a:pt x="349" y="359"/>
                  <a:pt x="349" y="359"/>
                </a:cubicBezTo>
                <a:cubicBezTo>
                  <a:pt x="347" y="360"/>
                  <a:pt x="345" y="362"/>
                  <a:pt x="344" y="363"/>
                </a:cubicBezTo>
                <a:cubicBezTo>
                  <a:pt x="343" y="364"/>
                  <a:pt x="343" y="364"/>
                  <a:pt x="343" y="364"/>
                </a:cubicBezTo>
                <a:cubicBezTo>
                  <a:pt x="341" y="366"/>
                  <a:pt x="339" y="368"/>
                  <a:pt x="338" y="369"/>
                </a:cubicBezTo>
                <a:cubicBezTo>
                  <a:pt x="337" y="370"/>
                  <a:pt x="337" y="370"/>
                  <a:pt x="337" y="370"/>
                </a:cubicBezTo>
                <a:cubicBezTo>
                  <a:pt x="317" y="390"/>
                  <a:pt x="301" y="414"/>
                  <a:pt x="289" y="440"/>
                </a:cubicBezTo>
                <a:cubicBezTo>
                  <a:pt x="289" y="441"/>
                  <a:pt x="287" y="442"/>
                  <a:pt x="286" y="442"/>
                </a:cubicBezTo>
                <a:close/>
              </a:path>
            </a:pathLst>
          </a:custGeom>
          <a:solidFill>
            <a:srgbClr val="00B050"/>
          </a:solidFill>
          <a:ln>
            <a:noFill/>
          </a:ln>
          <a:extLst/>
        </p:spPr>
        <p:txBody>
          <a:bodyPr vert="horz" wrap="square" lIns="91440" tIns="45720" rIns="91440" bIns="45720" numCol="1" anchor="t" anchorCtr="0" compatLnSpc="1">
            <a:prstTxWarp prst="textNoShape">
              <a:avLst/>
            </a:prstTxWarp>
          </a:bodyPr>
          <a:lstStyle/>
          <a:p>
            <a:endParaRPr lang="en-US">
              <a:solidFill>
                <a:srgbClr val="00B050"/>
              </a:solidFill>
            </a:endParaRPr>
          </a:p>
        </p:txBody>
      </p:sp>
      <p:sp>
        <p:nvSpPr>
          <p:cNvPr id="4" name="Freeform 6"/>
          <p:cNvSpPr>
            <a:spLocks/>
          </p:cNvSpPr>
          <p:nvPr/>
        </p:nvSpPr>
        <p:spPr bwMode="auto">
          <a:xfrm>
            <a:off x="6682257" y="975975"/>
            <a:ext cx="2309343" cy="2148225"/>
          </a:xfrm>
          <a:custGeom>
            <a:avLst/>
            <a:gdLst>
              <a:gd name="T0" fmla="*/ 353 w 497"/>
              <a:gd name="T1" fmla="*/ 463 h 463"/>
              <a:gd name="T2" fmla="*/ 296 w 497"/>
              <a:gd name="T3" fmla="*/ 420 h 463"/>
              <a:gd name="T4" fmla="*/ 295 w 497"/>
              <a:gd name="T5" fmla="*/ 418 h 463"/>
              <a:gd name="T6" fmla="*/ 293 w 497"/>
              <a:gd name="T7" fmla="*/ 417 h 463"/>
              <a:gd name="T8" fmla="*/ 291 w 497"/>
              <a:gd name="T9" fmla="*/ 417 h 463"/>
              <a:gd name="T10" fmla="*/ 211 w 497"/>
              <a:gd name="T11" fmla="*/ 442 h 463"/>
              <a:gd name="T12" fmla="*/ 210 w 497"/>
              <a:gd name="T13" fmla="*/ 442 h 463"/>
              <a:gd name="T14" fmla="*/ 207 w 497"/>
              <a:gd name="T15" fmla="*/ 440 h 463"/>
              <a:gd name="T16" fmla="*/ 5 w 497"/>
              <a:gd name="T17" fmla="*/ 302 h 463"/>
              <a:gd name="T18" fmla="*/ 4 w 497"/>
              <a:gd name="T19" fmla="*/ 302 h 463"/>
              <a:gd name="T20" fmla="*/ 0 w 497"/>
              <a:gd name="T21" fmla="*/ 298 h 463"/>
              <a:gd name="T22" fmla="*/ 0 w 497"/>
              <a:gd name="T23" fmla="*/ 224 h 463"/>
              <a:gd name="T24" fmla="*/ 3 w 497"/>
              <a:gd name="T25" fmla="*/ 220 h 463"/>
              <a:gd name="T26" fmla="*/ 63 w 497"/>
              <a:gd name="T27" fmla="*/ 154 h 463"/>
              <a:gd name="T28" fmla="*/ 3 w 497"/>
              <a:gd name="T29" fmla="*/ 87 h 463"/>
              <a:gd name="T30" fmla="*/ 0 w 497"/>
              <a:gd name="T31" fmla="*/ 83 h 463"/>
              <a:gd name="T32" fmla="*/ 0 w 497"/>
              <a:gd name="T33" fmla="*/ 4 h 463"/>
              <a:gd name="T34" fmla="*/ 4 w 497"/>
              <a:gd name="T35" fmla="*/ 0 h 463"/>
              <a:gd name="T36" fmla="*/ 4 w 497"/>
              <a:gd name="T37" fmla="*/ 0 h 463"/>
              <a:gd name="T38" fmla="*/ 5 w 497"/>
              <a:gd name="T39" fmla="*/ 0 h 463"/>
              <a:gd name="T40" fmla="*/ 496 w 497"/>
              <a:gd name="T41" fmla="*/ 350 h 463"/>
              <a:gd name="T42" fmla="*/ 496 w 497"/>
              <a:gd name="T43" fmla="*/ 354 h 463"/>
              <a:gd name="T44" fmla="*/ 494 w 497"/>
              <a:gd name="T45" fmla="*/ 356 h 463"/>
              <a:gd name="T46" fmla="*/ 412 w 497"/>
              <a:gd name="T47" fmla="*/ 381 h 463"/>
              <a:gd name="T48" fmla="*/ 410 w 497"/>
              <a:gd name="T49" fmla="*/ 383 h 463"/>
              <a:gd name="T50" fmla="*/ 409 w 497"/>
              <a:gd name="T51" fmla="*/ 386 h 463"/>
              <a:gd name="T52" fmla="*/ 412 w 497"/>
              <a:gd name="T53" fmla="*/ 404 h 463"/>
              <a:gd name="T54" fmla="*/ 353 w 497"/>
              <a:gd name="T55" fmla="*/ 46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97" h="463">
                <a:moveTo>
                  <a:pt x="353" y="463"/>
                </a:moveTo>
                <a:cubicBezTo>
                  <a:pt x="327" y="463"/>
                  <a:pt x="304" y="446"/>
                  <a:pt x="296" y="420"/>
                </a:cubicBezTo>
                <a:cubicBezTo>
                  <a:pt x="296" y="419"/>
                  <a:pt x="295" y="418"/>
                  <a:pt x="295" y="418"/>
                </a:cubicBezTo>
                <a:cubicBezTo>
                  <a:pt x="294" y="417"/>
                  <a:pt x="293" y="417"/>
                  <a:pt x="293" y="417"/>
                </a:cubicBezTo>
                <a:cubicBezTo>
                  <a:pt x="292" y="417"/>
                  <a:pt x="292" y="417"/>
                  <a:pt x="291" y="417"/>
                </a:cubicBezTo>
                <a:cubicBezTo>
                  <a:pt x="211" y="442"/>
                  <a:pt x="211" y="442"/>
                  <a:pt x="211" y="442"/>
                </a:cubicBezTo>
                <a:cubicBezTo>
                  <a:pt x="211" y="442"/>
                  <a:pt x="211" y="442"/>
                  <a:pt x="210" y="442"/>
                </a:cubicBezTo>
                <a:cubicBezTo>
                  <a:pt x="209" y="442"/>
                  <a:pt x="207" y="441"/>
                  <a:pt x="207" y="440"/>
                </a:cubicBezTo>
                <a:cubicBezTo>
                  <a:pt x="171" y="360"/>
                  <a:pt x="92" y="306"/>
                  <a:pt x="5" y="302"/>
                </a:cubicBezTo>
                <a:cubicBezTo>
                  <a:pt x="4" y="302"/>
                  <a:pt x="4" y="302"/>
                  <a:pt x="4" y="302"/>
                </a:cubicBezTo>
                <a:cubicBezTo>
                  <a:pt x="1" y="302"/>
                  <a:pt x="0" y="300"/>
                  <a:pt x="0" y="298"/>
                </a:cubicBezTo>
                <a:cubicBezTo>
                  <a:pt x="0" y="224"/>
                  <a:pt x="0" y="224"/>
                  <a:pt x="0" y="224"/>
                </a:cubicBezTo>
                <a:cubicBezTo>
                  <a:pt x="0" y="222"/>
                  <a:pt x="1" y="221"/>
                  <a:pt x="3" y="220"/>
                </a:cubicBezTo>
                <a:cubicBezTo>
                  <a:pt x="37" y="217"/>
                  <a:pt x="63" y="188"/>
                  <a:pt x="63" y="154"/>
                </a:cubicBezTo>
                <a:cubicBezTo>
                  <a:pt x="63" y="119"/>
                  <a:pt x="37" y="91"/>
                  <a:pt x="3" y="87"/>
                </a:cubicBezTo>
                <a:cubicBezTo>
                  <a:pt x="1" y="87"/>
                  <a:pt x="0" y="85"/>
                  <a:pt x="0" y="83"/>
                </a:cubicBezTo>
                <a:cubicBezTo>
                  <a:pt x="0" y="4"/>
                  <a:pt x="0" y="4"/>
                  <a:pt x="0" y="4"/>
                </a:cubicBezTo>
                <a:cubicBezTo>
                  <a:pt x="0" y="2"/>
                  <a:pt x="2" y="0"/>
                  <a:pt x="4" y="0"/>
                </a:cubicBezTo>
                <a:cubicBezTo>
                  <a:pt x="4" y="0"/>
                  <a:pt x="4" y="0"/>
                  <a:pt x="4" y="0"/>
                </a:cubicBezTo>
                <a:cubicBezTo>
                  <a:pt x="5" y="0"/>
                  <a:pt x="5" y="0"/>
                  <a:pt x="5" y="0"/>
                </a:cubicBezTo>
                <a:cubicBezTo>
                  <a:pt x="224" y="4"/>
                  <a:pt x="421" y="145"/>
                  <a:pt x="496" y="350"/>
                </a:cubicBezTo>
                <a:cubicBezTo>
                  <a:pt x="497" y="351"/>
                  <a:pt x="496" y="353"/>
                  <a:pt x="496" y="354"/>
                </a:cubicBezTo>
                <a:cubicBezTo>
                  <a:pt x="495" y="355"/>
                  <a:pt x="495" y="355"/>
                  <a:pt x="494" y="356"/>
                </a:cubicBezTo>
                <a:cubicBezTo>
                  <a:pt x="412" y="381"/>
                  <a:pt x="412" y="381"/>
                  <a:pt x="412" y="381"/>
                </a:cubicBezTo>
                <a:cubicBezTo>
                  <a:pt x="411" y="381"/>
                  <a:pt x="410" y="382"/>
                  <a:pt x="410" y="383"/>
                </a:cubicBezTo>
                <a:cubicBezTo>
                  <a:pt x="409" y="383"/>
                  <a:pt x="409" y="385"/>
                  <a:pt x="409" y="386"/>
                </a:cubicBezTo>
                <a:cubicBezTo>
                  <a:pt x="411" y="392"/>
                  <a:pt x="412" y="398"/>
                  <a:pt x="412" y="404"/>
                </a:cubicBezTo>
                <a:cubicBezTo>
                  <a:pt x="412" y="437"/>
                  <a:pt x="386" y="463"/>
                  <a:pt x="353" y="463"/>
                </a:cubicBez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 name="Freeform 7"/>
          <p:cNvSpPr>
            <a:spLocks/>
          </p:cNvSpPr>
          <p:nvPr/>
        </p:nvSpPr>
        <p:spPr bwMode="auto">
          <a:xfrm>
            <a:off x="7312246" y="2645530"/>
            <a:ext cx="1816514" cy="2756363"/>
          </a:xfrm>
          <a:custGeom>
            <a:avLst/>
            <a:gdLst>
              <a:gd name="T0" fmla="*/ 177 w 391"/>
              <a:gd name="T1" fmla="*/ 594 h 594"/>
              <a:gd name="T2" fmla="*/ 177 w 391"/>
              <a:gd name="T3" fmla="*/ 594 h 594"/>
              <a:gd name="T4" fmla="*/ 174 w 391"/>
              <a:gd name="T5" fmla="*/ 593 h 594"/>
              <a:gd name="T6" fmla="*/ 122 w 391"/>
              <a:gd name="T7" fmla="*/ 521 h 594"/>
              <a:gd name="T8" fmla="*/ 119 w 391"/>
              <a:gd name="T9" fmla="*/ 519 h 594"/>
              <a:gd name="T10" fmla="*/ 119 w 391"/>
              <a:gd name="T11" fmla="*/ 519 h 594"/>
              <a:gd name="T12" fmla="*/ 116 w 391"/>
              <a:gd name="T13" fmla="*/ 520 h 594"/>
              <a:gd name="T14" fmla="*/ 82 w 391"/>
              <a:gd name="T15" fmla="*/ 531 h 594"/>
              <a:gd name="T16" fmla="*/ 23 w 391"/>
              <a:gd name="T17" fmla="*/ 472 h 594"/>
              <a:gd name="T18" fmla="*/ 47 w 391"/>
              <a:gd name="T19" fmla="*/ 424 h 594"/>
              <a:gd name="T20" fmla="*/ 49 w 391"/>
              <a:gd name="T21" fmla="*/ 422 h 594"/>
              <a:gd name="T22" fmla="*/ 48 w 391"/>
              <a:gd name="T23" fmla="*/ 419 h 594"/>
              <a:gd name="T24" fmla="*/ 1 w 391"/>
              <a:gd name="T25" fmla="*/ 354 h 594"/>
              <a:gd name="T26" fmla="*/ 2 w 391"/>
              <a:gd name="T27" fmla="*/ 349 h 594"/>
              <a:gd name="T28" fmla="*/ 12 w 391"/>
              <a:gd name="T29" fmla="*/ 340 h 594"/>
              <a:gd name="T30" fmla="*/ 12 w 391"/>
              <a:gd name="T31" fmla="*/ 340 h 594"/>
              <a:gd name="T32" fmla="*/ 15 w 391"/>
              <a:gd name="T33" fmla="*/ 338 h 594"/>
              <a:gd name="T34" fmla="*/ 21 w 391"/>
              <a:gd name="T35" fmla="*/ 332 h 594"/>
              <a:gd name="T36" fmla="*/ 22 w 391"/>
              <a:gd name="T37" fmla="*/ 331 h 594"/>
              <a:gd name="T38" fmla="*/ 24 w 391"/>
              <a:gd name="T39" fmla="*/ 329 h 594"/>
              <a:gd name="T40" fmla="*/ 29 w 391"/>
              <a:gd name="T41" fmla="*/ 323 h 594"/>
              <a:gd name="T42" fmla="*/ 30 w 391"/>
              <a:gd name="T43" fmla="*/ 322 h 594"/>
              <a:gd name="T44" fmla="*/ 30 w 391"/>
              <a:gd name="T45" fmla="*/ 322 h 594"/>
              <a:gd name="T46" fmla="*/ 31 w 391"/>
              <a:gd name="T47" fmla="*/ 321 h 594"/>
              <a:gd name="T48" fmla="*/ 32 w 391"/>
              <a:gd name="T49" fmla="*/ 321 h 594"/>
              <a:gd name="T50" fmla="*/ 89 w 391"/>
              <a:gd name="T51" fmla="*/ 169 h 594"/>
              <a:gd name="T52" fmla="*/ 88 w 391"/>
              <a:gd name="T53" fmla="*/ 147 h 594"/>
              <a:gd name="T54" fmla="*/ 85 w 391"/>
              <a:gd name="T55" fmla="*/ 125 h 594"/>
              <a:gd name="T56" fmla="*/ 79 w 391"/>
              <a:gd name="T57" fmla="*/ 104 h 594"/>
              <a:gd name="T58" fmla="*/ 75 w 391"/>
              <a:gd name="T59" fmla="*/ 91 h 594"/>
              <a:gd name="T60" fmla="*/ 76 w 391"/>
              <a:gd name="T61" fmla="*/ 88 h 594"/>
              <a:gd name="T62" fmla="*/ 78 w 391"/>
              <a:gd name="T63" fmla="*/ 86 h 594"/>
              <a:gd name="T64" fmla="*/ 149 w 391"/>
              <a:gd name="T65" fmla="*/ 64 h 594"/>
              <a:gd name="T66" fmla="*/ 151 w 391"/>
              <a:gd name="T67" fmla="*/ 64 h 594"/>
              <a:gd name="T68" fmla="*/ 154 w 391"/>
              <a:gd name="T69" fmla="*/ 67 h 594"/>
              <a:gd name="T70" fmla="*/ 216 w 391"/>
              <a:gd name="T71" fmla="*/ 108 h 594"/>
              <a:gd name="T72" fmla="*/ 283 w 391"/>
              <a:gd name="T73" fmla="*/ 41 h 594"/>
              <a:gd name="T74" fmla="*/ 282 w 391"/>
              <a:gd name="T75" fmla="*/ 28 h 594"/>
              <a:gd name="T76" fmla="*/ 285 w 391"/>
              <a:gd name="T77" fmla="*/ 23 h 594"/>
              <a:gd name="T78" fmla="*/ 359 w 391"/>
              <a:gd name="T79" fmla="*/ 0 h 594"/>
              <a:gd name="T80" fmla="*/ 361 w 391"/>
              <a:gd name="T81" fmla="*/ 0 h 594"/>
              <a:gd name="T82" fmla="*/ 364 w 391"/>
              <a:gd name="T83" fmla="*/ 3 h 594"/>
              <a:gd name="T84" fmla="*/ 366 w 391"/>
              <a:gd name="T85" fmla="*/ 7 h 594"/>
              <a:gd name="T86" fmla="*/ 391 w 391"/>
              <a:gd name="T87" fmla="*/ 169 h 594"/>
              <a:gd name="T88" fmla="*/ 190 w 391"/>
              <a:gd name="T89" fmla="*/ 585 h 594"/>
              <a:gd name="T90" fmla="*/ 186 w 391"/>
              <a:gd name="T91" fmla="*/ 588 h 594"/>
              <a:gd name="T92" fmla="*/ 180 w 391"/>
              <a:gd name="T93" fmla="*/ 594 h 594"/>
              <a:gd name="T94" fmla="*/ 177 w 391"/>
              <a:gd name="T95" fmla="*/ 594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91" h="594">
                <a:moveTo>
                  <a:pt x="177" y="594"/>
                </a:moveTo>
                <a:cubicBezTo>
                  <a:pt x="177" y="594"/>
                  <a:pt x="177" y="594"/>
                  <a:pt x="177" y="594"/>
                </a:cubicBezTo>
                <a:cubicBezTo>
                  <a:pt x="175" y="594"/>
                  <a:pt x="175" y="594"/>
                  <a:pt x="174" y="593"/>
                </a:cubicBezTo>
                <a:cubicBezTo>
                  <a:pt x="122" y="521"/>
                  <a:pt x="122" y="521"/>
                  <a:pt x="122" y="521"/>
                </a:cubicBezTo>
                <a:cubicBezTo>
                  <a:pt x="121" y="520"/>
                  <a:pt x="120" y="519"/>
                  <a:pt x="119" y="519"/>
                </a:cubicBezTo>
                <a:cubicBezTo>
                  <a:pt x="119" y="519"/>
                  <a:pt x="119" y="519"/>
                  <a:pt x="119" y="519"/>
                </a:cubicBezTo>
                <a:cubicBezTo>
                  <a:pt x="118" y="519"/>
                  <a:pt x="117" y="520"/>
                  <a:pt x="116" y="520"/>
                </a:cubicBezTo>
                <a:cubicBezTo>
                  <a:pt x="106" y="527"/>
                  <a:pt x="94" y="531"/>
                  <a:pt x="82" y="531"/>
                </a:cubicBezTo>
                <a:cubicBezTo>
                  <a:pt x="49" y="531"/>
                  <a:pt x="23" y="505"/>
                  <a:pt x="23" y="472"/>
                </a:cubicBezTo>
                <a:cubicBezTo>
                  <a:pt x="23" y="453"/>
                  <a:pt x="32" y="435"/>
                  <a:pt x="47" y="424"/>
                </a:cubicBezTo>
                <a:cubicBezTo>
                  <a:pt x="48" y="424"/>
                  <a:pt x="49" y="423"/>
                  <a:pt x="49" y="422"/>
                </a:cubicBezTo>
                <a:cubicBezTo>
                  <a:pt x="49" y="421"/>
                  <a:pt x="49" y="420"/>
                  <a:pt x="48" y="419"/>
                </a:cubicBezTo>
                <a:cubicBezTo>
                  <a:pt x="1" y="354"/>
                  <a:pt x="1" y="354"/>
                  <a:pt x="1" y="354"/>
                </a:cubicBezTo>
                <a:cubicBezTo>
                  <a:pt x="0" y="353"/>
                  <a:pt x="0" y="350"/>
                  <a:pt x="2" y="349"/>
                </a:cubicBezTo>
                <a:cubicBezTo>
                  <a:pt x="5" y="346"/>
                  <a:pt x="9" y="343"/>
                  <a:pt x="12" y="340"/>
                </a:cubicBezTo>
                <a:cubicBezTo>
                  <a:pt x="12" y="340"/>
                  <a:pt x="12" y="340"/>
                  <a:pt x="12" y="340"/>
                </a:cubicBezTo>
                <a:cubicBezTo>
                  <a:pt x="12" y="340"/>
                  <a:pt x="14" y="338"/>
                  <a:pt x="15" y="338"/>
                </a:cubicBezTo>
                <a:cubicBezTo>
                  <a:pt x="17" y="336"/>
                  <a:pt x="19" y="334"/>
                  <a:pt x="21" y="332"/>
                </a:cubicBezTo>
                <a:cubicBezTo>
                  <a:pt x="22" y="331"/>
                  <a:pt x="22" y="331"/>
                  <a:pt x="22" y="331"/>
                </a:cubicBezTo>
                <a:cubicBezTo>
                  <a:pt x="23" y="331"/>
                  <a:pt x="23" y="330"/>
                  <a:pt x="24" y="329"/>
                </a:cubicBezTo>
                <a:cubicBezTo>
                  <a:pt x="26" y="327"/>
                  <a:pt x="27" y="325"/>
                  <a:pt x="29" y="323"/>
                </a:cubicBezTo>
                <a:cubicBezTo>
                  <a:pt x="30" y="322"/>
                  <a:pt x="30" y="322"/>
                  <a:pt x="30" y="322"/>
                </a:cubicBezTo>
                <a:cubicBezTo>
                  <a:pt x="30" y="322"/>
                  <a:pt x="30" y="322"/>
                  <a:pt x="30" y="322"/>
                </a:cubicBezTo>
                <a:cubicBezTo>
                  <a:pt x="31" y="322"/>
                  <a:pt x="31" y="322"/>
                  <a:pt x="31" y="321"/>
                </a:cubicBezTo>
                <a:cubicBezTo>
                  <a:pt x="31" y="321"/>
                  <a:pt x="32" y="321"/>
                  <a:pt x="32" y="321"/>
                </a:cubicBezTo>
                <a:cubicBezTo>
                  <a:pt x="69" y="279"/>
                  <a:pt x="89" y="225"/>
                  <a:pt x="89" y="169"/>
                </a:cubicBezTo>
                <a:cubicBezTo>
                  <a:pt x="89" y="161"/>
                  <a:pt x="89" y="154"/>
                  <a:pt x="88" y="147"/>
                </a:cubicBezTo>
                <a:cubicBezTo>
                  <a:pt x="87" y="139"/>
                  <a:pt x="86" y="132"/>
                  <a:pt x="85" y="125"/>
                </a:cubicBezTo>
                <a:cubicBezTo>
                  <a:pt x="83" y="118"/>
                  <a:pt x="82" y="111"/>
                  <a:pt x="79" y="104"/>
                </a:cubicBezTo>
                <a:cubicBezTo>
                  <a:pt x="78" y="100"/>
                  <a:pt x="77" y="95"/>
                  <a:pt x="75" y="91"/>
                </a:cubicBezTo>
                <a:cubicBezTo>
                  <a:pt x="75" y="90"/>
                  <a:pt x="75" y="89"/>
                  <a:pt x="76" y="88"/>
                </a:cubicBezTo>
                <a:cubicBezTo>
                  <a:pt x="76" y="87"/>
                  <a:pt x="77" y="86"/>
                  <a:pt x="78" y="86"/>
                </a:cubicBezTo>
                <a:cubicBezTo>
                  <a:pt x="149" y="64"/>
                  <a:pt x="149" y="64"/>
                  <a:pt x="149" y="64"/>
                </a:cubicBezTo>
                <a:cubicBezTo>
                  <a:pt x="150" y="64"/>
                  <a:pt x="150" y="64"/>
                  <a:pt x="151" y="64"/>
                </a:cubicBezTo>
                <a:cubicBezTo>
                  <a:pt x="152" y="64"/>
                  <a:pt x="154" y="65"/>
                  <a:pt x="154" y="67"/>
                </a:cubicBezTo>
                <a:cubicBezTo>
                  <a:pt x="164" y="92"/>
                  <a:pt x="189" y="108"/>
                  <a:pt x="216" y="108"/>
                </a:cubicBezTo>
                <a:cubicBezTo>
                  <a:pt x="253" y="108"/>
                  <a:pt x="283" y="78"/>
                  <a:pt x="283" y="41"/>
                </a:cubicBezTo>
                <a:cubicBezTo>
                  <a:pt x="283" y="37"/>
                  <a:pt x="283" y="32"/>
                  <a:pt x="282" y="28"/>
                </a:cubicBezTo>
                <a:cubicBezTo>
                  <a:pt x="282" y="26"/>
                  <a:pt x="283" y="24"/>
                  <a:pt x="285" y="23"/>
                </a:cubicBezTo>
                <a:cubicBezTo>
                  <a:pt x="359" y="0"/>
                  <a:pt x="359" y="0"/>
                  <a:pt x="359" y="0"/>
                </a:cubicBezTo>
                <a:cubicBezTo>
                  <a:pt x="360" y="0"/>
                  <a:pt x="360" y="0"/>
                  <a:pt x="361" y="0"/>
                </a:cubicBezTo>
                <a:cubicBezTo>
                  <a:pt x="362" y="0"/>
                  <a:pt x="364" y="1"/>
                  <a:pt x="364" y="3"/>
                </a:cubicBezTo>
                <a:cubicBezTo>
                  <a:pt x="364" y="3"/>
                  <a:pt x="366" y="7"/>
                  <a:pt x="366" y="7"/>
                </a:cubicBezTo>
                <a:cubicBezTo>
                  <a:pt x="382" y="59"/>
                  <a:pt x="391" y="114"/>
                  <a:pt x="391" y="169"/>
                </a:cubicBezTo>
                <a:cubicBezTo>
                  <a:pt x="391" y="332"/>
                  <a:pt x="318" y="484"/>
                  <a:pt x="190" y="585"/>
                </a:cubicBezTo>
                <a:cubicBezTo>
                  <a:pt x="186" y="588"/>
                  <a:pt x="186" y="588"/>
                  <a:pt x="186" y="588"/>
                </a:cubicBezTo>
                <a:cubicBezTo>
                  <a:pt x="186" y="588"/>
                  <a:pt x="181" y="592"/>
                  <a:pt x="180" y="594"/>
                </a:cubicBezTo>
                <a:cubicBezTo>
                  <a:pt x="179" y="594"/>
                  <a:pt x="178" y="594"/>
                  <a:pt x="177" y="594"/>
                </a:cubicBezTo>
                <a:close/>
              </a:path>
            </a:pathLst>
          </a:cu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 name="Freeform 8"/>
          <p:cNvSpPr>
            <a:spLocks/>
          </p:cNvSpPr>
          <p:nvPr/>
        </p:nvSpPr>
        <p:spPr bwMode="auto">
          <a:xfrm>
            <a:off x="5207107" y="4267200"/>
            <a:ext cx="2870093" cy="1592214"/>
          </a:xfrm>
          <a:custGeom>
            <a:avLst/>
            <a:gdLst>
              <a:gd name="T0" fmla="*/ 309 w 618"/>
              <a:gd name="T1" fmla="*/ 343 h 343"/>
              <a:gd name="T2" fmla="*/ 2 w 618"/>
              <a:gd name="T3" fmla="*/ 245 h 343"/>
              <a:gd name="T4" fmla="*/ 0 w 618"/>
              <a:gd name="T5" fmla="*/ 243 h 343"/>
              <a:gd name="T6" fmla="*/ 1 w 618"/>
              <a:gd name="T7" fmla="*/ 240 h 343"/>
              <a:gd name="T8" fmla="*/ 54 w 618"/>
              <a:gd name="T9" fmla="*/ 167 h 343"/>
              <a:gd name="T10" fmla="*/ 53 w 618"/>
              <a:gd name="T11" fmla="*/ 162 h 343"/>
              <a:gd name="T12" fmla="*/ 29 w 618"/>
              <a:gd name="T13" fmla="*/ 114 h 343"/>
              <a:gd name="T14" fmla="*/ 88 w 618"/>
              <a:gd name="T15" fmla="*/ 55 h 343"/>
              <a:gd name="T16" fmla="*/ 122 w 618"/>
              <a:gd name="T17" fmla="*/ 66 h 343"/>
              <a:gd name="T18" fmla="*/ 124 w 618"/>
              <a:gd name="T19" fmla="*/ 67 h 343"/>
              <a:gd name="T20" fmla="*/ 128 w 618"/>
              <a:gd name="T21" fmla="*/ 65 h 343"/>
              <a:gd name="T22" fmla="*/ 173 w 618"/>
              <a:gd name="T23" fmla="*/ 1 h 343"/>
              <a:gd name="T24" fmla="*/ 177 w 618"/>
              <a:gd name="T25" fmla="*/ 0 h 343"/>
              <a:gd name="T26" fmla="*/ 179 w 618"/>
              <a:gd name="T27" fmla="*/ 1 h 343"/>
              <a:gd name="T28" fmla="*/ 225 w 618"/>
              <a:gd name="T29" fmla="*/ 25 h 343"/>
              <a:gd name="T30" fmla="*/ 234 w 618"/>
              <a:gd name="T31" fmla="*/ 28 h 343"/>
              <a:gd name="T32" fmla="*/ 252 w 618"/>
              <a:gd name="T33" fmla="*/ 34 h 343"/>
              <a:gd name="T34" fmla="*/ 270 w 618"/>
              <a:gd name="T35" fmla="*/ 38 h 343"/>
              <a:gd name="T36" fmla="*/ 299 w 618"/>
              <a:gd name="T37" fmla="*/ 41 h 343"/>
              <a:gd name="T38" fmla="*/ 309 w 618"/>
              <a:gd name="T39" fmla="*/ 41 h 343"/>
              <a:gd name="T40" fmla="*/ 319 w 618"/>
              <a:gd name="T41" fmla="*/ 41 h 343"/>
              <a:gd name="T42" fmla="*/ 323 w 618"/>
              <a:gd name="T43" fmla="*/ 40 h 343"/>
              <a:gd name="T44" fmla="*/ 330 w 618"/>
              <a:gd name="T45" fmla="*/ 40 h 343"/>
              <a:gd name="T46" fmla="*/ 332 w 618"/>
              <a:gd name="T47" fmla="*/ 40 h 343"/>
              <a:gd name="T48" fmla="*/ 334 w 618"/>
              <a:gd name="T49" fmla="*/ 40 h 343"/>
              <a:gd name="T50" fmla="*/ 340 w 618"/>
              <a:gd name="T51" fmla="*/ 39 h 343"/>
              <a:gd name="T52" fmla="*/ 344 w 618"/>
              <a:gd name="T53" fmla="*/ 38 h 343"/>
              <a:gd name="T54" fmla="*/ 350 w 618"/>
              <a:gd name="T55" fmla="*/ 37 h 343"/>
              <a:gd name="T56" fmla="*/ 354 w 618"/>
              <a:gd name="T57" fmla="*/ 37 h 343"/>
              <a:gd name="T58" fmla="*/ 360 w 618"/>
              <a:gd name="T59" fmla="*/ 35 h 343"/>
              <a:gd name="T60" fmla="*/ 364 w 618"/>
              <a:gd name="T61" fmla="*/ 34 h 343"/>
              <a:gd name="T62" fmla="*/ 369 w 618"/>
              <a:gd name="T63" fmla="*/ 33 h 343"/>
              <a:gd name="T64" fmla="*/ 373 w 618"/>
              <a:gd name="T65" fmla="*/ 32 h 343"/>
              <a:gd name="T66" fmla="*/ 382 w 618"/>
              <a:gd name="T67" fmla="*/ 29 h 343"/>
              <a:gd name="T68" fmla="*/ 387 w 618"/>
              <a:gd name="T69" fmla="*/ 27 h 343"/>
              <a:gd name="T70" fmla="*/ 391 w 618"/>
              <a:gd name="T71" fmla="*/ 26 h 343"/>
              <a:gd name="T72" fmla="*/ 395 w 618"/>
              <a:gd name="T73" fmla="*/ 24 h 343"/>
              <a:gd name="T74" fmla="*/ 396 w 618"/>
              <a:gd name="T75" fmla="*/ 24 h 343"/>
              <a:gd name="T76" fmla="*/ 400 w 618"/>
              <a:gd name="T77" fmla="*/ 22 h 343"/>
              <a:gd name="T78" fmla="*/ 405 w 618"/>
              <a:gd name="T79" fmla="*/ 20 h 343"/>
              <a:gd name="T80" fmla="*/ 409 w 618"/>
              <a:gd name="T81" fmla="*/ 18 h 343"/>
              <a:gd name="T82" fmla="*/ 414 w 618"/>
              <a:gd name="T83" fmla="*/ 16 h 343"/>
              <a:gd name="T84" fmla="*/ 418 w 618"/>
              <a:gd name="T85" fmla="*/ 14 h 343"/>
              <a:gd name="T86" fmla="*/ 422 w 618"/>
              <a:gd name="T87" fmla="*/ 11 h 343"/>
              <a:gd name="T88" fmla="*/ 427 w 618"/>
              <a:gd name="T89" fmla="*/ 8 h 343"/>
              <a:gd name="T90" fmla="*/ 431 w 618"/>
              <a:gd name="T91" fmla="*/ 6 h 343"/>
              <a:gd name="T92" fmla="*/ 433 w 618"/>
              <a:gd name="T93" fmla="*/ 4 h 343"/>
              <a:gd name="T94" fmla="*/ 439 w 618"/>
              <a:gd name="T95" fmla="*/ 0 h 343"/>
              <a:gd name="T96" fmla="*/ 442 w 618"/>
              <a:gd name="T97" fmla="*/ 0 h 343"/>
              <a:gd name="T98" fmla="*/ 445 w 618"/>
              <a:gd name="T99" fmla="*/ 1 h 343"/>
              <a:gd name="T100" fmla="*/ 487 w 618"/>
              <a:gd name="T101" fmla="*/ 59 h 343"/>
              <a:gd name="T102" fmla="*/ 487 w 618"/>
              <a:gd name="T103" fmla="*/ 65 h 343"/>
              <a:gd name="T104" fmla="*/ 465 w 618"/>
              <a:gd name="T105" fmla="*/ 114 h 343"/>
              <a:gd name="T106" fmla="*/ 532 w 618"/>
              <a:gd name="T107" fmla="*/ 181 h 343"/>
              <a:gd name="T108" fmla="*/ 565 w 618"/>
              <a:gd name="T109" fmla="*/ 173 h 343"/>
              <a:gd name="T110" fmla="*/ 567 w 618"/>
              <a:gd name="T111" fmla="*/ 172 h 343"/>
              <a:gd name="T112" fmla="*/ 570 w 618"/>
              <a:gd name="T113" fmla="*/ 174 h 343"/>
              <a:gd name="T114" fmla="*/ 617 w 618"/>
              <a:gd name="T115" fmla="*/ 239 h 343"/>
              <a:gd name="T116" fmla="*/ 618 w 618"/>
              <a:gd name="T117" fmla="*/ 242 h 343"/>
              <a:gd name="T118" fmla="*/ 617 w 618"/>
              <a:gd name="T119" fmla="*/ 245 h 343"/>
              <a:gd name="T120" fmla="*/ 309 w 618"/>
              <a:gd name="T121" fmla="*/ 343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18" h="343">
                <a:moveTo>
                  <a:pt x="309" y="343"/>
                </a:moveTo>
                <a:cubicBezTo>
                  <a:pt x="198" y="343"/>
                  <a:pt x="92" y="309"/>
                  <a:pt x="2" y="245"/>
                </a:cubicBezTo>
                <a:cubicBezTo>
                  <a:pt x="1" y="245"/>
                  <a:pt x="1" y="244"/>
                  <a:pt x="0" y="243"/>
                </a:cubicBezTo>
                <a:cubicBezTo>
                  <a:pt x="0" y="242"/>
                  <a:pt x="0" y="241"/>
                  <a:pt x="1" y="240"/>
                </a:cubicBezTo>
                <a:cubicBezTo>
                  <a:pt x="54" y="167"/>
                  <a:pt x="54" y="167"/>
                  <a:pt x="54" y="167"/>
                </a:cubicBezTo>
                <a:cubicBezTo>
                  <a:pt x="55" y="165"/>
                  <a:pt x="55" y="163"/>
                  <a:pt x="53" y="162"/>
                </a:cubicBezTo>
                <a:cubicBezTo>
                  <a:pt x="38" y="150"/>
                  <a:pt x="29" y="133"/>
                  <a:pt x="29" y="114"/>
                </a:cubicBezTo>
                <a:cubicBezTo>
                  <a:pt x="29" y="82"/>
                  <a:pt x="56" y="55"/>
                  <a:pt x="88" y="55"/>
                </a:cubicBezTo>
                <a:cubicBezTo>
                  <a:pt x="100" y="55"/>
                  <a:pt x="112" y="59"/>
                  <a:pt x="122" y="66"/>
                </a:cubicBezTo>
                <a:cubicBezTo>
                  <a:pt x="123" y="66"/>
                  <a:pt x="123" y="67"/>
                  <a:pt x="124" y="67"/>
                </a:cubicBezTo>
                <a:cubicBezTo>
                  <a:pt x="126" y="67"/>
                  <a:pt x="127" y="66"/>
                  <a:pt x="128" y="65"/>
                </a:cubicBezTo>
                <a:cubicBezTo>
                  <a:pt x="173" y="1"/>
                  <a:pt x="173" y="1"/>
                  <a:pt x="173" y="1"/>
                </a:cubicBezTo>
                <a:cubicBezTo>
                  <a:pt x="174" y="0"/>
                  <a:pt x="175" y="0"/>
                  <a:pt x="177" y="0"/>
                </a:cubicBezTo>
                <a:cubicBezTo>
                  <a:pt x="177" y="0"/>
                  <a:pt x="178" y="0"/>
                  <a:pt x="179" y="1"/>
                </a:cubicBezTo>
                <a:cubicBezTo>
                  <a:pt x="193" y="10"/>
                  <a:pt x="209" y="19"/>
                  <a:pt x="225" y="25"/>
                </a:cubicBezTo>
                <a:cubicBezTo>
                  <a:pt x="228" y="26"/>
                  <a:pt x="231" y="27"/>
                  <a:pt x="234" y="28"/>
                </a:cubicBezTo>
                <a:cubicBezTo>
                  <a:pt x="240" y="30"/>
                  <a:pt x="246" y="32"/>
                  <a:pt x="252" y="34"/>
                </a:cubicBezTo>
                <a:cubicBezTo>
                  <a:pt x="258" y="35"/>
                  <a:pt x="264" y="37"/>
                  <a:pt x="270" y="38"/>
                </a:cubicBezTo>
                <a:cubicBezTo>
                  <a:pt x="280" y="39"/>
                  <a:pt x="290" y="40"/>
                  <a:pt x="299" y="41"/>
                </a:cubicBezTo>
                <a:cubicBezTo>
                  <a:pt x="302" y="41"/>
                  <a:pt x="306" y="41"/>
                  <a:pt x="309" y="41"/>
                </a:cubicBezTo>
                <a:cubicBezTo>
                  <a:pt x="312" y="41"/>
                  <a:pt x="316" y="41"/>
                  <a:pt x="319" y="41"/>
                </a:cubicBezTo>
                <a:cubicBezTo>
                  <a:pt x="320" y="41"/>
                  <a:pt x="323" y="40"/>
                  <a:pt x="323" y="40"/>
                </a:cubicBezTo>
                <a:cubicBezTo>
                  <a:pt x="325" y="40"/>
                  <a:pt x="327" y="40"/>
                  <a:pt x="330" y="40"/>
                </a:cubicBezTo>
                <a:cubicBezTo>
                  <a:pt x="330" y="40"/>
                  <a:pt x="331" y="40"/>
                  <a:pt x="332" y="40"/>
                </a:cubicBezTo>
                <a:cubicBezTo>
                  <a:pt x="334" y="40"/>
                  <a:pt x="334" y="40"/>
                  <a:pt x="334" y="40"/>
                </a:cubicBezTo>
                <a:cubicBezTo>
                  <a:pt x="336" y="39"/>
                  <a:pt x="338" y="39"/>
                  <a:pt x="340" y="39"/>
                </a:cubicBezTo>
                <a:cubicBezTo>
                  <a:pt x="341" y="39"/>
                  <a:pt x="342" y="38"/>
                  <a:pt x="344" y="38"/>
                </a:cubicBezTo>
                <a:cubicBezTo>
                  <a:pt x="346" y="38"/>
                  <a:pt x="348" y="38"/>
                  <a:pt x="350" y="37"/>
                </a:cubicBezTo>
                <a:cubicBezTo>
                  <a:pt x="351" y="37"/>
                  <a:pt x="352" y="37"/>
                  <a:pt x="354" y="37"/>
                </a:cubicBezTo>
                <a:cubicBezTo>
                  <a:pt x="356" y="36"/>
                  <a:pt x="358" y="36"/>
                  <a:pt x="360" y="35"/>
                </a:cubicBezTo>
                <a:cubicBezTo>
                  <a:pt x="360" y="35"/>
                  <a:pt x="363" y="35"/>
                  <a:pt x="364" y="34"/>
                </a:cubicBezTo>
                <a:cubicBezTo>
                  <a:pt x="366" y="34"/>
                  <a:pt x="367" y="33"/>
                  <a:pt x="369" y="33"/>
                </a:cubicBezTo>
                <a:cubicBezTo>
                  <a:pt x="369" y="33"/>
                  <a:pt x="373" y="32"/>
                  <a:pt x="373" y="32"/>
                </a:cubicBezTo>
                <a:cubicBezTo>
                  <a:pt x="376" y="31"/>
                  <a:pt x="379" y="30"/>
                  <a:pt x="382" y="29"/>
                </a:cubicBezTo>
                <a:cubicBezTo>
                  <a:pt x="383" y="29"/>
                  <a:pt x="387" y="27"/>
                  <a:pt x="387" y="27"/>
                </a:cubicBezTo>
                <a:cubicBezTo>
                  <a:pt x="389" y="27"/>
                  <a:pt x="390" y="26"/>
                  <a:pt x="391" y="26"/>
                </a:cubicBezTo>
                <a:cubicBezTo>
                  <a:pt x="393" y="25"/>
                  <a:pt x="394" y="25"/>
                  <a:pt x="395" y="24"/>
                </a:cubicBezTo>
                <a:cubicBezTo>
                  <a:pt x="396" y="24"/>
                  <a:pt x="396" y="24"/>
                  <a:pt x="396" y="24"/>
                </a:cubicBezTo>
                <a:cubicBezTo>
                  <a:pt x="398" y="23"/>
                  <a:pt x="399" y="23"/>
                  <a:pt x="400" y="22"/>
                </a:cubicBezTo>
                <a:cubicBezTo>
                  <a:pt x="402" y="21"/>
                  <a:pt x="404" y="21"/>
                  <a:pt x="405" y="20"/>
                </a:cubicBezTo>
                <a:cubicBezTo>
                  <a:pt x="406" y="19"/>
                  <a:pt x="408" y="19"/>
                  <a:pt x="409" y="18"/>
                </a:cubicBezTo>
                <a:cubicBezTo>
                  <a:pt x="411" y="17"/>
                  <a:pt x="412" y="16"/>
                  <a:pt x="414" y="16"/>
                </a:cubicBezTo>
                <a:cubicBezTo>
                  <a:pt x="415" y="15"/>
                  <a:pt x="416" y="14"/>
                  <a:pt x="418" y="14"/>
                </a:cubicBezTo>
                <a:cubicBezTo>
                  <a:pt x="419" y="13"/>
                  <a:pt x="421" y="12"/>
                  <a:pt x="422" y="11"/>
                </a:cubicBezTo>
                <a:cubicBezTo>
                  <a:pt x="423" y="10"/>
                  <a:pt x="427" y="8"/>
                  <a:pt x="427" y="8"/>
                </a:cubicBezTo>
                <a:cubicBezTo>
                  <a:pt x="428" y="8"/>
                  <a:pt x="429" y="7"/>
                  <a:pt x="431" y="6"/>
                </a:cubicBezTo>
                <a:cubicBezTo>
                  <a:pt x="433" y="4"/>
                  <a:pt x="433" y="4"/>
                  <a:pt x="433" y="4"/>
                </a:cubicBezTo>
                <a:cubicBezTo>
                  <a:pt x="436" y="3"/>
                  <a:pt x="438" y="2"/>
                  <a:pt x="439" y="0"/>
                </a:cubicBezTo>
                <a:cubicBezTo>
                  <a:pt x="440" y="0"/>
                  <a:pt x="441" y="0"/>
                  <a:pt x="442" y="0"/>
                </a:cubicBezTo>
                <a:cubicBezTo>
                  <a:pt x="443" y="0"/>
                  <a:pt x="444" y="0"/>
                  <a:pt x="445" y="1"/>
                </a:cubicBezTo>
                <a:cubicBezTo>
                  <a:pt x="487" y="59"/>
                  <a:pt x="487" y="59"/>
                  <a:pt x="487" y="59"/>
                </a:cubicBezTo>
                <a:cubicBezTo>
                  <a:pt x="488" y="61"/>
                  <a:pt x="488" y="63"/>
                  <a:pt x="487" y="65"/>
                </a:cubicBezTo>
                <a:cubicBezTo>
                  <a:pt x="473" y="77"/>
                  <a:pt x="465" y="95"/>
                  <a:pt x="465" y="114"/>
                </a:cubicBezTo>
                <a:cubicBezTo>
                  <a:pt x="465" y="151"/>
                  <a:pt x="495" y="181"/>
                  <a:pt x="532" y="181"/>
                </a:cubicBezTo>
                <a:cubicBezTo>
                  <a:pt x="543" y="181"/>
                  <a:pt x="555" y="178"/>
                  <a:pt x="565" y="173"/>
                </a:cubicBezTo>
                <a:cubicBezTo>
                  <a:pt x="565" y="172"/>
                  <a:pt x="566" y="172"/>
                  <a:pt x="567" y="172"/>
                </a:cubicBezTo>
                <a:cubicBezTo>
                  <a:pt x="568" y="172"/>
                  <a:pt x="569" y="173"/>
                  <a:pt x="570" y="174"/>
                </a:cubicBezTo>
                <a:cubicBezTo>
                  <a:pt x="617" y="239"/>
                  <a:pt x="617" y="239"/>
                  <a:pt x="617" y="239"/>
                </a:cubicBezTo>
                <a:cubicBezTo>
                  <a:pt x="618" y="240"/>
                  <a:pt x="618" y="241"/>
                  <a:pt x="618" y="242"/>
                </a:cubicBezTo>
                <a:cubicBezTo>
                  <a:pt x="618" y="243"/>
                  <a:pt x="617" y="244"/>
                  <a:pt x="617" y="245"/>
                </a:cubicBezTo>
                <a:cubicBezTo>
                  <a:pt x="526" y="309"/>
                  <a:pt x="420" y="343"/>
                  <a:pt x="309" y="343"/>
                </a:cubicBezTo>
                <a:close/>
              </a:path>
            </a:pathLst>
          </a:custGeom>
          <a:solidFill>
            <a:schemeClr val="bg1">
              <a:lumMod val="6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 name="Freeform 9"/>
          <p:cNvSpPr>
            <a:spLocks/>
          </p:cNvSpPr>
          <p:nvPr/>
        </p:nvSpPr>
        <p:spPr bwMode="auto">
          <a:xfrm>
            <a:off x="4191000" y="2552335"/>
            <a:ext cx="1811776" cy="2849558"/>
          </a:xfrm>
          <a:custGeom>
            <a:avLst/>
            <a:gdLst>
              <a:gd name="T0" fmla="*/ 214 w 390"/>
              <a:gd name="T1" fmla="*/ 614 h 614"/>
              <a:gd name="T2" fmla="*/ 211 w 390"/>
              <a:gd name="T3" fmla="*/ 614 h 614"/>
              <a:gd name="T4" fmla="*/ 0 w 390"/>
              <a:gd name="T5" fmla="*/ 189 h 614"/>
              <a:gd name="T6" fmla="*/ 25 w 390"/>
              <a:gd name="T7" fmla="*/ 23 h 614"/>
              <a:gd name="T8" fmla="*/ 26 w 390"/>
              <a:gd name="T9" fmla="*/ 22 h 614"/>
              <a:gd name="T10" fmla="*/ 30 w 390"/>
              <a:gd name="T11" fmla="*/ 20 h 614"/>
              <a:gd name="T12" fmla="*/ 31 w 390"/>
              <a:gd name="T13" fmla="*/ 20 h 614"/>
              <a:gd name="T14" fmla="*/ 114 w 390"/>
              <a:gd name="T15" fmla="*/ 45 h 614"/>
              <a:gd name="T16" fmla="*/ 115 w 390"/>
              <a:gd name="T17" fmla="*/ 46 h 614"/>
              <a:gd name="T18" fmla="*/ 117 w 390"/>
              <a:gd name="T19" fmla="*/ 45 h 614"/>
              <a:gd name="T20" fmla="*/ 119 w 390"/>
              <a:gd name="T21" fmla="*/ 43 h 614"/>
              <a:gd name="T22" fmla="*/ 176 w 390"/>
              <a:gd name="T23" fmla="*/ 0 h 614"/>
              <a:gd name="T24" fmla="*/ 235 w 390"/>
              <a:gd name="T25" fmla="*/ 59 h 614"/>
              <a:gd name="T26" fmla="*/ 232 w 390"/>
              <a:gd name="T27" fmla="*/ 77 h 614"/>
              <a:gd name="T28" fmla="*/ 232 w 390"/>
              <a:gd name="T29" fmla="*/ 80 h 614"/>
              <a:gd name="T30" fmla="*/ 234 w 390"/>
              <a:gd name="T31" fmla="*/ 82 h 614"/>
              <a:gd name="T32" fmla="*/ 312 w 390"/>
              <a:gd name="T33" fmla="*/ 106 h 614"/>
              <a:gd name="T34" fmla="*/ 314 w 390"/>
              <a:gd name="T35" fmla="*/ 108 h 614"/>
              <a:gd name="T36" fmla="*/ 315 w 390"/>
              <a:gd name="T37" fmla="*/ 111 h 614"/>
              <a:gd name="T38" fmla="*/ 314 w 390"/>
              <a:gd name="T39" fmla="*/ 114 h 614"/>
              <a:gd name="T40" fmla="*/ 302 w 390"/>
              <a:gd name="T41" fmla="*/ 189 h 614"/>
              <a:gd name="T42" fmla="*/ 388 w 390"/>
              <a:gd name="T43" fmla="*/ 369 h 614"/>
              <a:gd name="T44" fmla="*/ 389 w 390"/>
              <a:gd name="T45" fmla="*/ 375 h 614"/>
              <a:gd name="T46" fmla="*/ 347 w 390"/>
              <a:gd name="T47" fmla="*/ 432 h 614"/>
              <a:gd name="T48" fmla="*/ 344 w 390"/>
              <a:gd name="T49" fmla="*/ 434 h 614"/>
              <a:gd name="T50" fmla="*/ 342 w 390"/>
              <a:gd name="T51" fmla="*/ 433 h 614"/>
              <a:gd name="T52" fmla="*/ 310 w 390"/>
              <a:gd name="T53" fmla="*/ 425 h 614"/>
              <a:gd name="T54" fmla="*/ 243 w 390"/>
              <a:gd name="T55" fmla="*/ 492 h 614"/>
              <a:gd name="T56" fmla="*/ 264 w 390"/>
              <a:gd name="T57" fmla="*/ 541 h 614"/>
              <a:gd name="T58" fmla="*/ 265 w 390"/>
              <a:gd name="T59" fmla="*/ 546 h 614"/>
              <a:gd name="T60" fmla="*/ 217 w 390"/>
              <a:gd name="T61" fmla="*/ 613 h 614"/>
              <a:gd name="T62" fmla="*/ 214 w 390"/>
              <a:gd name="T63" fmla="*/ 614 h 614"/>
              <a:gd name="T64" fmla="*/ 214 w 390"/>
              <a:gd name="T65" fmla="*/ 614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0" h="614">
                <a:moveTo>
                  <a:pt x="214" y="614"/>
                </a:moveTo>
                <a:cubicBezTo>
                  <a:pt x="213" y="614"/>
                  <a:pt x="212" y="614"/>
                  <a:pt x="211" y="614"/>
                </a:cubicBezTo>
                <a:cubicBezTo>
                  <a:pt x="79" y="513"/>
                  <a:pt x="0" y="355"/>
                  <a:pt x="0" y="189"/>
                </a:cubicBezTo>
                <a:cubicBezTo>
                  <a:pt x="0" y="131"/>
                  <a:pt x="8" y="76"/>
                  <a:pt x="25" y="23"/>
                </a:cubicBezTo>
                <a:cubicBezTo>
                  <a:pt x="26" y="22"/>
                  <a:pt x="26" y="22"/>
                  <a:pt x="26" y="22"/>
                </a:cubicBezTo>
                <a:cubicBezTo>
                  <a:pt x="26" y="21"/>
                  <a:pt x="28" y="20"/>
                  <a:pt x="30" y="20"/>
                </a:cubicBezTo>
                <a:cubicBezTo>
                  <a:pt x="30" y="20"/>
                  <a:pt x="30" y="20"/>
                  <a:pt x="31" y="20"/>
                </a:cubicBezTo>
                <a:cubicBezTo>
                  <a:pt x="114" y="45"/>
                  <a:pt x="114" y="45"/>
                  <a:pt x="114" y="45"/>
                </a:cubicBezTo>
                <a:cubicBezTo>
                  <a:pt x="114" y="45"/>
                  <a:pt x="115" y="46"/>
                  <a:pt x="115" y="46"/>
                </a:cubicBezTo>
                <a:cubicBezTo>
                  <a:pt x="116" y="46"/>
                  <a:pt x="116" y="45"/>
                  <a:pt x="117" y="45"/>
                </a:cubicBezTo>
                <a:cubicBezTo>
                  <a:pt x="118" y="45"/>
                  <a:pt x="119" y="44"/>
                  <a:pt x="119" y="43"/>
                </a:cubicBezTo>
                <a:cubicBezTo>
                  <a:pt x="126" y="17"/>
                  <a:pt x="149" y="0"/>
                  <a:pt x="176" y="0"/>
                </a:cubicBezTo>
                <a:cubicBezTo>
                  <a:pt x="208" y="0"/>
                  <a:pt x="235" y="26"/>
                  <a:pt x="235" y="59"/>
                </a:cubicBezTo>
                <a:cubicBezTo>
                  <a:pt x="235" y="65"/>
                  <a:pt x="234" y="71"/>
                  <a:pt x="232" y="77"/>
                </a:cubicBezTo>
                <a:cubicBezTo>
                  <a:pt x="231" y="78"/>
                  <a:pt x="232" y="79"/>
                  <a:pt x="232" y="80"/>
                </a:cubicBezTo>
                <a:cubicBezTo>
                  <a:pt x="233" y="81"/>
                  <a:pt x="233" y="82"/>
                  <a:pt x="234" y="82"/>
                </a:cubicBezTo>
                <a:cubicBezTo>
                  <a:pt x="312" y="106"/>
                  <a:pt x="312" y="106"/>
                  <a:pt x="312" y="106"/>
                </a:cubicBezTo>
                <a:cubicBezTo>
                  <a:pt x="313" y="106"/>
                  <a:pt x="314" y="107"/>
                  <a:pt x="314" y="108"/>
                </a:cubicBezTo>
                <a:cubicBezTo>
                  <a:pt x="315" y="109"/>
                  <a:pt x="315" y="110"/>
                  <a:pt x="315" y="111"/>
                </a:cubicBezTo>
                <a:cubicBezTo>
                  <a:pt x="314" y="114"/>
                  <a:pt x="314" y="114"/>
                  <a:pt x="314" y="114"/>
                </a:cubicBezTo>
                <a:cubicBezTo>
                  <a:pt x="306" y="137"/>
                  <a:pt x="302" y="162"/>
                  <a:pt x="302" y="189"/>
                </a:cubicBezTo>
                <a:cubicBezTo>
                  <a:pt x="302" y="260"/>
                  <a:pt x="333" y="325"/>
                  <a:pt x="388" y="369"/>
                </a:cubicBezTo>
                <a:cubicBezTo>
                  <a:pt x="390" y="371"/>
                  <a:pt x="390" y="373"/>
                  <a:pt x="389" y="375"/>
                </a:cubicBezTo>
                <a:cubicBezTo>
                  <a:pt x="347" y="432"/>
                  <a:pt x="347" y="432"/>
                  <a:pt x="347" y="432"/>
                </a:cubicBezTo>
                <a:cubicBezTo>
                  <a:pt x="347" y="433"/>
                  <a:pt x="345" y="434"/>
                  <a:pt x="344" y="434"/>
                </a:cubicBezTo>
                <a:cubicBezTo>
                  <a:pt x="344" y="434"/>
                  <a:pt x="343" y="434"/>
                  <a:pt x="342" y="433"/>
                </a:cubicBezTo>
                <a:cubicBezTo>
                  <a:pt x="333" y="428"/>
                  <a:pt x="321" y="425"/>
                  <a:pt x="310" y="425"/>
                </a:cubicBezTo>
                <a:cubicBezTo>
                  <a:pt x="273" y="425"/>
                  <a:pt x="243" y="455"/>
                  <a:pt x="243" y="492"/>
                </a:cubicBezTo>
                <a:cubicBezTo>
                  <a:pt x="243" y="511"/>
                  <a:pt x="251" y="528"/>
                  <a:pt x="264" y="541"/>
                </a:cubicBezTo>
                <a:cubicBezTo>
                  <a:pt x="266" y="542"/>
                  <a:pt x="266" y="545"/>
                  <a:pt x="265" y="546"/>
                </a:cubicBezTo>
                <a:cubicBezTo>
                  <a:pt x="217" y="613"/>
                  <a:pt x="217" y="613"/>
                  <a:pt x="217" y="613"/>
                </a:cubicBezTo>
                <a:cubicBezTo>
                  <a:pt x="216" y="614"/>
                  <a:pt x="215" y="614"/>
                  <a:pt x="214" y="614"/>
                </a:cubicBezTo>
                <a:cubicBezTo>
                  <a:pt x="214" y="614"/>
                  <a:pt x="214" y="614"/>
                  <a:pt x="214" y="614"/>
                </a:cubicBezTo>
                <a:close/>
              </a:path>
            </a:pathLst>
          </a:custGeom>
          <a:solidFill>
            <a:schemeClr val="bg1">
              <a:lumMod val="6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7070503" y="4001869"/>
            <a:ext cx="2149697" cy="369332"/>
          </a:xfrm>
          <a:prstGeom prst="rect">
            <a:avLst/>
          </a:prstGeom>
        </p:spPr>
        <p:txBody>
          <a:bodyPr wrap="square">
            <a:spAutoFit/>
          </a:bodyPr>
          <a:lstStyle/>
          <a:p>
            <a:r>
              <a:rPr lang="id-ID" b="1" dirty="0"/>
              <a:t>Minat belajar </a:t>
            </a:r>
            <a:endParaRPr lang="en-US" b="1" dirty="0">
              <a:solidFill>
                <a:schemeClr val="bg1"/>
              </a:solidFill>
            </a:endParaRPr>
          </a:p>
        </p:txBody>
      </p:sp>
      <p:sp>
        <p:nvSpPr>
          <p:cNvPr id="9" name="Rectangle 8"/>
          <p:cNvSpPr/>
          <p:nvPr/>
        </p:nvSpPr>
        <p:spPr>
          <a:xfrm>
            <a:off x="7932953" y="3377625"/>
            <a:ext cx="601447" cy="584775"/>
          </a:xfrm>
          <a:prstGeom prst="rect">
            <a:avLst/>
          </a:prstGeom>
        </p:spPr>
        <p:txBody>
          <a:bodyPr wrap="none">
            <a:spAutoFit/>
          </a:bodyPr>
          <a:lstStyle/>
          <a:p>
            <a:r>
              <a:rPr lang="en-US" sz="3200" spc="-150" dirty="0" smtClean="0">
                <a:solidFill>
                  <a:schemeClr val="bg1"/>
                </a:solidFill>
                <a:latin typeface="Arial" panose="020B0604020202020204" pitchFamily="34" charset="0"/>
                <a:cs typeface="Arial" panose="020B0604020202020204" pitchFamily="34" charset="0"/>
              </a:rPr>
              <a:t>0</a:t>
            </a:r>
            <a:r>
              <a:rPr lang="id-ID" sz="3200" spc="-150" dirty="0" smtClean="0">
                <a:solidFill>
                  <a:schemeClr val="bg1"/>
                </a:solidFill>
                <a:latin typeface="Arial" panose="020B0604020202020204" pitchFamily="34" charset="0"/>
                <a:cs typeface="Arial" panose="020B0604020202020204" pitchFamily="34" charset="0"/>
              </a:rPr>
              <a:t>3</a:t>
            </a:r>
            <a:endParaRPr lang="en-US" sz="3200" spc="-150" dirty="0">
              <a:solidFill>
                <a:schemeClr val="bg1"/>
              </a:solidFill>
              <a:latin typeface="Arial" panose="020B0604020202020204" pitchFamily="34" charset="0"/>
              <a:cs typeface="Arial" panose="020B0604020202020204" pitchFamily="34" charset="0"/>
            </a:endParaRPr>
          </a:p>
        </p:txBody>
      </p:sp>
      <p:grpSp>
        <p:nvGrpSpPr>
          <p:cNvPr id="10" name="Group 17">
            <a:extLst>
              <a:ext uri="{FF2B5EF4-FFF2-40B4-BE49-F238E27FC236}">
                <a16:creationId xmlns="" xmlns:a16="http://schemas.microsoft.com/office/drawing/2014/main" id="{811E99C0-B7E8-402B-85F4-F9B5D51D6844}"/>
              </a:ext>
            </a:extLst>
          </p:cNvPr>
          <p:cNvGrpSpPr>
            <a:grpSpLocks noChangeAspect="1"/>
          </p:cNvGrpSpPr>
          <p:nvPr/>
        </p:nvGrpSpPr>
        <p:grpSpPr bwMode="auto">
          <a:xfrm>
            <a:off x="6183004" y="2625721"/>
            <a:ext cx="1055996" cy="1433622"/>
            <a:chOff x="1828" y="2103"/>
            <a:chExt cx="2033" cy="2760"/>
          </a:xfrm>
          <a:solidFill>
            <a:schemeClr val="bg1"/>
          </a:solidFill>
          <a:effectLst>
            <a:outerShdw blurRad="50800" dist="38100" dir="8100000" algn="tr" rotWithShape="0">
              <a:prstClr val="black">
                <a:alpha val="40000"/>
              </a:prstClr>
            </a:outerShdw>
          </a:effectLst>
        </p:grpSpPr>
        <p:sp>
          <p:nvSpPr>
            <p:cNvPr id="11" name="Freeform 19">
              <a:extLst>
                <a:ext uri="{FF2B5EF4-FFF2-40B4-BE49-F238E27FC236}">
                  <a16:creationId xmlns="" xmlns:a16="http://schemas.microsoft.com/office/drawing/2014/main" id="{D5AEF225-2390-45A7-8CDB-CAE92251A3FA}"/>
                </a:ext>
              </a:extLst>
            </p:cNvPr>
            <p:cNvSpPr>
              <a:spLocks/>
            </p:cNvSpPr>
            <p:nvPr/>
          </p:nvSpPr>
          <p:spPr bwMode="auto">
            <a:xfrm>
              <a:off x="2557" y="4434"/>
              <a:ext cx="575" cy="86"/>
            </a:xfrm>
            <a:custGeom>
              <a:avLst/>
              <a:gdLst>
                <a:gd name="T0" fmla="*/ 85 w 1149"/>
                <a:gd name="T1" fmla="*/ 0 h 171"/>
                <a:gd name="T2" fmla="*/ 1064 w 1149"/>
                <a:gd name="T3" fmla="*/ 0 h 171"/>
                <a:gd name="T4" fmla="*/ 1092 w 1149"/>
                <a:gd name="T5" fmla="*/ 3 h 171"/>
                <a:gd name="T6" fmla="*/ 1114 w 1149"/>
                <a:gd name="T7" fmla="*/ 16 h 171"/>
                <a:gd name="T8" fmla="*/ 1133 w 1149"/>
                <a:gd name="T9" fmla="*/ 35 h 171"/>
                <a:gd name="T10" fmla="*/ 1144 w 1149"/>
                <a:gd name="T11" fmla="*/ 58 h 171"/>
                <a:gd name="T12" fmla="*/ 1149 w 1149"/>
                <a:gd name="T13" fmla="*/ 86 h 171"/>
                <a:gd name="T14" fmla="*/ 1144 w 1149"/>
                <a:gd name="T15" fmla="*/ 113 h 171"/>
                <a:gd name="T16" fmla="*/ 1133 w 1149"/>
                <a:gd name="T17" fmla="*/ 136 h 171"/>
                <a:gd name="T18" fmla="*/ 1114 w 1149"/>
                <a:gd name="T19" fmla="*/ 155 h 171"/>
                <a:gd name="T20" fmla="*/ 1092 w 1149"/>
                <a:gd name="T21" fmla="*/ 168 h 171"/>
                <a:gd name="T22" fmla="*/ 1064 w 1149"/>
                <a:gd name="T23" fmla="*/ 171 h 171"/>
                <a:gd name="T24" fmla="*/ 85 w 1149"/>
                <a:gd name="T25" fmla="*/ 171 h 171"/>
                <a:gd name="T26" fmla="*/ 57 w 1149"/>
                <a:gd name="T27" fmla="*/ 168 h 171"/>
                <a:gd name="T28" fmla="*/ 35 w 1149"/>
                <a:gd name="T29" fmla="*/ 155 h 171"/>
                <a:gd name="T30" fmla="*/ 16 w 1149"/>
                <a:gd name="T31" fmla="*/ 136 h 171"/>
                <a:gd name="T32" fmla="*/ 5 w 1149"/>
                <a:gd name="T33" fmla="*/ 113 h 171"/>
                <a:gd name="T34" fmla="*/ 0 w 1149"/>
                <a:gd name="T35" fmla="*/ 86 h 171"/>
                <a:gd name="T36" fmla="*/ 5 w 1149"/>
                <a:gd name="T37" fmla="*/ 58 h 171"/>
                <a:gd name="T38" fmla="*/ 16 w 1149"/>
                <a:gd name="T39" fmla="*/ 35 h 171"/>
                <a:gd name="T40" fmla="*/ 35 w 1149"/>
                <a:gd name="T41" fmla="*/ 16 h 171"/>
                <a:gd name="T42" fmla="*/ 57 w 1149"/>
                <a:gd name="T43" fmla="*/ 3 h 171"/>
                <a:gd name="T44" fmla="*/ 85 w 1149"/>
                <a:gd name="T45"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49" h="171">
                  <a:moveTo>
                    <a:pt x="85" y="0"/>
                  </a:moveTo>
                  <a:lnTo>
                    <a:pt x="1064" y="0"/>
                  </a:lnTo>
                  <a:lnTo>
                    <a:pt x="1092" y="3"/>
                  </a:lnTo>
                  <a:lnTo>
                    <a:pt x="1114" y="16"/>
                  </a:lnTo>
                  <a:lnTo>
                    <a:pt x="1133" y="35"/>
                  </a:lnTo>
                  <a:lnTo>
                    <a:pt x="1144" y="58"/>
                  </a:lnTo>
                  <a:lnTo>
                    <a:pt x="1149" y="86"/>
                  </a:lnTo>
                  <a:lnTo>
                    <a:pt x="1144" y="113"/>
                  </a:lnTo>
                  <a:lnTo>
                    <a:pt x="1133" y="136"/>
                  </a:lnTo>
                  <a:lnTo>
                    <a:pt x="1114" y="155"/>
                  </a:lnTo>
                  <a:lnTo>
                    <a:pt x="1092" y="168"/>
                  </a:lnTo>
                  <a:lnTo>
                    <a:pt x="1064" y="171"/>
                  </a:lnTo>
                  <a:lnTo>
                    <a:pt x="85" y="171"/>
                  </a:lnTo>
                  <a:lnTo>
                    <a:pt x="57" y="168"/>
                  </a:lnTo>
                  <a:lnTo>
                    <a:pt x="35" y="155"/>
                  </a:lnTo>
                  <a:lnTo>
                    <a:pt x="16" y="136"/>
                  </a:lnTo>
                  <a:lnTo>
                    <a:pt x="5" y="113"/>
                  </a:lnTo>
                  <a:lnTo>
                    <a:pt x="0" y="86"/>
                  </a:lnTo>
                  <a:lnTo>
                    <a:pt x="5" y="58"/>
                  </a:lnTo>
                  <a:lnTo>
                    <a:pt x="16" y="35"/>
                  </a:lnTo>
                  <a:lnTo>
                    <a:pt x="35" y="16"/>
                  </a:lnTo>
                  <a:lnTo>
                    <a:pt x="57" y="3"/>
                  </a:lnTo>
                  <a:lnTo>
                    <a:pt x="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0">
              <a:extLst>
                <a:ext uri="{FF2B5EF4-FFF2-40B4-BE49-F238E27FC236}">
                  <a16:creationId xmlns="" xmlns:a16="http://schemas.microsoft.com/office/drawing/2014/main" id="{2215BA79-BE19-4790-A9F9-EB2B444F5E41}"/>
                </a:ext>
              </a:extLst>
            </p:cNvPr>
            <p:cNvSpPr>
              <a:spLocks/>
            </p:cNvSpPr>
            <p:nvPr/>
          </p:nvSpPr>
          <p:spPr bwMode="auto">
            <a:xfrm>
              <a:off x="2612" y="4605"/>
              <a:ext cx="465" cy="87"/>
            </a:xfrm>
            <a:custGeom>
              <a:avLst/>
              <a:gdLst>
                <a:gd name="T0" fmla="*/ 85 w 931"/>
                <a:gd name="T1" fmla="*/ 0 h 174"/>
                <a:gd name="T2" fmla="*/ 846 w 931"/>
                <a:gd name="T3" fmla="*/ 0 h 174"/>
                <a:gd name="T4" fmla="*/ 874 w 931"/>
                <a:gd name="T5" fmla="*/ 6 h 174"/>
                <a:gd name="T6" fmla="*/ 896 w 931"/>
                <a:gd name="T7" fmla="*/ 18 h 174"/>
                <a:gd name="T8" fmla="*/ 915 w 931"/>
                <a:gd name="T9" fmla="*/ 36 h 174"/>
                <a:gd name="T10" fmla="*/ 928 w 931"/>
                <a:gd name="T11" fmla="*/ 60 h 174"/>
                <a:gd name="T12" fmla="*/ 931 w 931"/>
                <a:gd name="T13" fmla="*/ 87 h 174"/>
                <a:gd name="T14" fmla="*/ 928 w 931"/>
                <a:gd name="T15" fmla="*/ 114 h 174"/>
                <a:gd name="T16" fmla="*/ 915 w 931"/>
                <a:gd name="T17" fmla="*/ 138 h 174"/>
                <a:gd name="T18" fmla="*/ 896 w 931"/>
                <a:gd name="T19" fmla="*/ 156 h 174"/>
                <a:gd name="T20" fmla="*/ 874 w 931"/>
                <a:gd name="T21" fmla="*/ 168 h 174"/>
                <a:gd name="T22" fmla="*/ 846 w 931"/>
                <a:gd name="T23" fmla="*/ 174 h 174"/>
                <a:gd name="T24" fmla="*/ 85 w 931"/>
                <a:gd name="T25" fmla="*/ 174 h 174"/>
                <a:gd name="T26" fmla="*/ 57 w 931"/>
                <a:gd name="T27" fmla="*/ 168 h 174"/>
                <a:gd name="T28" fmla="*/ 35 w 931"/>
                <a:gd name="T29" fmla="*/ 156 h 174"/>
                <a:gd name="T30" fmla="*/ 16 w 931"/>
                <a:gd name="T31" fmla="*/ 138 h 174"/>
                <a:gd name="T32" fmla="*/ 5 w 931"/>
                <a:gd name="T33" fmla="*/ 114 h 174"/>
                <a:gd name="T34" fmla="*/ 0 w 931"/>
                <a:gd name="T35" fmla="*/ 87 h 174"/>
                <a:gd name="T36" fmla="*/ 5 w 931"/>
                <a:gd name="T37" fmla="*/ 60 h 174"/>
                <a:gd name="T38" fmla="*/ 16 w 931"/>
                <a:gd name="T39" fmla="*/ 36 h 174"/>
                <a:gd name="T40" fmla="*/ 35 w 931"/>
                <a:gd name="T41" fmla="*/ 18 h 174"/>
                <a:gd name="T42" fmla="*/ 57 w 931"/>
                <a:gd name="T43" fmla="*/ 6 h 174"/>
                <a:gd name="T44" fmla="*/ 85 w 931"/>
                <a:gd name="T45"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31" h="174">
                  <a:moveTo>
                    <a:pt x="85" y="0"/>
                  </a:moveTo>
                  <a:lnTo>
                    <a:pt x="846" y="0"/>
                  </a:lnTo>
                  <a:lnTo>
                    <a:pt x="874" y="6"/>
                  </a:lnTo>
                  <a:lnTo>
                    <a:pt x="896" y="18"/>
                  </a:lnTo>
                  <a:lnTo>
                    <a:pt x="915" y="36"/>
                  </a:lnTo>
                  <a:lnTo>
                    <a:pt x="928" y="60"/>
                  </a:lnTo>
                  <a:lnTo>
                    <a:pt x="931" y="87"/>
                  </a:lnTo>
                  <a:lnTo>
                    <a:pt x="928" y="114"/>
                  </a:lnTo>
                  <a:lnTo>
                    <a:pt x="915" y="138"/>
                  </a:lnTo>
                  <a:lnTo>
                    <a:pt x="896" y="156"/>
                  </a:lnTo>
                  <a:lnTo>
                    <a:pt x="874" y="168"/>
                  </a:lnTo>
                  <a:lnTo>
                    <a:pt x="846" y="174"/>
                  </a:lnTo>
                  <a:lnTo>
                    <a:pt x="85" y="174"/>
                  </a:lnTo>
                  <a:lnTo>
                    <a:pt x="57" y="168"/>
                  </a:lnTo>
                  <a:lnTo>
                    <a:pt x="35" y="156"/>
                  </a:lnTo>
                  <a:lnTo>
                    <a:pt x="16" y="138"/>
                  </a:lnTo>
                  <a:lnTo>
                    <a:pt x="5" y="114"/>
                  </a:lnTo>
                  <a:lnTo>
                    <a:pt x="0" y="87"/>
                  </a:lnTo>
                  <a:lnTo>
                    <a:pt x="5" y="60"/>
                  </a:lnTo>
                  <a:lnTo>
                    <a:pt x="16" y="36"/>
                  </a:lnTo>
                  <a:lnTo>
                    <a:pt x="35" y="18"/>
                  </a:lnTo>
                  <a:lnTo>
                    <a:pt x="57" y="6"/>
                  </a:lnTo>
                  <a:lnTo>
                    <a:pt x="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1">
              <a:extLst>
                <a:ext uri="{FF2B5EF4-FFF2-40B4-BE49-F238E27FC236}">
                  <a16:creationId xmlns="" xmlns:a16="http://schemas.microsoft.com/office/drawing/2014/main" id="{022F9EA7-6ADE-40FD-87D3-B5F1D247F6CC}"/>
                </a:ext>
              </a:extLst>
            </p:cNvPr>
            <p:cNvSpPr>
              <a:spLocks/>
            </p:cNvSpPr>
            <p:nvPr/>
          </p:nvSpPr>
          <p:spPr bwMode="auto">
            <a:xfrm>
              <a:off x="2542" y="3208"/>
              <a:ext cx="263" cy="930"/>
            </a:xfrm>
            <a:custGeom>
              <a:avLst/>
              <a:gdLst>
                <a:gd name="T0" fmla="*/ 93 w 526"/>
                <a:gd name="T1" fmla="*/ 0 h 1860"/>
                <a:gd name="T2" fmla="*/ 118 w 526"/>
                <a:gd name="T3" fmla="*/ 7 h 1860"/>
                <a:gd name="T4" fmla="*/ 140 w 526"/>
                <a:gd name="T5" fmla="*/ 21 h 1860"/>
                <a:gd name="T6" fmla="*/ 156 w 526"/>
                <a:gd name="T7" fmla="*/ 42 h 1860"/>
                <a:gd name="T8" fmla="*/ 214 w 526"/>
                <a:gd name="T9" fmla="*/ 154 h 1860"/>
                <a:gd name="T10" fmla="*/ 266 w 526"/>
                <a:gd name="T11" fmla="*/ 260 h 1860"/>
                <a:gd name="T12" fmla="*/ 313 w 526"/>
                <a:gd name="T13" fmla="*/ 363 h 1860"/>
                <a:gd name="T14" fmla="*/ 353 w 526"/>
                <a:gd name="T15" fmla="*/ 464 h 1860"/>
                <a:gd name="T16" fmla="*/ 387 w 526"/>
                <a:gd name="T17" fmla="*/ 561 h 1860"/>
                <a:gd name="T18" fmla="*/ 417 w 526"/>
                <a:gd name="T19" fmla="*/ 658 h 1860"/>
                <a:gd name="T20" fmla="*/ 443 w 526"/>
                <a:gd name="T21" fmla="*/ 757 h 1860"/>
                <a:gd name="T22" fmla="*/ 464 w 526"/>
                <a:gd name="T23" fmla="*/ 856 h 1860"/>
                <a:gd name="T24" fmla="*/ 484 w 526"/>
                <a:gd name="T25" fmla="*/ 970 h 1860"/>
                <a:gd name="T26" fmla="*/ 498 w 526"/>
                <a:gd name="T27" fmla="*/ 1087 h 1860"/>
                <a:gd name="T28" fmla="*/ 510 w 526"/>
                <a:gd name="T29" fmla="*/ 1209 h 1860"/>
                <a:gd name="T30" fmla="*/ 517 w 526"/>
                <a:gd name="T31" fmla="*/ 1338 h 1860"/>
                <a:gd name="T32" fmla="*/ 522 w 526"/>
                <a:gd name="T33" fmla="*/ 1474 h 1860"/>
                <a:gd name="T34" fmla="*/ 526 w 526"/>
                <a:gd name="T35" fmla="*/ 1619 h 1860"/>
                <a:gd name="T36" fmla="*/ 526 w 526"/>
                <a:gd name="T37" fmla="*/ 1775 h 1860"/>
                <a:gd name="T38" fmla="*/ 522 w 526"/>
                <a:gd name="T39" fmla="*/ 1801 h 1860"/>
                <a:gd name="T40" fmla="*/ 510 w 526"/>
                <a:gd name="T41" fmla="*/ 1826 h 1860"/>
                <a:gd name="T42" fmla="*/ 491 w 526"/>
                <a:gd name="T43" fmla="*/ 1844 h 1860"/>
                <a:gd name="T44" fmla="*/ 469 w 526"/>
                <a:gd name="T45" fmla="*/ 1856 h 1860"/>
                <a:gd name="T46" fmla="*/ 443 w 526"/>
                <a:gd name="T47" fmla="*/ 1860 h 1860"/>
                <a:gd name="T48" fmla="*/ 415 w 526"/>
                <a:gd name="T49" fmla="*/ 1856 h 1860"/>
                <a:gd name="T50" fmla="*/ 393 w 526"/>
                <a:gd name="T51" fmla="*/ 1844 h 1860"/>
                <a:gd name="T52" fmla="*/ 374 w 526"/>
                <a:gd name="T53" fmla="*/ 1826 h 1860"/>
                <a:gd name="T54" fmla="*/ 362 w 526"/>
                <a:gd name="T55" fmla="*/ 1801 h 1860"/>
                <a:gd name="T56" fmla="*/ 358 w 526"/>
                <a:gd name="T57" fmla="*/ 1775 h 1860"/>
                <a:gd name="T58" fmla="*/ 358 w 526"/>
                <a:gd name="T59" fmla="*/ 1624 h 1860"/>
                <a:gd name="T60" fmla="*/ 355 w 526"/>
                <a:gd name="T61" fmla="*/ 1485 h 1860"/>
                <a:gd name="T62" fmla="*/ 349 w 526"/>
                <a:gd name="T63" fmla="*/ 1354 h 1860"/>
                <a:gd name="T64" fmla="*/ 342 w 526"/>
                <a:gd name="T65" fmla="*/ 1228 h 1860"/>
                <a:gd name="T66" fmla="*/ 332 w 526"/>
                <a:gd name="T67" fmla="*/ 1111 h 1860"/>
                <a:gd name="T68" fmla="*/ 318 w 526"/>
                <a:gd name="T69" fmla="*/ 998 h 1860"/>
                <a:gd name="T70" fmla="*/ 299 w 526"/>
                <a:gd name="T71" fmla="*/ 888 h 1860"/>
                <a:gd name="T72" fmla="*/ 278 w 526"/>
                <a:gd name="T73" fmla="*/ 796 h 1860"/>
                <a:gd name="T74" fmla="*/ 254 w 526"/>
                <a:gd name="T75" fmla="*/ 706 h 1860"/>
                <a:gd name="T76" fmla="*/ 227 w 526"/>
                <a:gd name="T77" fmla="*/ 612 h 1860"/>
                <a:gd name="T78" fmla="*/ 194 w 526"/>
                <a:gd name="T79" fmla="*/ 522 h 1860"/>
                <a:gd name="T80" fmla="*/ 156 w 526"/>
                <a:gd name="T81" fmla="*/ 428 h 1860"/>
                <a:gd name="T82" fmla="*/ 112 w 526"/>
                <a:gd name="T83" fmla="*/ 331 h 1860"/>
                <a:gd name="T84" fmla="*/ 64 w 526"/>
                <a:gd name="T85" fmla="*/ 230 h 1860"/>
                <a:gd name="T86" fmla="*/ 10 w 526"/>
                <a:gd name="T87" fmla="*/ 127 h 1860"/>
                <a:gd name="T88" fmla="*/ 0 w 526"/>
                <a:gd name="T89" fmla="*/ 101 h 1860"/>
                <a:gd name="T90" fmla="*/ 0 w 526"/>
                <a:gd name="T91" fmla="*/ 74 h 1860"/>
                <a:gd name="T92" fmla="*/ 7 w 526"/>
                <a:gd name="T93" fmla="*/ 49 h 1860"/>
                <a:gd name="T94" fmla="*/ 21 w 526"/>
                <a:gd name="T95" fmla="*/ 26 h 1860"/>
                <a:gd name="T96" fmla="*/ 41 w 526"/>
                <a:gd name="T97" fmla="*/ 11 h 1860"/>
                <a:gd name="T98" fmla="*/ 67 w 526"/>
                <a:gd name="T99" fmla="*/ 0 h 1860"/>
                <a:gd name="T100" fmla="*/ 93 w 526"/>
                <a:gd name="T101" fmla="*/ 0 h 1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6" h="1860">
                  <a:moveTo>
                    <a:pt x="93" y="0"/>
                  </a:moveTo>
                  <a:lnTo>
                    <a:pt x="118" y="7"/>
                  </a:lnTo>
                  <a:lnTo>
                    <a:pt x="140" y="21"/>
                  </a:lnTo>
                  <a:lnTo>
                    <a:pt x="156" y="42"/>
                  </a:lnTo>
                  <a:lnTo>
                    <a:pt x="214" y="154"/>
                  </a:lnTo>
                  <a:lnTo>
                    <a:pt x="266" y="260"/>
                  </a:lnTo>
                  <a:lnTo>
                    <a:pt x="313" y="363"/>
                  </a:lnTo>
                  <a:lnTo>
                    <a:pt x="353" y="464"/>
                  </a:lnTo>
                  <a:lnTo>
                    <a:pt x="387" y="561"/>
                  </a:lnTo>
                  <a:lnTo>
                    <a:pt x="417" y="658"/>
                  </a:lnTo>
                  <a:lnTo>
                    <a:pt x="443" y="757"/>
                  </a:lnTo>
                  <a:lnTo>
                    <a:pt x="464" y="856"/>
                  </a:lnTo>
                  <a:lnTo>
                    <a:pt x="484" y="970"/>
                  </a:lnTo>
                  <a:lnTo>
                    <a:pt x="498" y="1087"/>
                  </a:lnTo>
                  <a:lnTo>
                    <a:pt x="510" y="1209"/>
                  </a:lnTo>
                  <a:lnTo>
                    <a:pt x="517" y="1338"/>
                  </a:lnTo>
                  <a:lnTo>
                    <a:pt x="522" y="1474"/>
                  </a:lnTo>
                  <a:lnTo>
                    <a:pt x="526" y="1619"/>
                  </a:lnTo>
                  <a:lnTo>
                    <a:pt x="526" y="1775"/>
                  </a:lnTo>
                  <a:lnTo>
                    <a:pt x="522" y="1801"/>
                  </a:lnTo>
                  <a:lnTo>
                    <a:pt x="510" y="1826"/>
                  </a:lnTo>
                  <a:lnTo>
                    <a:pt x="491" y="1844"/>
                  </a:lnTo>
                  <a:lnTo>
                    <a:pt x="469" y="1856"/>
                  </a:lnTo>
                  <a:lnTo>
                    <a:pt x="443" y="1860"/>
                  </a:lnTo>
                  <a:lnTo>
                    <a:pt x="415" y="1856"/>
                  </a:lnTo>
                  <a:lnTo>
                    <a:pt x="393" y="1844"/>
                  </a:lnTo>
                  <a:lnTo>
                    <a:pt x="374" y="1826"/>
                  </a:lnTo>
                  <a:lnTo>
                    <a:pt x="362" y="1801"/>
                  </a:lnTo>
                  <a:lnTo>
                    <a:pt x="358" y="1775"/>
                  </a:lnTo>
                  <a:lnTo>
                    <a:pt x="358" y="1624"/>
                  </a:lnTo>
                  <a:lnTo>
                    <a:pt x="355" y="1485"/>
                  </a:lnTo>
                  <a:lnTo>
                    <a:pt x="349" y="1354"/>
                  </a:lnTo>
                  <a:lnTo>
                    <a:pt x="342" y="1228"/>
                  </a:lnTo>
                  <a:lnTo>
                    <a:pt x="332" y="1111"/>
                  </a:lnTo>
                  <a:lnTo>
                    <a:pt x="318" y="998"/>
                  </a:lnTo>
                  <a:lnTo>
                    <a:pt x="299" y="888"/>
                  </a:lnTo>
                  <a:lnTo>
                    <a:pt x="278" y="796"/>
                  </a:lnTo>
                  <a:lnTo>
                    <a:pt x="254" y="706"/>
                  </a:lnTo>
                  <a:lnTo>
                    <a:pt x="227" y="612"/>
                  </a:lnTo>
                  <a:lnTo>
                    <a:pt x="194" y="522"/>
                  </a:lnTo>
                  <a:lnTo>
                    <a:pt x="156" y="428"/>
                  </a:lnTo>
                  <a:lnTo>
                    <a:pt x="112" y="331"/>
                  </a:lnTo>
                  <a:lnTo>
                    <a:pt x="64" y="230"/>
                  </a:lnTo>
                  <a:lnTo>
                    <a:pt x="10" y="127"/>
                  </a:lnTo>
                  <a:lnTo>
                    <a:pt x="0" y="101"/>
                  </a:lnTo>
                  <a:lnTo>
                    <a:pt x="0" y="74"/>
                  </a:lnTo>
                  <a:lnTo>
                    <a:pt x="7" y="49"/>
                  </a:lnTo>
                  <a:lnTo>
                    <a:pt x="21" y="26"/>
                  </a:lnTo>
                  <a:lnTo>
                    <a:pt x="41" y="11"/>
                  </a:lnTo>
                  <a:lnTo>
                    <a:pt x="67" y="0"/>
                  </a:lnTo>
                  <a:lnTo>
                    <a:pt x="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2">
              <a:extLst>
                <a:ext uri="{FF2B5EF4-FFF2-40B4-BE49-F238E27FC236}">
                  <a16:creationId xmlns="" xmlns:a16="http://schemas.microsoft.com/office/drawing/2014/main" id="{BE0312BE-0B25-4C20-987B-B4EAB7B96900}"/>
                </a:ext>
              </a:extLst>
            </p:cNvPr>
            <p:cNvSpPr>
              <a:spLocks/>
            </p:cNvSpPr>
            <p:nvPr/>
          </p:nvSpPr>
          <p:spPr bwMode="auto">
            <a:xfrm>
              <a:off x="2885" y="3208"/>
              <a:ext cx="263" cy="930"/>
            </a:xfrm>
            <a:custGeom>
              <a:avLst/>
              <a:gdLst>
                <a:gd name="T0" fmla="*/ 433 w 526"/>
                <a:gd name="T1" fmla="*/ 0 h 1860"/>
                <a:gd name="T2" fmla="*/ 459 w 526"/>
                <a:gd name="T3" fmla="*/ 0 h 1860"/>
                <a:gd name="T4" fmla="*/ 485 w 526"/>
                <a:gd name="T5" fmla="*/ 11 h 1860"/>
                <a:gd name="T6" fmla="*/ 505 w 526"/>
                <a:gd name="T7" fmla="*/ 26 h 1860"/>
                <a:gd name="T8" fmla="*/ 519 w 526"/>
                <a:gd name="T9" fmla="*/ 49 h 1860"/>
                <a:gd name="T10" fmla="*/ 526 w 526"/>
                <a:gd name="T11" fmla="*/ 74 h 1860"/>
                <a:gd name="T12" fmla="*/ 526 w 526"/>
                <a:gd name="T13" fmla="*/ 101 h 1860"/>
                <a:gd name="T14" fmla="*/ 517 w 526"/>
                <a:gd name="T15" fmla="*/ 127 h 1860"/>
                <a:gd name="T16" fmla="*/ 462 w 526"/>
                <a:gd name="T17" fmla="*/ 230 h 1860"/>
                <a:gd name="T18" fmla="*/ 414 w 526"/>
                <a:gd name="T19" fmla="*/ 331 h 1860"/>
                <a:gd name="T20" fmla="*/ 370 w 526"/>
                <a:gd name="T21" fmla="*/ 428 h 1860"/>
                <a:gd name="T22" fmla="*/ 332 w 526"/>
                <a:gd name="T23" fmla="*/ 522 h 1860"/>
                <a:gd name="T24" fmla="*/ 299 w 526"/>
                <a:gd name="T25" fmla="*/ 612 h 1860"/>
                <a:gd name="T26" fmla="*/ 272 w 526"/>
                <a:gd name="T27" fmla="*/ 706 h 1860"/>
                <a:gd name="T28" fmla="*/ 248 w 526"/>
                <a:gd name="T29" fmla="*/ 796 h 1860"/>
                <a:gd name="T30" fmla="*/ 227 w 526"/>
                <a:gd name="T31" fmla="*/ 888 h 1860"/>
                <a:gd name="T32" fmla="*/ 208 w 526"/>
                <a:gd name="T33" fmla="*/ 998 h 1860"/>
                <a:gd name="T34" fmla="*/ 194 w 526"/>
                <a:gd name="T35" fmla="*/ 1111 h 1860"/>
                <a:gd name="T36" fmla="*/ 184 w 526"/>
                <a:gd name="T37" fmla="*/ 1228 h 1860"/>
                <a:gd name="T38" fmla="*/ 177 w 526"/>
                <a:gd name="T39" fmla="*/ 1354 h 1860"/>
                <a:gd name="T40" fmla="*/ 171 w 526"/>
                <a:gd name="T41" fmla="*/ 1485 h 1860"/>
                <a:gd name="T42" fmla="*/ 168 w 526"/>
                <a:gd name="T43" fmla="*/ 1624 h 1860"/>
                <a:gd name="T44" fmla="*/ 168 w 526"/>
                <a:gd name="T45" fmla="*/ 1775 h 1860"/>
                <a:gd name="T46" fmla="*/ 164 w 526"/>
                <a:gd name="T47" fmla="*/ 1801 h 1860"/>
                <a:gd name="T48" fmla="*/ 152 w 526"/>
                <a:gd name="T49" fmla="*/ 1826 h 1860"/>
                <a:gd name="T50" fmla="*/ 133 w 526"/>
                <a:gd name="T51" fmla="*/ 1844 h 1860"/>
                <a:gd name="T52" fmla="*/ 111 w 526"/>
                <a:gd name="T53" fmla="*/ 1856 h 1860"/>
                <a:gd name="T54" fmla="*/ 83 w 526"/>
                <a:gd name="T55" fmla="*/ 1860 h 1860"/>
                <a:gd name="T56" fmla="*/ 57 w 526"/>
                <a:gd name="T57" fmla="*/ 1856 h 1860"/>
                <a:gd name="T58" fmla="*/ 35 w 526"/>
                <a:gd name="T59" fmla="*/ 1844 h 1860"/>
                <a:gd name="T60" fmla="*/ 16 w 526"/>
                <a:gd name="T61" fmla="*/ 1826 h 1860"/>
                <a:gd name="T62" fmla="*/ 4 w 526"/>
                <a:gd name="T63" fmla="*/ 1801 h 1860"/>
                <a:gd name="T64" fmla="*/ 0 w 526"/>
                <a:gd name="T65" fmla="*/ 1775 h 1860"/>
                <a:gd name="T66" fmla="*/ 0 w 526"/>
                <a:gd name="T67" fmla="*/ 1619 h 1860"/>
                <a:gd name="T68" fmla="*/ 4 w 526"/>
                <a:gd name="T69" fmla="*/ 1474 h 1860"/>
                <a:gd name="T70" fmla="*/ 9 w 526"/>
                <a:gd name="T71" fmla="*/ 1338 h 1860"/>
                <a:gd name="T72" fmla="*/ 16 w 526"/>
                <a:gd name="T73" fmla="*/ 1209 h 1860"/>
                <a:gd name="T74" fmla="*/ 28 w 526"/>
                <a:gd name="T75" fmla="*/ 1087 h 1860"/>
                <a:gd name="T76" fmla="*/ 43 w 526"/>
                <a:gd name="T77" fmla="*/ 970 h 1860"/>
                <a:gd name="T78" fmla="*/ 62 w 526"/>
                <a:gd name="T79" fmla="*/ 856 h 1860"/>
                <a:gd name="T80" fmla="*/ 83 w 526"/>
                <a:gd name="T81" fmla="*/ 757 h 1860"/>
                <a:gd name="T82" fmla="*/ 109 w 526"/>
                <a:gd name="T83" fmla="*/ 658 h 1860"/>
                <a:gd name="T84" fmla="*/ 140 w 526"/>
                <a:gd name="T85" fmla="*/ 561 h 1860"/>
                <a:gd name="T86" fmla="*/ 175 w 526"/>
                <a:gd name="T87" fmla="*/ 464 h 1860"/>
                <a:gd name="T88" fmla="*/ 215 w 526"/>
                <a:gd name="T89" fmla="*/ 363 h 1860"/>
                <a:gd name="T90" fmla="*/ 261 w 526"/>
                <a:gd name="T91" fmla="*/ 260 h 1860"/>
                <a:gd name="T92" fmla="*/ 312 w 526"/>
                <a:gd name="T93" fmla="*/ 154 h 1860"/>
                <a:gd name="T94" fmla="*/ 370 w 526"/>
                <a:gd name="T95" fmla="*/ 42 h 1860"/>
                <a:gd name="T96" fmla="*/ 388 w 526"/>
                <a:gd name="T97" fmla="*/ 21 h 1860"/>
                <a:gd name="T98" fmla="*/ 408 w 526"/>
                <a:gd name="T99" fmla="*/ 7 h 1860"/>
                <a:gd name="T100" fmla="*/ 433 w 526"/>
                <a:gd name="T101" fmla="*/ 0 h 1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6" h="1860">
                  <a:moveTo>
                    <a:pt x="433" y="0"/>
                  </a:moveTo>
                  <a:lnTo>
                    <a:pt x="459" y="0"/>
                  </a:lnTo>
                  <a:lnTo>
                    <a:pt x="485" y="11"/>
                  </a:lnTo>
                  <a:lnTo>
                    <a:pt x="505" y="26"/>
                  </a:lnTo>
                  <a:lnTo>
                    <a:pt x="519" y="49"/>
                  </a:lnTo>
                  <a:lnTo>
                    <a:pt x="526" y="74"/>
                  </a:lnTo>
                  <a:lnTo>
                    <a:pt x="526" y="101"/>
                  </a:lnTo>
                  <a:lnTo>
                    <a:pt x="517" y="127"/>
                  </a:lnTo>
                  <a:lnTo>
                    <a:pt x="462" y="230"/>
                  </a:lnTo>
                  <a:lnTo>
                    <a:pt x="414" y="331"/>
                  </a:lnTo>
                  <a:lnTo>
                    <a:pt x="370" y="428"/>
                  </a:lnTo>
                  <a:lnTo>
                    <a:pt x="332" y="522"/>
                  </a:lnTo>
                  <a:lnTo>
                    <a:pt x="299" y="612"/>
                  </a:lnTo>
                  <a:lnTo>
                    <a:pt x="272" y="706"/>
                  </a:lnTo>
                  <a:lnTo>
                    <a:pt x="248" y="796"/>
                  </a:lnTo>
                  <a:lnTo>
                    <a:pt x="227" y="888"/>
                  </a:lnTo>
                  <a:lnTo>
                    <a:pt x="208" y="998"/>
                  </a:lnTo>
                  <a:lnTo>
                    <a:pt x="194" y="1111"/>
                  </a:lnTo>
                  <a:lnTo>
                    <a:pt x="184" y="1228"/>
                  </a:lnTo>
                  <a:lnTo>
                    <a:pt x="177" y="1354"/>
                  </a:lnTo>
                  <a:lnTo>
                    <a:pt x="171" y="1485"/>
                  </a:lnTo>
                  <a:lnTo>
                    <a:pt x="168" y="1624"/>
                  </a:lnTo>
                  <a:lnTo>
                    <a:pt x="168" y="1775"/>
                  </a:lnTo>
                  <a:lnTo>
                    <a:pt x="164" y="1801"/>
                  </a:lnTo>
                  <a:lnTo>
                    <a:pt x="152" y="1826"/>
                  </a:lnTo>
                  <a:lnTo>
                    <a:pt x="133" y="1844"/>
                  </a:lnTo>
                  <a:lnTo>
                    <a:pt x="111" y="1856"/>
                  </a:lnTo>
                  <a:lnTo>
                    <a:pt x="83" y="1860"/>
                  </a:lnTo>
                  <a:lnTo>
                    <a:pt x="57" y="1856"/>
                  </a:lnTo>
                  <a:lnTo>
                    <a:pt x="35" y="1844"/>
                  </a:lnTo>
                  <a:lnTo>
                    <a:pt x="16" y="1826"/>
                  </a:lnTo>
                  <a:lnTo>
                    <a:pt x="4" y="1801"/>
                  </a:lnTo>
                  <a:lnTo>
                    <a:pt x="0" y="1775"/>
                  </a:lnTo>
                  <a:lnTo>
                    <a:pt x="0" y="1619"/>
                  </a:lnTo>
                  <a:lnTo>
                    <a:pt x="4" y="1474"/>
                  </a:lnTo>
                  <a:lnTo>
                    <a:pt x="9" y="1338"/>
                  </a:lnTo>
                  <a:lnTo>
                    <a:pt x="16" y="1209"/>
                  </a:lnTo>
                  <a:lnTo>
                    <a:pt x="28" y="1087"/>
                  </a:lnTo>
                  <a:lnTo>
                    <a:pt x="43" y="970"/>
                  </a:lnTo>
                  <a:lnTo>
                    <a:pt x="62" y="856"/>
                  </a:lnTo>
                  <a:lnTo>
                    <a:pt x="83" y="757"/>
                  </a:lnTo>
                  <a:lnTo>
                    <a:pt x="109" y="658"/>
                  </a:lnTo>
                  <a:lnTo>
                    <a:pt x="140" y="561"/>
                  </a:lnTo>
                  <a:lnTo>
                    <a:pt x="175" y="464"/>
                  </a:lnTo>
                  <a:lnTo>
                    <a:pt x="215" y="363"/>
                  </a:lnTo>
                  <a:lnTo>
                    <a:pt x="261" y="260"/>
                  </a:lnTo>
                  <a:lnTo>
                    <a:pt x="312" y="154"/>
                  </a:lnTo>
                  <a:lnTo>
                    <a:pt x="370" y="42"/>
                  </a:lnTo>
                  <a:lnTo>
                    <a:pt x="388" y="21"/>
                  </a:lnTo>
                  <a:lnTo>
                    <a:pt x="408" y="7"/>
                  </a:lnTo>
                  <a:lnTo>
                    <a:pt x="4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23">
              <a:extLst>
                <a:ext uri="{FF2B5EF4-FFF2-40B4-BE49-F238E27FC236}">
                  <a16:creationId xmlns="" xmlns:a16="http://schemas.microsoft.com/office/drawing/2014/main" id="{8ACFFC3B-155B-4FB4-AE26-15AA05B0C378}"/>
                </a:ext>
              </a:extLst>
            </p:cNvPr>
            <p:cNvSpPr>
              <a:spLocks/>
            </p:cNvSpPr>
            <p:nvPr/>
          </p:nvSpPr>
          <p:spPr bwMode="auto">
            <a:xfrm>
              <a:off x="2542" y="3207"/>
              <a:ext cx="345" cy="150"/>
            </a:xfrm>
            <a:custGeom>
              <a:avLst/>
              <a:gdLst>
                <a:gd name="T0" fmla="*/ 602 w 690"/>
                <a:gd name="T1" fmla="*/ 0 h 301"/>
                <a:gd name="T2" fmla="*/ 628 w 690"/>
                <a:gd name="T3" fmla="*/ 4 h 301"/>
                <a:gd name="T4" fmla="*/ 650 w 690"/>
                <a:gd name="T5" fmla="*/ 14 h 301"/>
                <a:gd name="T6" fmla="*/ 671 w 690"/>
                <a:gd name="T7" fmla="*/ 32 h 301"/>
                <a:gd name="T8" fmla="*/ 685 w 690"/>
                <a:gd name="T9" fmla="*/ 57 h 301"/>
                <a:gd name="T10" fmla="*/ 690 w 690"/>
                <a:gd name="T11" fmla="*/ 82 h 301"/>
                <a:gd name="T12" fmla="*/ 687 w 690"/>
                <a:gd name="T13" fmla="*/ 108 h 301"/>
                <a:gd name="T14" fmla="*/ 676 w 690"/>
                <a:gd name="T15" fmla="*/ 133 h 301"/>
                <a:gd name="T16" fmla="*/ 657 w 690"/>
                <a:gd name="T17" fmla="*/ 154 h 301"/>
                <a:gd name="T18" fmla="*/ 555 w 690"/>
                <a:gd name="T19" fmla="*/ 241 h 301"/>
                <a:gd name="T20" fmla="*/ 514 w 690"/>
                <a:gd name="T21" fmla="*/ 269 h 301"/>
                <a:gd name="T22" fmla="*/ 472 w 690"/>
                <a:gd name="T23" fmla="*/ 289 h 301"/>
                <a:gd name="T24" fmla="*/ 432 w 690"/>
                <a:gd name="T25" fmla="*/ 299 h 301"/>
                <a:gd name="T26" fmla="*/ 393 w 690"/>
                <a:gd name="T27" fmla="*/ 301 h 301"/>
                <a:gd name="T28" fmla="*/ 355 w 690"/>
                <a:gd name="T29" fmla="*/ 296 h 301"/>
                <a:gd name="T30" fmla="*/ 315 w 690"/>
                <a:gd name="T31" fmla="*/ 285 h 301"/>
                <a:gd name="T32" fmla="*/ 275 w 690"/>
                <a:gd name="T33" fmla="*/ 269 h 301"/>
                <a:gd name="T34" fmla="*/ 235 w 690"/>
                <a:gd name="T35" fmla="*/ 251 h 301"/>
                <a:gd name="T36" fmla="*/ 194 w 690"/>
                <a:gd name="T37" fmla="*/ 230 h 301"/>
                <a:gd name="T38" fmla="*/ 188 w 690"/>
                <a:gd name="T39" fmla="*/ 228 h 301"/>
                <a:gd name="T40" fmla="*/ 147 w 690"/>
                <a:gd name="T41" fmla="*/ 207 h 301"/>
                <a:gd name="T42" fmla="*/ 102 w 690"/>
                <a:gd name="T43" fmla="*/ 186 h 301"/>
                <a:gd name="T44" fmla="*/ 57 w 690"/>
                <a:gd name="T45" fmla="*/ 168 h 301"/>
                <a:gd name="T46" fmla="*/ 33 w 690"/>
                <a:gd name="T47" fmla="*/ 156 h 301"/>
                <a:gd name="T48" fmla="*/ 15 w 690"/>
                <a:gd name="T49" fmla="*/ 138 h 301"/>
                <a:gd name="T50" fmla="*/ 3 w 690"/>
                <a:gd name="T51" fmla="*/ 113 h 301"/>
                <a:gd name="T52" fmla="*/ 0 w 690"/>
                <a:gd name="T53" fmla="*/ 87 h 301"/>
                <a:gd name="T54" fmla="*/ 3 w 690"/>
                <a:gd name="T55" fmla="*/ 60 h 301"/>
                <a:gd name="T56" fmla="*/ 15 w 690"/>
                <a:gd name="T57" fmla="*/ 36 h 301"/>
                <a:gd name="T58" fmla="*/ 34 w 690"/>
                <a:gd name="T59" fmla="*/ 18 h 301"/>
                <a:gd name="T60" fmla="*/ 57 w 690"/>
                <a:gd name="T61" fmla="*/ 5 h 301"/>
                <a:gd name="T62" fmla="*/ 81 w 690"/>
                <a:gd name="T63" fmla="*/ 0 h 301"/>
                <a:gd name="T64" fmla="*/ 109 w 690"/>
                <a:gd name="T65" fmla="*/ 5 h 301"/>
                <a:gd name="T66" fmla="*/ 164 w 690"/>
                <a:gd name="T67" fmla="*/ 27 h 301"/>
                <a:gd name="T68" fmla="*/ 216 w 690"/>
                <a:gd name="T69" fmla="*/ 50 h 301"/>
                <a:gd name="T70" fmla="*/ 265 w 690"/>
                <a:gd name="T71" fmla="*/ 74 h 301"/>
                <a:gd name="T72" fmla="*/ 270 w 690"/>
                <a:gd name="T73" fmla="*/ 76 h 301"/>
                <a:gd name="T74" fmla="*/ 304 w 690"/>
                <a:gd name="T75" fmla="*/ 96 h 301"/>
                <a:gd name="T76" fmla="*/ 339 w 690"/>
                <a:gd name="T77" fmla="*/ 110 h 301"/>
                <a:gd name="T78" fmla="*/ 370 w 690"/>
                <a:gd name="T79" fmla="*/ 120 h 301"/>
                <a:gd name="T80" fmla="*/ 398 w 690"/>
                <a:gd name="T81" fmla="*/ 124 h 301"/>
                <a:gd name="T82" fmla="*/ 426 w 690"/>
                <a:gd name="T83" fmla="*/ 120 h 301"/>
                <a:gd name="T84" fmla="*/ 450 w 690"/>
                <a:gd name="T85" fmla="*/ 106 h 301"/>
                <a:gd name="T86" fmla="*/ 554 w 690"/>
                <a:gd name="T87" fmla="*/ 20 h 301"/>
                <a:gd name="T88" fmla="*/ 576 w 690"/>
                <a:gd name="T89" fmla="*/ 5 h 301"/>
                <a:gd name="T90" fmla="*/ 602 w 690"/>
                <a:gd name="T91"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90" h="301">
                  <a:moveTo>
                    <a:pt x="602" y="0"/>
                  </a:moveTo>
                  <a:lnTo>
                    <a:pt x="628" y="4"/>
                  </a:lnTo>
                  <a:lnTo>
                    <a:pt x="650" y="14"/>
                  </a:lnTo>
                  <a:lnTo>
                    <a:pt x="671" y="32"/>
                  </a:lnTo>
                  <a:lnTo>
                    <a:pt x="685" y="57"/>
                  </a:lnTo>
                  <a:lnTo>
                    <a:pt x="690" y="82"/>
                  </a:lnTo>
                  <a:lnTo>
                    <a:pt x="687" y="108"/>
                  </a:lnTo>
                  <a:lnTo>
                    <a:pt x="676" y="133"/>
                  </a:lnTo>
                  <a:lnTo>
                    <a:pt x="657" y="154"/>
                  </a:lnTo>
                  <a:lnTo>
                    <a:pt x="555" y="241"/>
                  </a:lnTo>
                  <a:lnTo>
                    <a:pt x="514" y="269"/>
                  </a:lnTo>
                  <a:lnTo>
                    <a:pt x="472" y="289"/>
                  </a:lnTo>
                  <a:lnTo>
                    <a:pt x="432" y="299"/>
                  </a:lnTo>
                  <a:lnTo>
                    <a:pt x="393" y="301"/>
                  </a:lnTo>
                  <a:lnTo>
                    <a:pt x="355" y="296"/>
                  </a:lnTo>
                  <a:lnTo>
                    <a:pt x="315" y="285"/>
                  </a:lnTo>
                  <a:lnTo>
                    <a:pt x="275" y="269"/>
                  </a:lnTo>
                  <a:lnTo>
                    <a:pt x="235" y="251"/>
                  </a:lnTo>
                  <a:lnTo>
                    <a:pt x="194" y="230"/>
                  </a:lnTo>
                  <a:lnTo>
                    <a:pt x="188" y="228"/>
                  </a:lnTo>
                  <a:lnTo>
                    <a:pt x="147" y="207"/>
                  </a:lnTo>
                  <a:lnTo>
                    <a:pt x="102" y="186"/>
                  </a:lnTo>
                  <a:lnTo>
                    <a:pt x="57" y="168"/>
                  </a:lnTo>
                  <a:lnTo>
                    <a:pt x="33" y="156"/>
                  </a:lnTo>
                  <a:lnTo>
                    <a:pt x="15" y="138"/>
                  </a:lnTo>
                  <a:lnTo>
                    <a:pt x="3" y="113"/>
                  </a:lnTo>
                  <a:lnTo>
                    <a:pt x="0" y="87"/>
                  </a:lnTo>
                  <a:lnTo>
                    <a:pt x="3" y="60"/>
                  </a:lnTo>
                  <a:lnTo>
                    <a:pt x="15" y="36"/>
                  </a:lnTo>
                  <a:lnTo>
                    <a:pt x="34" y="18"/>
                  </a:lnTo>
                  <a:lnTo>
                    <a:pt x="57" y="5"/>
                  </a:lnTo>
                  <a:lnTo>
                    <a:pt x="81" y="0"/>
                  </a:lnTo>
                  <a:lnTo>
                    <a:pt x="109" y="5"/>
                  </a:lnTo>
                  <a:lnTo>
                    <a:pt x="164" y="27"/>
                  </a:lnTo>
                  <a:lnTo>
                    <a:pt x="216" y="50"/>
                  </a:lnTo>
                  <a:lnTo>
                    <a:pt x="265" y="74"/>
                  </a:lnTo>
                  <a:lnTo>
                    <a:pt x="270" y="76"/>
                  </a:lnTo>
                  <a:lnTo>
                    <a:pt x="304" y="96"/>
                  </a:lnTo>
                  <a:lnTo>
                    <a:pt x="339" y="110"/>
                  </a:lnTo>
                  <a:lnTo>
                    <a:pt x="370" y="120"/>
                  </a:lnTo>
                  <a:lnTo>
                    <a:pt x="398" y="124"/>
                  </a:lnTo>
                  <a:lnTo>
                    <a:pt x="426" y="120"/>
                  </a:lnTo>
                  <a:lnTo>
                    <a:pt x="450" y="106"/>
                  </a:lnTo>
                  <a:lnTo>
                    <a:pt x="554" y="20"/>
                  </a:lnTo>
                  <a:lnTo>
                    <a:pt x="576" y="5"/>
                  </a:lnTo>
                  <a:lnTo>
                    <a:pt x="6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24">
              <a:extLst>
                <a:ext uri="{FF2B5EF4-FFF2-40B4-BE49-F238E27FC236}">
                  <a16:creationId xmlns="" xmlns:a16="http://schemas.microsoft.com/office/drawing/2014/main" id="{7FE8F070-32B0-429C-BFFA-F91DEC5E78CE}"/>
                </a:ext>
              </a:extLst>
            </p:cNvPr>
            <p:cNvSpPr>
              <a:spLocks/>
            </p:cNvSpPr>
            <p:nvPr/>
          </p:nvSpPr>
          <p:spPr bwMode="auto">
            <a:xfrm>
              <a:off x="2802" y="2103"/>
              <a:ext cx="85" cy="253"/>
            </a:xfrm>
            <a:custGeom>
              <a:avLst/>
              <a:gdLst>
                <a:gd name="T0" fmla="*/ 84 w 169"/>
                <a:gd name="T1" fmla="*/ 0 h 506"/>
                <a:gd name="T2" fmla="*/ 112 w 169"/>
                <a:gd name="T3" fmla="*/ 3 h 506"/>
                <a:gd name="T4" fmla="*/ 135 w 169"/>
                <a:gd name="T5" fmla="*/ 15 h 506"/>
                <a:gd name="T6" fmla="*/ 152 w 169"/>
                <a:gd name="T7" fmla="*/ 35 h 506"/>
                <a:gd name="T8" fmla="*/ 164 w 169"/>
                <a:gd name="T9" fmla="*/ 58 h 506"/>
                <a:gd name="T10" fmla="*/ 169 w 169"/>
                <a:gd name="T11" fmla="*/ 85 h 506"/>
                <a:gd name="T12" fmla="*/ 169 w 169"/>
                <a:gd name="T13" fmla="*/ 419 h 506"/>
                <a:gd name="T14" fmla="*/ 164 w 169"/>
                <a:gd name="T15" fmla="*/ 447 h 506"/>
                <a:gd name="T16" fmla="*/ 152 w 169"/>
                <a:gd name="T17" fmla="*/ 470 h 506"/>
                <a:gd name="T18" fmla="*/ 135 w 169"/>
                <a:gd name="T19" fmla="*/ 490 h 506"/>
                <a:gd name="T20" fmla="*/ 112 w 169"/>
                <a:gd name="T21" fmla="*/ 502 h 506"/>
                <a:gd name="T22" fmla="*/ 84 w 169"/>
                <a:gd name="T23" fmla="*/ 506 h 506"/>
                <a:gd name="T24" fmla="*/ 59 w 169"/>
                <a:gd name="T25" fmla="*/ 502 h 506"/>
                <a:gd name="T26" fmla="*/ 34 w 169"/>
                <a:gd name="T27" fmla="*/ 490 h 506"/>
                <a:gd name="T28" fmla="*/ 17 w 169"/>
                <a:gd name="T29" fmla="*/ 470 h 506"/>
                <a:gd name="T30" fmla="*/ 5 w 169"/>
                <a:gd name="T31" fmla="*/ 447 h 506"/>
                <a:gd name="T32" fmla="*/ 0 w 169"/>
                <a:gd name="T33" fmla="*/ 419 h 506"/>
                <a:gd name="T34" fmla="*/ 0 w 169"/>
                <a:gd name="T35" fmla="*/ 85 h 506"/>
                <a:gd name="T36" fmla="*/ 5 w 169"/>
                <a:gd name="T37" fmla="*/ 58 h 506"/>
                <a:gd name="T38" fmla="*/ 17 w 169"/>
                <a:gd name="T39" fmla="*/ 35 h 506"/>
                <a:gd name="T40" fmla="*/ 34 w 169"/>
                <a:gd name="T41" fmla="*/ 15 h 506"/>
                <a:gd name="T42" fmla="*/ 59 w 169"/>
                <a:gd name="T43" fmla="*/ 3 h 506"/>
                <a:gd name="T44" fmla="*/ 84 w 169"/>
                <a:gd name="T45" fmla="*/ 0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9" h="506">
                  <a:moveTo>
                    <a:pt x="84" y="0"/>
                  </a:moveTo>
                  <a:lnTo>
                    <a:pt x="112" y="3"/>
                  </a:lnTo>
                  <a:lnTo>
                    <a:pt x="135" y="15"/>
                  </a:lnTo>
                  <a:lnTo>
                    <a:pt x="152" y="35"/>
                  </a:lnTo>
                  <a:lnTo>
                    <a:pt x="164" y="58"/>
                  </a:lnTo>
                  <a:lnTo>
                    <a:pt x="169" y="85"/>
                  </a:lnTo>
                  <a:lnTo>
                    <a:pt x="169" y="419"/>
                  </a:lnTo>
                  <a:lnTo>
                    <a:pt x="164" y="447"/>
                  </a:lnTo>
                  <a:lnTo>
                    <a:pt x="152" y="470"/>
                  </a:lnTo>
                  <a:lnTo>
                    <a:pt x="135" y="490"/>
                  </a:lnTo>
                  <a:lnTo>
                    <a:pt x="112" y="502"/>
                  </a:lnTo>
                  <a:lnTo>
                    <a:pt x="84" y="506"/>
                  </a:lnTo>
                  <a:lnTo>
                    <a:pt x="59" y="502"/>
                  </a:lnTo>
                  <a:lnTo>
                    <a:pt x="34" y="490"/>
                  </a:lnTo>
                  <a:lnTo>
                    <a:pt x="17" y="470"/>
                  </a:lnTo>
                  <a:lnTo>
                    <a:pt x="5" y="447"/>
                  </a:lnTo>
                  <a:lnTo>
                    <a:pt x="0" y="419"/>
                  </a:lnTo>
                  <a:lnTo>
                    <a:pt x="0" y="85"/>
                  </a:lnTo>
                  <a:lnTo>
                    <a:pt x="5" y="58"/>
                  </a:lnTo>
                  <a:lnTo>
                    <a:pt x="17" y="35"/>
                  </a:lnTo>
                  <a:lnTo>
                    <a:pt x="34" y="15"/>
                  </a:lnTo>
                  <a:lnTo>
                    <a:pt x="59" y="3"/>
                  </a:lnTo>
                  <a:lnTo>
                    <a:pt x="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25">
              <a:extLst>
                <a:ext uri="{FF2B5EF4-FFF2-40B4-BE49-F238E27FC236}">
                  <a16:creationId xmlns="" xmlns:a16="http://schemas.microsoft.com/office/drawing/2014/main" id="{04AC85D2-CD21-4130-B500-0447BBE92D2C}"/>
                </a:ext>
              </a:extLst>
            </p:cNvPr>
            <p:cNvSpPr>
              <a:spLocks/>
            </p:cNvSpPr>
            <p:nvPr/>
          </p:nvSpPr>
          <p:spPr bwMode="auto">
            <a:xfrm>
              <a:off x="2803" y="3207"/>
              <a:ext cx="345" cy="150"/>
            </a:xfrm>
            <a:custGeom>
              <a:avLst/>
              <a:gdLst>
                <a:gd name="T0" fmla="*/ 608 w 691"/>
                <a:gd name="T1" fmla="*/ 0 h 301"/>
                <a:gd name="T2" fmla="*/ 634 w 691"/>
                <a:gd name="T3" fmla="*/ 5 h 301"/>
                <a:gd name="T4" fmla="*/ 656 w 691"/>
                <a:gd name="T5" fmla="*/ 18 h 301"/>
                <a:gd name="T6" fmla="*/ 675 w 691"/>
                <a:gd name="T7" fmla="*/ 36 h 301"/>
                <a:gd name="T8" fmla="*/ 687 w 691"/>
                <a:gd name="T9" fmla="*/ 60 h 301"/>
                <a:gd name="T10" fmla="*/ 691 w 691"/>
                <a:gd name="T11" fmla="*/ 87 h 301"/>
                <a:gd name="T12" fmla="*/ 686 w 691"/>
                <a:gd name="T13" fmla="*/ 113 h 301"/>
                <a:gd name="T14" fmla="*/ 675 w 691"/>
                <a:gd name="T15" fmla="*/ 138 h 301"/>
                <a:gd name="T16" fmla="*/ 656 w 691"/>
                <a:gd name="T17" fmla="*/ 156 h 301"/>
                <a:gd name="T18" fmla="*/ 632 w 691"/>
                <a:gd name="T19" fmla="*/ 168 h 301"/>
                <a:gd name="T20" fmla="*/ 587 w 691"/>
                <a:gd name="T21" fmla="*/ 186 h 301"/>
                <a:gd name="T22" fmla="*/ 542 w 691"/>
                <a:gd name="T23" fmla="*/ 207 h 301"/>
                <a:gd name="T24" fmla="*/ 501 w 691"/>
                <a:gd name="T25" fmla="*/ 228 h 301"/>
                <a:gd name="T26" fmla="*/ 497 w 691"/>
                <a:gd name="T27" fmla="*/ 230 h 301"/>
                <a:gd name="T28" fmla="*/ 456 w 691"/>
                <a:gd name="T29" fmla="*/ 251 h 301"/>
                <a:gd name="T30" fmla="*/ 414 w 691"/>
                <a:gd name="T31" fmla="*/ 271 h 301"/>
                <a:gd name="T32" fmla="*/ 374 w 691"/>
                <a:gd name="T33" fmla="*/ 285 h 301"/>
                <a:gd name="T34" fmla="*/ 336 w 691"/>
                <a:gd name="T35" fmla="*/ 297 h 301"/>
                <a:gd name="T36" fmla="*/ 296 w 691"/>
                <a:gd name="T37" fmla="*/ 301 h 301"/>
                <a:gd name="T38" fmla="*/ 257 w 691"/>
                <a:gd name="T39" fmla="*/ 299 h 301"/>
                <a:gd name="T40" fmla="*/ 217 w 691"/>
                <a:gd name="T41" fmla="*/ 290 h 301"/>
                <a:gd name="T42" fmla="*/ 177 w 691"/>
                <a:gd name="T43" fmla="*/ 271 h 301"/>
                <a:gd name="T44" fmla="*/ 134 w 691"/>
                <a:gd name="T45" fmla="*/ 241 h 301"/>
                <a:gd name="T46" fmla="*/ 32 w 691"/>
                <a:gd name="T47" fmla="*/ 154 h 301"/>
                <a:gd name="T48" fmla="*/ 13 w 691"/>
                <a:gd name="T49" fmla="*/ 133 h 301"/>
                <a:gd name="T50" fmla="*/ 2 w 691"/>
                <a:gd name="T51" fmla="*/ 110 h 301"/>
                <a:gd name="T52" fmla="*/ 0 w 691"/>
                <a:gd name="T53" fmla="*/ 83 h 301"/>
                <a:gd name="T54" fmla="*/ 6 w 691"/>
                <a:gd name="T55" fmla="*/ 57 h 301"/>
                <a:gd name="T56" fmla="*/ 19 w 691"/>
                <a:gd name="T57" fmla="*/ 34 h 301"/>
                <a:gd name="T58" fmla="*/ 39 w 691"/>
                <a:gd name="T59" fmla="*/ 14 h 301"/>
                <a:gd name="T60" fmla="*/ 63 w 691"/>
                <a:gd name="T61" fmla="*/ 4 h 301"/>
                <a:gd name="T62" fmla="*/ 87 w 691"/>
                <a:gd name="T63" fmla="*/ 0 h 301"/>
                <a:gd name="T64" fmla="*/ 113 w 691"/>
                <a:gd name="T65" fmla="*/ 5 h 301"/>
                <a:gd name="T66" fmla="*/ 135 w 691"/>
                <a:gd name="T67" fmla="*/ 20 h 301"/>
                <a:gd name="T68" fmla="*/ 241 w 691"/>
                <a:gd name="T69" fmla="*/ 106 h 301"/>
                <a:gd name="T70" fmla="*/ 263 w 691"/>
                <a:gd name="T71" fmla="*/ 120 h 301"/>
                <a:gd name="T72" fmla="*/ 291 w 691"/>
                <a:gd name="T73" fmla="*/ 124 h 301"/>
                <a:gd name="T74" fmla="*/ 319 w 691"/>
                <a:gd name="T75" fmla="*/ 120 h 301"/>
                <a:gd name="T76" fmla="*/ 352 w 691"/>
                <a:gd name="T77" fmla="*/ 110 h 301"/>
                <a:gd name="T78" fmla="*/ 385 w 691"/>
                <a:gd name="T79" fmla="*/ 96 h 301"/>
                <a:gd name="T80" fmla="*/ 421 w 691"/>
                <a:gd name="T81" fmla="*/ 76 h 301"/>
                <a:gd name="T82" fmla="*/ 424 w 691"/>
                <a:gd name="T83" fmla="*/ 74 h 301"/>
                <a:gd name="T84" fmla="*/ 473 w 691"/>
                <a:gd name="T85" fmla="*/ 50 h 301"/>
                <a:gd name="T86" fmla="*/ 525 w 691"/>
                <a:gd name="T87" fmla="*/ 27 h 301"/>
                <a:gd name="T88" fmla="*/ 580 w 691"/>
                <a:gd name="T89" fmla="*/ 5 h 301"/>
                <a:gd name="T90" fmla="*/ 608 w 691"/>
                <a:gd name="T91"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91" h="301">
                  <a:moveTo>
                    <a:pt x="608" y="0"/>
                  </a:moveTo>
                  <a:lnTo>
                    <a:pt x="634" y="5"/>
                  </a:lnTo>
                  <a:lnTo>
                    <a:pt x="656" y="18"/>
                  </a:lnTo>
                  <a:lnTo>
                    <a:pt x="675" y="36"/>
                  </a:lnTo>
                  <a:lnTo>
                    <a:pt x="687" y="60"/>
                  </a:lnTo>
                  <a:lnTo>
                    <a:pt x="691" y="87"/>
                  </a:lnTo>
                  <a:lnTo>
                    <a:pt x="686" y="113"/>
                  </a:lnTo>
                  <a:lnTo>
                    <a:pt x="675" y="138"/>
                  </a:lnTo>
                  <a:lnTo>
                    <a:pt x="656" y="156"/>
                  </a:lnTo>
                  <a:lnTo>
                    <a:pt x="632" y="168"/>
                  </a:lnTo>
                  <a:lnTo>
                    <a:pt x="587" y="186"/>
                  </a:lnTo>
                  <a:lnTo>
                    <a:pt x="542" y="207"/>
                  </a:lnTo>
                  <a:lnTo>
                    <a:pt x="501" y="228"/>
                  </a:lnTo>
                  <a:lnTo>
                    <a:pt x="497" y="230"/>
                  </a:lnTo>
                  <a:lnTo>
                    <a:pt x="456" y="251"/>
                  </a:lnTo>
                  <a:lnTo>
                    <a:pt x="414" y="271"/>
                  </a:lnTo>
                  <a:lnTo>
                    <a:pt x="374" y="285"/>
                  </a:lnTo>
                  <a:lnTo>
                    <a:pt x="336" y="297"/>
                  </a:lnTo>
                  <a:lnTo>
                    <a:pt x="296" y="301"/>
                  </a:lnTo>
                  <a:lnTo>
                    <a:pt x="257" y="299"/>
                  </a:lnTo>
                  <a:lnTo>
                    <a:pt x="217" y="290"/>
                  </a:lnTo>
                  <a:lnTo>
                    <a:pt x="177" y="271"/>
                  </a:lnTo>
                  <a:lnTo>
                    <a:pt x="134" y="241"/>
                  </a:lnTo>
                  <a:lnTo>
                    <a:pt x="32" y="154"/>
                  </a:lnTo>
                  <a:lnTo>
                    <a:pt x="13" y="133"/>
                  </a:lnTo>
                  <a:lnTo>
                    <a:pt x="2" y="110"/>
                  </a:lnTo>
                  <a:lnTo>
                    <a:pt x="0" y="83"/>
                  </a:lnTo>
                  <a:lnTo>
                    <a:pt x="6" y="57"/>
                  </a:lnTo>
                  <a:lnTo>
                    <a:pt x="19" y="34"/>
                  </a:lnTo>
                  <a:lnTo>
                    <a:pt x="39" y="14"/>
                  </a:lnTo>
                  <a:lnTo>
                    <a:pt x="63" y="4"/>
                  </a:lnTo>
                  <a:lnTo>
                    <a:pt x="87" y="0"/>
                  </a:lnTo>
                  <a:lnTo>
                    <a:pt x="113" y="5"/>
                  </a:lnTo>
                  <a:lnTo>
                    <a:pt x="135" y="20"/>
                  </a:lnTo>
                  <a:lnTo>
                    <a:pt x="241" y="106"/>
                  </a:lnTo>
                  <a:lnTo>
                    <a:pt x="263" y="120"/>
                  </a:lnTo>
                  <a:lnTo>
                    <a:pt x="291" y="124"/>
                  </a:lnTo>
                  <a:lnTo>
                    <a:pt x="319" y="120"/>
                  </a:lnTo>
                  <a:lnTo>
                    <a:pt x="352" y="110"/>
                  </a:lnTo>
                  <a:lnTo>
                    <a:pt x="385" y="96"/>
                  </a:lnTo>
                  <a:lnTo>
                    <a:pt x="421" y="76"/>
                  </a:lnTo>
                  <a:lnTo>
                    <a:pt x="424" y="74"/>
                  </a:lnTo>
                  <a:lnTo>
                    <a:pt x="473" y="50"/>
                  </a:lnTo>
                  <a:lnTo>
                    <a:pt x="525" y="27"/>
                  </a:lnTo>
                  <a:lnTo>
                    <a:pt x="580" y="5"/>
                  </a:lnTo>
                  <a:lnTo>
                    <a:pt x="6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6">
              <a:extLst>
                <a:ext uri="{FF2B5EF4-FFF2-40B4-BE49-F238E27FC236}">
                  <a16:creationId xmlns="" xmlns:a16="http://schemas.microsoft.com/office/drawing/2014/main" id="{050C4D7F-8C71-4197-97DC-FFDA7B2C6639}"/>
                </a:ext>
              </a:extLst>
            </p:cNvPr>
            <p:cNvSpPr>
              <a:spLocks noEditPoints="1"/>
            </p:cNvSpPr>
            <p:nvPr/>
          </p:nvSpPr>
          <p:spPr bwMode="auto">
            <a:xfrm>
              <a:off x="2095" y="2549"/>
              <a:ext cx="1500" cy="1784"/>
            </a:xfrm>
            <a:custGeom>
              <a:avLst/>
              <a:gdLst>
                <a:gd name="T0" fmla="*/ 1186 w 3001"/>
                <a:gd name="T1" fmla="*/ 209 h 3570"/>
                <a:gd name="T2" fmla="*/ 805 w 3001"/>
                <a:gd name="T3" fmla="*/ 372 h 3570"/>
                <a:gd name="T4" fmla="*/ 488 w 3001"/>
                <a:gd name="T5" fmla="*/ 648 h 3570"/>
                <a:gd name="T6" fmla="*/ 272 w 3001"/>
                <a:gd name="T7" fmla="*/ 1009 h 3570"/>
                <a:gd name="T8" fmla="*/ 185 w 3001"/>
                <a:gd name="T9" fmla="*/ 1317 h 3570"/>
                <a:gd name="T10" fmla="*/ 185 w 3001"/>
                <a:gd name="T11" fmla="*/ 1751 h 3570"/>
                <a:gd name="T12" fmla="*/ 315 w 3001"/>
                <a:gd name="T13" fmla="*/ 2156 h 3570"/>
                <a:gd name="T14" fmla="*/ 549 w 3001"/>
                <a:gd name="T15" fmla="*/ 2503 h 3570"/>
                <a:gd name="T16" fmla="*/ 755 w 3001"/>
                <a:gd name="T17" fmla="*/ 2749 h 3570"/>
                <a:gd name="T18" fmla="*/ 890 w 3001"/>
                <a:gd name="T19" fmla="*/ 2903 h 3570"/>
                <a:gd name="T20" fmla="*/ 1023 w 3001"/>
                <a:gd name="T21" fmla="*/ 3094 h 3570"/>
                <a:gd name="T22" fmla="*/ 1087 w 3001"/>
                <a:gd name="T23" fmla="*/ 3324 h 3570"/>
                <a:gd name="T24" fmla="*/ 1931 w 3001"/>
                <a:gd name="T25" fmla="*/ 3257 h 3570"/>
                <a:gd name="T26" fmla="*/ 2011 w 3001"/>
                <a:gd name="T27" fmla="*/ 3044 h 3570"/>
                <a:gd name="T28" fmla="*/ 2162 w 3001"/>
                <a:gd name="T29" fmla="*/ 2850 h 3570"/>
                <a:gd name="T30" fmla="*/ 2347 w 3001"/>
                <a:gd name="T31" fmla="*/ 2636 h 3570"/>
                <a:gd name="T32" fmla="*/ 2577 w 3001"/>
                <a:gd name="T33" fmla="*/ 2336 h 3570"/>
                <a:gd name="T34" fmla="*/ 2767 w 3001"/>
                <a:gd name="T35" fmla="*/ 1958 h 3570"/>
                <a:gd name="T36" fmla="*/ 2833 w 3001"/>
                <a:gd name="T37" fmla="*/ 1535 h 3570"/>
                <a:gd name="T38" fmla="*/ 2750 w 3001"/>
                <a:gd name="T39" fmla="*/ 1059 h 3570"/>
                <a:gd name="T40" fmla="*/ 2520 w 3001"/>
                <a:gd name="T41" fmla="*/ 657 h 3570"/>
                <a:gd name="T42" fmla="*/ 2198 w 3001"/>
                <a:gd name="T43" fmla="*/ 372 h 3570"/>
                <a:gd name="T44" fmla="*/ 1815 w 3001"/>
                <a:gd name="T45" fmla="*/ 209 h 3570"/>
                <a:gd name="T46" fmla="*/ 1500 w 3001"/>
                <a:gd name="T47" fmla="*/ 0 h 3570"/>
                <a:gd name="T48" fmla="*/ 1966 w 3001"/>
                <a:gd name="T49" fmla="*/ 75 h 3570"/>
                <a:gd name="T50" fmla="*/ 2385 w 3001"/>
                <a:gd name="T51" fmla="*/ 292 h 3570"/>
                <a:gd name="T52" fmla="*/ 2712 w 3001"/>
                <a:gd name="T53" fmla="*/ 627 h 3570"/>
                <a:gd name="T54" fmla="*/ 2925 w 3001"/>
                <a:gd name="T55" fmla="*/ 1048 h 3570"/>
                <a:gd name="T56" fmla="*/ 3001 w 3001"/>
                <a:gd name="T57" fmla="*/ 1535 h 3570"/>
                <a:gd name="T58" fmla="*/ 2928 w 3001"/>
                <a:gd name="T59" fmla="*/ 2009 h 3570"/>
                <a:gd name="T60" fmla="*/ 2714 w 3001"/>
                <a:gd name="T61" fmla="*/ 2439 h 3570"/>
                <a:gd name="T62" fmla="*/ 2476 w 3001"/>
                <a:gd name="T63" fmla="*/ 2745 h 3570"/>
                <a:gd name="T64" fmla="*/ 2290 w 3001"/>
                <a:gd name="T65" fmla="*/ 2959 h 3570"/>
                <a:gd name="T66" fmla="*/ 2155 w 3001"/>
                <a:gd name="T67" fmla="*/ 3138 h 3570"/>
                <a:gd name="T68" fmla="*/ 2091 w 3001"/>
                <a:gd name="T69" fmla="*/ 3343 h 3570"/>
                <a:gd name="T70" fmla="*/ 2066 w 3001"/>
                <a:gd name="T71" fmla="*/ 3535 h 3570"/>
                <a:gd name="T72" fmla="*/ 1011 w 3001"/>
                <a:gd name="T73" fmla="*/ 3570 h 3570"/>
                <a:gd name="T74" fmla="*/ 931 w 3001"/>
                <a:gd name="T75" fmla="*/ 3512 h 3570"/>
                <a:gd name="T76" fmla="*/ 909 w 3001"/>
                <a:gd name="T77" fmla="*/ 3287 h 3570"/>
                <a:gd name="T78" fmla="*/ 826 w 3001"/>
                <a:gd name="T79" fmla="*/ 3097 h 3570"/>
                <a:gd name="T80" fmla="*/ 673 w 3001"/>
                <a:gd name="T81" fmla="*/ 2913 h 3570"/>
                <a:gd name="T82" fmla="*/ 476 w 3001"/>
                <a:gd name="T83" fmla="*/ 2683 h 3570"/>
                <a:gd name="T84" fmla="*/ 223 w 3001"/>
                <a:gd name="T85" fmla="*/ 2340 h 3570"/>
                <a:gd name="T86" fmla="*/ 42 w 3001"/>
                <a:gd name="T87" fmla="*/ 1896 h 3570"/>
                <a:gd name="T88" fmla="*/ 5 w 3001"/>
                <a:gd name="T89" fmla="*/ 1411 h 3570"/>
                <a:gd name="T90" fmla="*/ 114 w 3001"/>
                <a:gd name="T91" fmla="*/ 947 h 3570"/>
                <a:gd name="T92" fmla="*/ 289 w 3001"/>
                <a:gd name="T93" fmla="*/ 629 h 3570"/>
                <a:gd name="T94" fmla="*/ 618 w 3001"/>
                <a:gd name="T95" fmla="*/ 292 h 3570"/>
                <a:gd name="T96" fmla="*/ 1035 w 3001"/>
                <a:gd name="T97" fmla="*/ 75 h 3570"/>
                <a:gd name="T98" fmla="*/ 1500 w 3001"/>
                <a:gd name="T99" fmla="*/ 0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001" h="3570">
                  <a:moveTo>
                    <a:pt x="1500" y="172"/>
                  </a:moveTo>
                  <a:lnTo>
                    <a:pt x="1393" y="176"/>
                  </a:lnTo>
                  <a:lnTo>
                    <a:pt x="1288" y="188"/>
                  </a:lnTo>
                  <a:lnTo>
                    <a:pt x="1186" y="209"/>
                  </a:lnTo>
                  <a:lnTo>
                    <a:pt x="1087" y="239"/>
                  </a:lnTo>
                  <a:lnTo>
                    <a:pt x="992" y="275"/>
                  </a:lnTo>
                  <a:lnTo>
                    <a:pt x="897" y="321"/>
                  </a:lnTo>
                  <a:lnTo>
                    <a:pt x="805" y="372"/>
                  </a:lnTo>
                  <a:lnTo>
                    <a:pt x="718" y="432"/>
                  </a:lnTo>
                  <a:lnTo>
                    <a:pt x="635" y="498"/>
                  </a:lnTo>
                  <a:lnTo>
                    <a:pt x="559" y="570"/>
                  </a:lnTo>
                  <a:lnTo>
                    <a:pt x="488" y="648"/>
                  </a:lnTo>
                  <a:lnTo>
                    <a:pt x="424" y="731"/>
                  </a:lnTo>
                  <a:lnTo>
                    <a:pt x="367" y="820"/>
                  </a:lnTo>
                  <a:lnTo>
                    <a:pt x="315" y="912"/>
                  </a:lnTo>
                  <a:lnTo>
                    <a:pt x="272" y="1009"/>
                  </a:lnTo>
                  <a:lnTo>
                    <a:pt x="270" y="1013"/>
                  </a:lnTo>
                  <a:lnTo>
                    <a:pt x="234" y="1110"/>
                  </a:lnTo>
                  <a:lnTo>
                    <a:pt x="206" y="1213"/>
                  </a:lnTo>
                  <a:lnTo>
                    <a:pt x="185" y="1317"/>
                  </a:lnTo>
                  <a:lnTo>
                    <a:pt x="173" y="1425"/>
                  </a:lnTo>
                  <a:lnTo>
                    <a:pt x="168" y="1535"/>
                  </a:lnTo>
                  <a:lnTo>
                    <a:pt x="173" y="1645"/>
                  </a:lnTo>
                  <a:lnTo>
                    <a:pt x="185" y="1751"/>
                  </a:lnTo>
                  <a:lnTo>
                    <a:pt x="206" y="1855"/>
                  </a:lnTo>
                  <a:lnTo>
                    <a:pt x="234" y="1956"/>
                  </a:lnTo>
                  <a:lnTo>
                    <a:pt x="270" y="2059"/>
                  </a:lnTo>
                  <a:lnTo>
                    <a:pt x="315" y="2156"/>
                  </a:lnTo>
                  <a:lnTo>
                    <a:pt x="367" y="2248"/>
                  </a:lnTo>
                  <a:lnTo>
                    <a:pt x="424" y="2336"/>
                  </a:lnTo>
                  <a:lnTo>
                    <a:pt x="488" y="2423"/>
                  </a:lnTo>
                  <a:lnTo>
                    <a:pt x="549" y="2503"/>
                  </a:lnTo>
                  <a:lnTo>
                    <a:pt x="604" y="2574"/>
                  </a:lnTo>
                  <a:lnTo>
                    <a:pt x="658" y="2637"/>
                  </a:lnTo>
                  <a:lnTo>
                    <a:pt x="708" y="2696"/>
                  </a:lnTo>
                  <a:lnTo>
                    <a:pt x="755" y="2749"/>
                  </a:lnTo>
                  <a:lnTo>
                    <a:pt x="798" y="2797"/>
                  </a:lnTo>
                  <a:lnTo>
                    <a:pt x="798" y="2798"/>
                  </a:lnTo>
                  <a:lnTo>
                    <a:pt x="846" y="2853"/>
                  </a:lnTo>
                  <a:lnTo>
                    <a:pt x="890" y="2903"/>
                  </a:lnTo>
                  <a:lnTo>
                    <a:pt x="929" y="2952"/>
                  </a:lnTo>
                  <a:lnTo>
                    <a:pt x="966" y="2998"/>
                  </a:lnTo>
                  <a:lnTo>
                    <a:pt x="995" y="3046"/>
                  </a:lnTo>
                  <a:lnTo>
                    <a:pt x="1023" y="3094"/>
                  </a:lnTo>
                  <a:lnTo>
                    <a:pt x="1045" y="3143"/>
                  </a:lnTo>
                  <a:lnTo>
                    <a:pt x="1063" y="3198"/>
                  </a:lnTo>
                  <a:lnTo>
                    <a:pt x="1077" y="3259"/>
                  </a:lnTo>
                  <a:lnTo>
                    <a:pt x="1087" y="3324"/>
                  </a:lnTo>
                  <a:lnTo>
                    <a:pt x="1092" y="3398"/>
                  </a:lnTo>
                  <a:lnTo>
                    <a:pt x="1916" y="3398"/>
                  </a:lnTo>
                  <a:lnTo>
                    <a:pt x="1921" y="3324"/>
                  </a:lnTo>
                  <a:lnTo>
                    <a:pt x="1931" y="3257"/>
                  </a:lnTo>
                  <a:lnTo>
                    <a:pt x="1945" y="3198"/>
                  </a:lnTo>
                  <a:lnTo>
                    <a:pt x="1963" y="3143"/>
                  </a:lnTo>
                  <a:lnTo>
                    <a:pt x="1985" y="3092"/>
                  </a:lnTo>
                  <a:lnTo>
                    <a:pt x="2011" y="3044"/>
                  </a:lnTo>
                  <a:lnTo>
                    <a:pt x="2042" y="2997"/>
                  </a:lnTo>
                  <a:lnTo>
                    <a:pt x="2077" y="2949"/>
                  </a:lnTo>
                  <a:lnTo>
                    <a:pt x="2117" y="2901"/>
                  </a:lnTo>
                  <a:lnTo>
                    <a:pt x="2162" y="2850"/>
                  </a:lnTo>
                  <a:lnTo>
                    <a:pt x="2210" y="2793"/>
                  </a:lnTo>
                  <a:lnTo>
                    <a:pt x="2251" y="2745"/>
                  </a:lnTo>
                  <a:lnTo>
                    <a:pt x="2296" y="2694"/>
                  </a:lnTo>
                  <a:lnTo>
                    <a:pt x="2347" y="2636"/>
                  </a:lnTo>
                  <a:lnTo>
                    <a:pt x="2399" y="2572"/>
                  </a:lnTo>
                  <a:lnTo>
                    <a:pt x="2454" y="2501"/>
                  </a:lnTo>
                  <a:lnTo>
                    <a:pt x="2513" y="2423"/>
                  </a:lnTo>
                  <a:lnTo>
                    <a:pt x="2577" y="2336"/>
                  </a:lnTo>
                  <a:lnTo>
                    <a:pt x="2634" y="2250"/>
                  </a:lnTo>
                  <a:lnTo>
                    <a:pt x="2686" y="2156"/>
                  </a:lnTo>
                  <a:lnTo>
                    <a:pt x="2731" y="2059"/>
                  </a:lnTo>
                  <a:lnTo>
                    <a:pt x="2767" y="1958"/>
                  </a:lnTo>
                  <a:lnTo>
                    <a:pt x="2795" y="1855"/>
                  </a:lnTo>
                  <a:lnTo>
                    <a:pt x="2816" y="1751"/>
                  </a:lnTo>
                  <a:lnTo>
                    <a:pt x="2828" y="1645"/>
                  </a:lnTo>
                  <a:lnTo>
                    <a:pt x="2833" y="1535"/>
                  </a:lnTo>
                  <a:lnTo>
                    <a:pt x="2828" y="1411"/>
                  </a:lnTo>
                  <a:lnTo>
                    <a:pt x="2810" y="1289"/>
                  </a:lnTo>
                  <a:lnTo>
                    <a:pt x="2784" y="1172"/>
                  </a:lnTo>
                  <a:lnTo>
                    <a:pt x="2750" y="1059"/>
                  </a:lnTo>
                  <a:lnTo>
                    <a:pt x="2705" y="951"/>
                  </a:lnTo>
                  <a:lnTo>
                    <a:pt x="2651" y="846"/>
                  </a:lnTo>
                  <a:lnTo>
                    <a:pt x="2589" y="749"/>
                  </a:lnTo>
                  <a:lnTo>
                    <a:pt x="2520" y="657"/>
                  </a:lnTo>
                  <a:lnTo>
                    <a:pt x="2444" y="570"/>
                  </a:lnTo>
                  <a:lnTo>
                    <a:pt x="2366" y="498"/>
                  </a:lnTo>
                  <a:lnTo>
                    <a:pt x="2284" y="432"/>
                  </a:lnTo>
                  <a:lnTo>
                    <a:pt x="2198" y="372"/>
                  </a:lnTo>
                  <a:lnTo>
                    <a:pt x="2106" y="321"/>
                  </a:lnTo>
                  <a:lnTo>
                    <a:pt x="2011" y="275"/>
                  </a:lnTo>
                  <a:lnTo>
                    <a:pt x="1914" y="239"/>
                  </a:lnTo>
                  <a:lnTo>
                    <a:pt x="1815" y="209"/>
                  </a:lnTo>
                  <a:lnTo>
                    <a:pt x="1713" y="188"/>
                  </a:lnTo>
                  <a:lnTo>
                    <a:pt x="1608" y="176"/>
                  </a:lnTo>
                  <a:lnTo>
                    <a:pt x="1500" y="172"/>
                  </a:lnTo>
                  <a:close/>
                  <a:moveTo>
                    <a:pt x="1500" y="0"/>
                  </a:moveTo>
                  <a:lnTo>
                    <a:pt x="1622" y="4"/>
                  </a:lnTo>
                  <a:lnTo>
                    <a:pt x="1739" y="18"/>
                  </a:lnTo>
                  <a:lnTo>
                    <a:pt x="1855" y="43"/>
                  </a:lnTo>
                  <a:lnTo>
                    <a:pt x="1966" y="75"/>
                  </a:lnTo>
                  <a:lnTo>
                    <a:pt x="2075" y="116"/>
                  </a:lnTo>
                  <a:lnTo>
                    <a:pt x="2182" y="167"/>
                  </a:lnTo>
                  <a:lnTo>
                    <a:pt x="2286" y="225"/>
                  </a:lnTo>
                  <a:lnTo>
                    <a:pt x="2385" y="292"/>
                  </a:lnTo>
                  <a:lnTo>
                    <a:pt x="2476" y="367"/>
                  </a:lnTo>
                  <a:lnTo>
                    <a:pt x="2563" y="448"/>
                  </a:lnTo>
                  <a:lnTo>
                    <a:pt x="2641" y="535"/>
                  </a:lnTo>
                  <a:lnTo>
                    <a:pt x="2712" y="627"/>
                  </a:lnTo>
                  <a:lnTo>
                    <a:pt x="2776" y="726"/>
                  </a:lnTo>
                  <a:lnTo>
                    <a:pt x="2835" y="829"/>
                  </a:lnTo>
                  <a:lnTo>
                    <a:pt x="2883" y="937"/>
                  </a:lnTo>
                  <a:lnTo>
                    <a:pt x="2925" y="1048"/>
                  </a:lnTo>
                  <a:lnTo>
                    <a:pt x="2957" y="1165"/>
                  </a:lnTo>
                  <a:lnTo>
                    <a:pt x="2982" y="1285"/>
                  </a:lnTo>
                  <a:lnTo>
                    <a:pt x="2997" y="1409"/>
                  </a:lnTo>
                  <a:lnTo>
                    <a:pt x="3001" y="1535"/>
                  </a:lnTo>
                  <a:lnTo>
                    <a:pt x="2997" y="1657"/>
                  </a:lnTo>
                  <a:lnTo>
                    <a:pt x="2983" y="1777"/>
                  </a:lnTo>
                  <a:lnTo>
                    <a:pt x="2959" y="1896"/>
                  </a:lnTo>
                  <a:lnTo>
                    <a:pt x="2928" y="2009"/>
                  </a:lnTo>
                  <a:lnTo>
                    <a:pt x="2887" y="2124"/>
                  </a:lnTo>
                  <a:lnTo>
                    <a:pt x="2836" y="2234"/>
                  </a:lnTo>
                  <a:lnTo>
                    <a:pt x="2778" y="2340"/>
                  </a:lnTo>
                  <a:lnTo>
                    <a:pt x="2714" y="2439"/>
                  </a:lnTo>
                  <a:lnTo>
                    <a:pt x="2648" y="2528"/>
                  </a:lnTo>
                  <a:lnTo>
                    <a:pt x="2587" y="2607"/>
                  </a:lnTo>
                  <a:lnTo>
                    <a:pt x="2530" y="2680"/>
                  </a:lnTo>
                  <a:lnTo>
                    <a:pt x="2476" y="2745"/>
                  </a:lnTo>
                  <a:lnTo>
                    <a:pt x="2426" y="2804"/>
                  </a:lnTo>
                  <a:lnTo>
                    <a:pt x="2378" y="2859"/>
                  </a:lnTo>
                  <a:lnTo>
                    <a:pt x="2335" y="2908"/>
                  </a:lnTo>
                  <a:lnTo>
                    <a:pt x="2290" y="2959"/>
                  </a:lnTo>
                  <a:lnTo>
                    <a:pt x="2248" y="3007"/>
                  </a:lnTo>
                  <a:lnTo>
                    <a:pt x="2213" y="3051"/>
                  </a:lnTo>
                  <a:lnTo>
                    <a:pt x="2181" y="3096"/>
                  </a:lnTo>
                  <a:lnTo>
                    <a:pt x="2155" y="3138"/>
                  </a:lnTo>
                  <a:lnTo>
                    <a:pt x="2132" y="3184"/>
                  </a:lnTo>
                  <a:lnTo>
                    <a:pt x="2115" y="3232"/>
                  </a:lnTo>
                  <a:lnTo>
                    <a:pt x="2101" y="3285"/>
                  </a:lnTo>
                  <a:lnTo>
                    <a:pt x="2091" y="3343"/>
                  </a:lnTo>
                  <a:lnTo>
                    <a:pt x="2084" y="3409"/>
                  </a:lnTo>
                  <a:lnTo>
                    <a:pt x="2082" y="3483"/>
                  </a:lnTo>
                  <a:lnTo>
                    <a:pt x="2078" y="3512"/>
                  </a:lnTo>
                  <a:lnTo>
                    <a:pt x="2066" y="3535"/>
                  </a:lnTo>
                  <a:lnTo>
                    <a:pt x="2047" y="3552"/>
                  </a:lnTo>
                  <a:lnTo>
                    <a:pt x="2025" y="3565"/>
                  </a:lnTo>
                  <a:lnTo>
                    <a:pt x="1997" y="3570"/>
                  </a:lnTo>
                  <a:lnTo>
                    <a:pt x="1011" y="3570"/>
                  </a:lnTo>
                  <a:lnTo>
                    <a:pt x="985" y="3565"/>
                  </a:lnTo>
                  <a:lnTo>
                    <a:pt x="961" y="3552"/>
                  </a:lnTo>
                  <a:lnTo>
                    <a:pt x="943" y="3535"/>
                  </a:lnTo>
                  <a:lnTo>
                    <a:pt x="931" y="3512"/>
                  </a:lnTo>
                  <a:lnTo>
                    <a:pt x="926" y="3483"/>
                  </a:lnTo>
                  <a:lnTo>
                    <a:pt x="924" y="3411"/>
                  </a:lnTo>
                  <a:lnTo>
                    <a:pt x="919" y="3345"/>
                  </a:lnTo>
                  <a:lnTo>
                    <a:pt x="909" y="3287"/>
                  </a:lnTo>
                  <a:lnTo>
                    <a:pt x="895" y="3234"/>
                  </a:lnTo>
                  <a:lnTo>
                    <a:pt x="876" y="3186"/>
                  </a:lnTo>
                  <a:lnTo>
                    <a:pt x="853" y="3142"/>
                  </a:lnTo>
                  <a:lnTo>
                    <a:pt x="826" y="3097"/>
                  </a:lnTo>
                  <a:lnTo>
                    <a:pt x="794" y="3055"/>
                  </a:lnTo>
                  <a:lnTo>
                    <a:pt x="758" y="3011"/>
                  </a:lnTo>
                  <a:lnTo>
                    <a:pt x="718" y="2963"/>
                  </a:lnTo>
                  <a:lnTo>
                    <a:pt x="673" y="2913"/>
                  </a:lnTo>
                  <a:lnTo>
                    <a:pt x="628" y="2864"/>
                  </a:lnTo>
                  <a:lnTo>
                    <a:pt x="582" y="2809"/>
                  </a:lnTo>
                  <a:lnTo>
                    <a:pt x="530" y="2751"/>
                  </a:lnTo>
                  <a:lnTo>
                    <a:pt x="476" y="2683"/>
                  </a:lnTo>
                  <a:lnTo>
                    <a:pt x="417" y="2611"/>
                  </a:lnTo>
                  <a:lnTo>
                    <a:pt x="355" y="2529"/>
                  </a:lnTo>
                  <a:lnTo>
                    <a:pt x="289" y="2439"/>
                  </a:lnTo>
                  <a:lnTo>
                    <a:pt x="223" y="2340"/>
                  </a:lnTo>
                  <a:lnTo>
                    <a:pt x="165" y="2234"/>
                  </a:lnTo>
                  <a:lnTo>
                    <a:pt x="116" y="2124"/>
                  </a:lnTo>
                  <a:lnTo>
                    <a:pt x="75" y="2009"/>
                  </a:lnTo>
                  <a:lnTo>
                    <a:pt x="42" y="1896"/>
                  </a:lnTo>
                  <a:lnTo>
                    <a:pt x="19" y="1777"/>
                  </a:lnTo>
                  <a:lnTo>
                    <a:pt x="5" y="1657"/>
                  </a:lnTo>
                  <a:lnTo>
                    <a:pt x="0" y="1535"/>
                  </a:lnTo>
                  <a:lnTo>
                    <a:pt x="5" y="1411"/>
                  </a:lnTo>
                  <a:lnTo>
                    <a:pt x="19" y="1291"/>
                  </a:lnTo>
                  <a:lnTo>
                    <a:pt x="42" y="1172"/>
                  </a:lnTo>
                  <a:lnTo>
                    <a:pt x="75" y="1057"/>
                  </a:lnTo>
                  <a:lnTo>
                    <a:pt x="114" y="947"/>
                  </a:lnTo>
                  <a:lnTo>
                    <a:pt x="116" y="944"/>
                  </a:lnTo>
                  <a:lnTo>
                    <a:pt x="166" y="834"/>
                  </a:lnTo>
                  <a:lnTo>
                    <a:pt x="223" y="730"/>
                  </a:lnTo>
                  <a:lnTo>
                    <a:pt x="289" y="629"/>
                  </a:lnTo>
                  <a:lnTo>
                    <a:pt x="360" y="537"/>
                  </a:lnTo>
                  <a:lnTo>
                    <a:pt x="440" y="448"/>
                  </a:lnTo>
                  <a:lnTo>
                    <a:pt x="526" y="367"/>
                  </a:lnTo>
                  <a:lnTo>
                    <a:pt x="618" y="292"/>
                  </a:lnTo>
                  <a:lnTo>
                    <a:pt x="717" y="227"/>
                  </a:lnTo>
                  <a:lnTo>
                    <a:pt x="819" y="167"/>
                  </a:lnTo>
                  <a:lnTo>
                    <a:pt x="928" y="116"/>
                  </a:lnTo>
                  <a:lnTo>
                    <a:pt x="1035" y="75"/>
                  </a:lnTo>
                  <a:lnTo>
                    <a:pt x="1147" y="43"/>
                  </a:lnTo>
                  <a:lnTo>
                    <a:pt x="1263" y="18"/>
                  </a:lnTo>
                  <a:lnTo>
                    <a:pt x="1381" y="4"/>
                  </a:lnTo>
                  <a:lnTo>
                    <a:pt x="15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7">
              <a:extLst>
                <a:ext uri="{FF2B5EF4-FFF2-40B4-BE49-F238E27FC236}">
                  <a16:creationId xmlns="" xmlns:a16="http://schemas.microsoft.com/office/drawing/2014/main" id="{C85AF1FD-2572-486D-A336-FAA626A6248A}"/>
                </a:ext>
              </a:extLst>
            </p:cNvPr>
            <p:cNvSpPr>
              <a:spLocks/>
            </p:cNvSpPr>
            <p:nvPr/>
          </p:nvSpPr>
          <p:spPr bwMode="auto">
            <a:xfrm>
              <a:off x="2667" y="4777"/>
              <a:ext cx="357" cy="86"/>
            </a:xfrm>
            <a:custGeom>
              <a:avLst/>
              <a:gdLst>
                <a:gd name="T0" fmla="*/ 85 w 715"/>
                <a:gd name="T1" fmla="*/ 0 h 171"/>
                <a:gd name="T2" fmla="*/ 628 w 715"/>
                <a:gd name="T3" fmla="*/ 0 h 171"/>
                <a:gd name="T4" fmla="*/ 656 w 715"/>
                <a:gd name="T5" fmla="*/ 3 h 171"/>
                <a:gd name="T6" fmla="*/ 678 w 715"/>
                <a:gd name="T7" fmla="*/ 16 h 171"/>
                <a:gd name="T8" fmla="*/ 697 w 715"/>
                <a:gd name="T9" fmla="*/ 35 h 171"/>
                <a:gd name="T10" fmla="*/ 709 w 715"/>
                <a:gd name="T11" fmla="*/ 58 h 171"/>
                <a:gd name="T12" fmla="*/ 715 w 715"/>
                <a:gd name="T13" fmla="*/ 85 h 171"/>
                <a:gd name="T14" fmla="*/ 709 w 715"/>
                <a:gd name="T15" fmla="*/ 113 h 171"/>
                <a:gd name="T16" fmla="*/ 697 w 715"/>
                <a:gd name="T17" fmla="*/ 136 h 171"/>
                <a:gd name="T18" fmla="*/ 678 w 715"/>
                <a:gd name="T19" fmla="*/ 154 h 171"/>
                <a:gd name="T20" fmla="*/ 656 w 715"/>
                <a:gd name="T21" fmla="*/ 166 h 171"/>
                <a:gd name="T22" fmla="*/ 628 w 715"/>
                <a:gd name="T23" fmla="*/ 171 h 171"/>
                <a:gd name="T24" fmla="*/ 85 w 715"/>
                <a:gd name="T25" fmla="*/ 171 h 171"/>
                <a:gd name="T26" fmla="*/ 57 w 715"/>
                <a:gd name="T27" fmla="*/ 166 h 171"/>
                <a:gd name="T28" fmla="*/ 35 w 715"/>
                <a:gd name="T29" fmla="*/ 154 h 171"/>
                <a:gd name="T30" fmla="*/ 16 w 715"/>
                <a:gd name="T31" fmla="*/ 136 h 171"/>
                <a:gd name="T32" fmla="*/ 5 w 715"/>
                <a:gd name="T33" fmla="*/ 113 h 171"/>
                <a:gd name="T34" fmla="*/ 0 w 715"/>
                <a:gd name="T35" fmla="*/ 85 h 171"/>
                <a:gd name="T36" fmla="*/ 5 w 715"/>
                <a:gd name="T37" fmla="*/ 58 h 171"/>
                <a:gd name="T38" fmla="*/ 16 w 715"/>
                <a:gd name="T39" fmla="*/ 35 h 171"/>
                <a:gd name="T40" fmla="*/ 35 w 715"/>
                <a:gd name="T41" fmla="*/ 16 h 171"/>
                <a:gd name="T42" fmla="*/ 57 w 715"/>
                <a:gd name="T43" fmla="*/ 3 h 171"/>
                <a:gd name="T44" fmla="*/ 85 w 715"/>
                <a:gd name="T45"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15" h="171">
                  <a:moveTo>
                    <a:pt x="85" y="0"/>
                  </a:moveTo>
                  <a:lnTo>
                    <a:pt x="628" y="0"/>
                  </a:lnTo>
                  <a:lnTo>
                    <a:pt x="656" y="3"/>
                  </a:lnTo>
                  <a:lnTo>
                    <a:pt x="678" y="16"/>
                  </a:lnTo>
                  <a:lnTo>
                    <a:pt x="697" y="35"/>
                  </a:lnTo>
                  <a:lnTo>
                    <a:pt x="709" y="58"/>
                  </a:lnTo>
                  <a:lnTo>
                    <a:pt x="715" y="85"/>
                  </a:lnTo>
                  <a:lnTo>
                    <a:pt x="709" y="113"/>
                  </a:lnTo>
                  <a:lnTo>
                    <a:pt x="697" y="136"/>
                  </a:lnTo>
                  <a:lnTo>
                    <a:pt x="678" y="154"/>
                  </a:lnTo>
                  <a:lnTo>
                    <a:pt x="656" y="166"/>
                  </a:lnTo>
                  <a:lnTo>
                    <a:pt x="628" y="171"/>
                  </a:lnTo>
                  <a:lnTo>
                    <a:pt x="85" y="171"/>
                  </a:lnTo>
                  <a:lnTo>
                    <a:pt x="57" y="166"/>
                  </a:lnTo>
                  <a:lnTo>
                    <a:pt x="35" y="154"/>
                  </a:lnTo>
                  <a:lnTo>
                    <a:pt x="16" y="136"/>
                  </a:lnTo>
                  <a:lnTo>
                    <a:pt x="5" y="113"/>
                  </a:lnTo>
                  <a:lnTo>
                    <a:pt x="0" y="85"/>
                  </a:lnTo>
                  <a:lnTo>
                    <a:pt x="5" y="58"/>
                  </a:lnTo>
                  <a:lnTo>
                    <a:pt x="16" y="35"/>
                  </a:lnTo>
                  <a:lnTo>
                    <a:pt x="35" y="16"/>
                  </a:lnTo>
                  <a:lnTo>
                    <a:pt x="57" y="3"/>
                  </a:lnTo>
                  <a:lnTo>
                    <a:pt x="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8">
              <a:extLst>
                <a:ext uri="{FF2B5EF4-FFF2-40B4-BE49-F238E27FC236}">
                  <a16:creationId xmlns="" xmlns:a16="http://schemas.microsoft.com/office/drawing/2014/main" id="{2625C9B2-19AA-4032-AC13-3408C094F996}"/>
                </a:ext>
              </a:extLst>
            </p:cNvPr>
            <p:cNvSpPr>
              <a:spLocks/>
            </p:cNvSpPr>
            <p:nvPr/>
          </p:nvSpPr>
          <p:spPr bwMode="auto">
            <a:xfrm>
              <a:off x="3284" y="2258"/>
              <a:ext cx="166" cy="229"/>
            </a:xfrm>
            <a:custGeom>
              <a:avLst/>
              <a:gdLst>
                <a:gd name="T0" fmla="*/ 237 w 330"/>
                <a:gd name="T1" fmla="*/ 0 h 459"/>
                <a:gd name="T2" fmla="*/ 263 w 330"/>
                <a:gd name="T3" fmla="*/ 0 h 459"/>
                <a:gd name="T4" fmla="*/ 289 w 330"/>
                <a:gd name="T5" fmla="*/ 11 h 459"/>
                <a:gd name="T6" fmla="*/ 309 w 330"/>
                <a:gd name="T7" fmla="*/ 29 h 459"/>
                <a:gd name="T8" fmla="*/ 323 w 330"/>
                <a:gd name="T9" fmla="*/ 50 h 459"/>
                <a:gd name="T10" fmla="*/ 330 w 330"/>
                <a:gd name="T11" fmla="*/ 76 h 459"/>
                <a:gd name="T12" fmla="*/ 328 w 330"/>
                <a:gd name="T13" fmla="*/ 101 h 459"/>
                <a:gd name="T14" fmla="*/ 318 w 330"/>
                <a:gd name="T15" fmla="*/ 128 h 459"/>
                <a:gd name="T16" fmla="*/ 155 w 330"/>
                <a:gd name="T17" fmla="*/ 416 h 459"/>
                <a:gd name="T18" fmla="*/ 138 w 330"/>
                <a:gd name="T19" fmla="*/ 437 h 459"/>
                <a:gd name="T20" fmla="*/ 117 w 330"/>
                <a:gd name="T21" fmla="*/ 453 h 459"/>
                <a:gd name="T22" fmla="*/ 91 w 330"/>
                <a:gd name="T23" fmla="*/ 459 h 459"/>
                <a:gd name="T24" fmla="*/ 65 w 330"/>
                <a:gd name="T25" fmla="*/ 459 h 459"/>
                <a:gd name="T26" fmla="*/ 41 w 330"/>
                <a:gd name="T27" fmla="*/ 448 h 459"/>
                <a:gd name="T28" fmla="*/ 20 w 330"/>
                <a:gd name="T29" fmla="*/ 432 h 459"/>
                <a:gd name="T30" fmla="*/ 6 w 330"/>
                <a:gd name="T31" fmla="*/ 409 h 459"/>
                <a:gd name="T32" fmla="*/ 0 w 330"/>
                <a:gd name="T33" fmla="*/ 384 h 459"/>
                <a:gd name="T34" fmla="*/ 0 w 330"/>
                <a:gd name="T35" fmla="*/ 358 h 459"/>
                <a:gd name="T36" fmla="*/ 10 w 330"/>
                <a:gd name="T37" fmla="*/ 331 h 459"/>
                <a:gd name="T38" fmla="*/ 174 w 330"/>
                <a:gd name="T39" fmla="*/ 43 h 459"/>
                <a:gd name="T40" fmla="*/ 190 w 330"/>
                <a:gd name="T41" fmla="*/ 21 h 459"/>
                <a:gd name="T42" fmla="*/ 212 w 330"/>
                <a:gd name="T43" fmla="*/ 6 h 459"/>
                <a:gd name="T44" fmla="*/ 237 w 330"/>
                <a:gd name="T45"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0" h="459">
                  <a:moveTo>
                    <a:pt x="237" y="0"/>
                  </a:moveTo>
                  <a:lnTo>
                    <a:pt x="263" y="0"/>
                  </a:lnTo>
                  <a:lnTo>
                    <a:pt x="289" y="11"/>
                  </a:lnTo>
                  <a:lnTo>
                    <a:pt x="309" y="29"/>
                  </a:lnTo>
                  <a:lnTo>
                    <a:pt x="323" y="50"/>
                  </a:lnTo>
                  <a:lnTo>
                    <a:pt x="330" y="76"/>
                  </a:lnTo>
                  <a:lnTo>
                    <a:pt x="328" y="101"/>
                  </a:lnTo>
                  <a:lnTo>
                    <a:pt x="318" y="128"/>
                  </a:lnTo>
                  <a:lnTo>
                    <a:pt x="155" y="416"/>
                  </a:lnTo>
                  <a:lnTo>
                    <a:pt x="138" y="437"/>
                  </a:lnTo>
                  <a:lnTo>
                    <a:pt x="117" y="453"/>
                  </a:lnTo>
                  <a:lnTo>
                    <a:pt x="91" y="459"/>
                  </a:lnTo>
                  <a:lnTo>
                    <a:pt x="65" y="459"/>
                  </a:lnTo>
                  <a:lnTo>
                    <a:pt x="41" y="448"/>
                  </a:lnTo>
                  <a:lnTo>
                    <a:pt x="20" y="432"/>
                  </a:lnTo>
                  <a:lnTo>
                    <a:pt x="6" y="409"/>
                  </a:lnTo>
                  <a:lnTo>
                    <a:pt x="0" y="384"/>
                  </a:lnTo>
                  <a:lnTo>
                    <a:pt x="0" y="358"/>
                  </a:lnTo>
                  <a:lnTo>
                    <a:pt x="10" y="331"/>
                  </a:lnTo>
                  <a:lnTo>
                    <a:pt x="174" y="43"/>
                  </a:lnTo>
                  <a:lnTo>
                    <a:pt x="190" y="21"/>
                  </a:lnTo>
                  <a:lnTo>
                    <a:pt x="212" y="6"/>
                  </a:lnTo>
                  <a:lnTo>
                    <a:pt x="2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9">
              <a:extLst>
                <a:ext uri="{FF2B5EF4-FFF2-40B4-BE49-F238E27FC236}">
                  <a16:creationId xmlns="" xmlns:a16="http://schemas.microsoft.com/office/drawing/2014/main" id="{1F2DB208-6DBC-4F96-B78F-FA81B1B2BACB}"/>
                </a:ext>
              </a:extLst>
            </p:cNvPr>
            <p:cNvSpPr>
              <a:spLocks/>
            </p:cNvSpPr>
            <p:nvPr/>
          </p:nvSpPr>
          <p:spPr bwMode="auto">
            <a:xfrm>
              <a:off x="2241" y="2258"/>
              <a:ext cx="164" cy="229"/>
            </a:xfrm>
            <a:custGeom>
              <a:avLst/>
              <a:gdLst>
                <a:gd name="T0" fmla="*/ 91 w 328"/>
                <a:gd name="T1" fmla="*/ 0 h 459"/>
                <a:gd name="T2" fmla="*/ 116 w 328"/>
                <a:gd name="T3" fmla="*/ 6 h 459"/>
                <a:gd name="T4" fmla="*/ 138 w 328"/>
                <a:gd name="T5" fmla="*/ 21 h 459"/>
                <a:gd name="T6" fmla="*/ 155 w 328"/>
                <a:gd name="T7" fmla="*/ 43 h 459"/>
                <a:gd name="T8" fmla="*/ 318 w 328"/>
                <a:gd name="T9" fmla="*/ 331 h 459"/>
                <a:gd name="T10" fmla="*/ 328 w 328"/>
                <a:gd name="T11" fmla="*/ 358 h 459"/>
                <a:gd name="T12" fmla="*/ 328 w 328"/>
                <a:gd name="T13" fmla="*/ 384 h 459"/>
                <a:gd name="T14" fmla="*/ 322 w 328"/>
                <a:gd name="T15" fmla="*/ 409 h 459"/>
                <a:gd name="T16" fmla="*/ 308 w 328"/>
                <a:gd name="T17" fmla="*/ 432 h 459"/>
                <a:gd name="T18" fmla="*/ 287 w 328"/>
                <a:gd name="T19" fmla="*/ 448 h 459"/>
                <a:gd name="T20" fmla="*/ 263 w 328"/>
                <a:gd name="T21" fmla="*/ 459 h 459"/>
                <a:gd name="T22" fmla="*/ 237 w 328"/>
                <a:gd name="T23" fmla="*/ 459 h 459"/>
                <a:gd name="T24" fmla="*/ 213 w 328"/>
                <a:gd name="T25" fmla="*/ 453 h 459"/>
                <a:gd name="T26" fmla="*/ 190 w 328"/>
                <a:gd name="T27" fmla="*/ 437 h 459"/>
                <a:gd name="T28" fmla="*/ 173 w 328"/>
                <a:gd name="T29" fmla="*/ 416 h 459"/>
                <a:gd name="T30" fmla="*/ 10 w 328"/>
                <a:gd name="T31" fmla="*/ 128 h 459"/>
                <a:gd name="T32" fmla="*/ 0 w 328"/>
                <a:gd name="T33" fmla="*/ 101 h 459"/>
                <a:gd name="T34" fmla="*/ 0 w 328"/>
                <a:gd name="T35" fmla="*/ 76 h 459"/>
                <a:gd name="T36" fmla="*/ 5 w 328"/>
                <a:gd name="T37" fmla="*/ 50 h 459"/>
                <a:gd name="T38" fmla="*/ 20 w 328"/>
                <a:gd name="T39" fmla="*/ 29 h 459"/>
                <a:gd name="T40" fmla="*/ 39 w 328"/>
                <a:gd name="T41" fmla="*/ 11 h 459"/>
                <a:gd name="T42" fmla="*/ 65 w 328"/>
                <a:gd name="T43" fmla="*/ 0 h 459"/>
                <a:gd name="T44" fmla="*/ 91 w 328"/>
                <a:gd name="T45"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8" h="459">
                  <a:moveTo>
                    <a:pt x="91" y="0"/>
                  </a:moveTo>
                  <a:lnTo>
                    <a:pt x="116" y="6"/>
                  </a:lnTo>
                  <a:lnTo>
                    <a:pt x="138" y="21"/>
                  </a:lnTo>
                  <a:lnTo>
                    <a:pt x="155" y="43"/>
                  </a:lnTo>
                  <a:lnTo>
                    <a:pt x="318" y="331"/>
                  </a:lnTo>
                  <a:lnTo>
                    <a:pt x="328" y="358"/>
                  </a:lnTo>
                  <a:lnTo>
                    <a:pt x="328" y="384"/>
                  </a:lnTo>
                  <a:lnTo>
                    <a:pt x="322" y="409"/>
                  </a:lnTo>
                  <a:lnTo>
                    <a:pt x="308" y="432"/>
                  </a:lnTo>
                  <a:lnTo>
                    <a:pt x="287" y="448"/>
                  </a:lnTo>
                  <a:lnTo>
                    <a:pt x="263" y="459"/>
                  </a:lnTo>
                  <a:lnTo>
                    <a:pt x="237" y="459"/>
                  </a:lnTo>
                  <a:lnTo>
                    <a:pt x="213" y="453"/>
                  </a:lnTo>
                  <a:lnTo>
                    <a:pt x="190" y="437"/>
                  </a:lnTo>
                  <a:lnTo>
                    <a:pt x="173" y="416"/>
                  </a:lnTo>
                  <a:lnTo>
                    <a:pt x="10" y="128"/>
                  </a:lnTo>
                  <a:lnTo>
                    <a:pt x="0" y="101"/>
                  </a:lnTo>
                  <a:lnTo>
                    <a:pt x="0" y="76"/>
                  </a:lnTo>
                  <a:lnTo>
                    <a:pt x="5" y="50"/>
                  </a:lnTo>
                  <a:lnTo>
                    <a:pt x="20" y="29"/>
                  </a:lnTo>
                  <a:lnTo>
                    <a:pt x="39" y="11"/>
                  </a:lnTo>
                  <a:lnTo>
                    <a:pt x="65" y="0"/>
                  </a:lnTo>
                  <a:lnTo>
                    <a:pt x="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30">
              <a:extLst>
                <a:ext uri="{FF2B5EF4-FFF2-40B4-BE49-F238E27FC236}">
                  <a16:creationId xmlns="" xmlns:a16="http://schemas.microsoft.com/office/drawing/2014/main" id="{7998E5AB-6B64-431B-8013-51B653290DD8}"/>
                </a:ext>
              </a:extLst>
            </p:cNvPr>
            <p:cNvSpPr>
              <a:spLocks/>
            </p:cNvSpPr>
            <p:nvPr/>
          </p:nvSpPr>
          <p:spPr bwMode="auto">
            <a:xfrm>
              <a:off x="1828" y="2679"/>
              <a:ext cx="225" cy="168"/>
            </a:xfrm>
            <a:custGeom>
              <a:avLst/>
              <a:gdLst>
                <a:gd name="T0" fmla="*/ 76 w 450"/>
                <a:gd name="T1" fmla="*/ 0 h 336"/>
                <a:gd name="T2" fmla="*/ 102 w 450"/>
                <a:gd name="T3" fmla="*/ 0 h 336"/>
                <a:gd name="T4" fmla="*/ 127 w 450"/>
                <a:gd name="T5" fmla="*/ 10 h 336"/>
                <a:gd name="T6" fmla="*/ 410 w 450"/>
                <a:gd name="T7" fmla="*/ 177 h 336"/>
                <a:gd name="T8" fmla="*/ 431 w 450"/>
                <a:gd name="T9" fmla="*/ 194 h 336"/>
                <a:gd name="T10" fmla="*/ 445 w 450"/>
                <a:gd name="T11" fmla="*/ 216 h 336"/>
                <a:gd name="T12" fmla="*/ 450 w 450"/>
                <a:gd name="T13" fmla="*/ 242 h 336"/>
                <a:gd name="T14" fmla="*/ 450 w 450"/>
                <a:gd name="T15" fmla="*/ 269 h 336"/>
                <a:gd name="T16" fmla="*/ 442 w 450"/>
                <a:gd name="T17" fmla="*/ 293 h 336"/>
                <a:gd name="T18" fmla="*/ 424 w 450"/>
                <a:gd name="T19" fmla="*/ 315 h 336"/>
                <a:gd name="T20" fmla="*/ 402 w 450"/>
                <a:gd name="T21" fmla="*/ 331 h 336"/>
                <a:gd name="T22" fmla="*/ 377 w 450"/>
                <a:gd name="T23" fmla="*/ 336 h 336"/>
                <a:gd name="T24" fmla="*/ 352 w 450"/>
                <a:gd name="T25" fmla="*/ 336 h 336"/>
                <a:gd name="T26" fmla="*/ 326 w 450"/>
                <a:gd name="T27" fmla="*/ 325 h 336"/>
                <a:gd name="T28" fmla="*/ 42 w 450"/>
                <a:gd name="T29" fmla="*/ 159 h 336"/>
                <a:gd name="T30" fmla="*/ 21 w 450"/>
                <a:gd name="T31" fmla="*/ 141 h 336"/>
                <a:gd name="T32" fmla="*/ 7 w 450"/>
                <a:gd name="T33" fmla="*/ 120 h 336"/>
                <a:gd name="T34" fmla="*/ 0 w 450"/>
                <a:gd name="T35" fmla="*/ 93 h 336"/>
                <a:gd name="T36" fmla="*/ 2 w 450"/>
                <a:gd name="T37" fmla="*/ 67 h 336"/>
                <a:gd name="T38" fmla="*/ 12 w 450"/>
                <a:gd name="T39" fmla="*/ 42 h 336"/>
                <a:gd name="T40" fmla="*/ 28 w 450"/>
                <a:gd name="T41" fmla="*/ 19 h 336"/>
                <a:gd name="T42" fmla="*/ 50 w 450"/>
                <a:gd name="T43" fmla="*/ 5 h 336"/>
                <a:gd name="T44" fmla="*/ 76 w 450"/>
                <a:gd name="T4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0" h="336">
                  <a:moveTo>
                    <a:pt x="76" y="0"/>
                  </a:moveTo>
                  <a:lnTo>
                    <a:pt x="102" y="0"/>
                  </a:lnTo>
                  <a:lnTo>
                    <a:pt x="127" y="10"/>
                  </a:lnTo>
                  <a:lnTo>
                    <a:pt x="410" y="177"/>
                  </a:lnTo>
                  <a:lnTo>
                    <a:pt x="431" y="194"/>
                  </a:lnTo>
                  <a:lnTo>
                    <a:pt x="445" y="216"/>
                  </a:lnTo>
                  <a:lnTo>
                    <a:pt x="450" y="242"/>
                  </a:lnTo>
                  <a:lnTo>
                    <a:pt x="450" y="269"/>
                  </a:lnTo>
                  <a:lnTo>
                    <a:pt x="442" y="293"/>
                  </a:lnTo>
                  <a:lnTo>
                    <a:pt x="424" y="315"/>
                  </a:lnTo>
                  <a:lnTo>
                    <a:pt x="402" y="331"/>
                  </a:lnTo>
                  <a:lnTo>
                    <a:pt x="377" y="336"/>
                  </a:lnTo>
                  <a:lnTo>
                    <a:pt x="352" y="336"/>
                  </a:lnTo>
                  <a:lnTo>
                    <a:pt x="326" y="325"/>
                  </a:lnTo>
                  <a:lnTo>
                    <a:pt x="42" y="159"/>
                  </a:lnTo>
                  <a:lnTo>
                    <a:pt x="21" y="141"/>
                  </a:lnTo>
                  <a:lnTo>
                    <a:pt x="7" y="120"/>
                  </a:lnTo>
                  <a:lnTo>
                    <a:pt x="0" y="93"/>
                  </a:lnTo>
                  <a:lnTo>
                    <a:pt x="2" y="67"/>
                  </a:lnTo>
                  <a:lnTo>
                    <a:pt x="12" y="42"/>
                  </a:lnTo>
                  <a:lnTo>
                    <a:pt x="28" y="19"/>
                  </a:lnTo>
                  <a:lnTo>
                    <a:pt x="50" y="5"/>
                  </a:lnTo>
                  <a:lnTo>
                    <a:pt x="7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31">
              <a:extLst>
                <a:ext uri="{FF2B5EF4-FFF2-40B4-BE49-F238E27FC236}">
                  <a16:creationId xmlns="" xmlns:a16="http://schemas.microsoft.com/office/drawing/2014/main" id="{77E28875-37D2-4227-819A-E0AAA46EF2FE}"/>
                </a:ext>
              </a:extLst>
            </p:cNvPr>
            <p:cNvSpPr>
              <a:spLocks/>
            </p:cNvSpPr>
            <p:nvPr/>
          </p:nvSpPr>
          <p:spPr bwMode="auto">
            <a:xfrm>
              <a:off x="3636" y="2679"/>
              <a:ext cx="225" cy="168"/>
            </a:xfrm>
            <a:custGeom>
              <a:avLst/>
              <a:gdLst>
                <a:gd name="T0" fmla="*/ 375 w 450"/>
                <a:gd name="T1" fmla="*/ 0 h 336"/>
                <a:gd name="T2" fmla="*/ 400 w 450"/>
                <a:gd name="T3" fmla="*/ 5 h 336"/>
                <a:gd name="T4" fmla="*/ 422 w 450"/>
                <a:gd name="T5" fmla="*/ 19 h 336"/>
                <a:gd name="T6" fmla="*/ 438 w 450"/>
                <a:gd name="T7" fmla="*/ 42 h 336"/>
                <a:gd name="T8" fmla="*/ 448 w 450"/>
                <a:gd name="T9" fmla="*/ 67 h 336"/>
                <a:gd name="T10" fmla="*/ 450 w 450"/>
                <a:gd name="T11" fmla="*/ 93 h 336"/>
                <a:gd name="T12" fmla="*/ 443 w 450"/>
                <a:gd name="T13" fmla="*/ 120 h 336"/>
                <a:gd name="T14" fmla="*/ 429 w 450"/>
                <a:gd name="T15" fmla="*/ 141 h 336"/>
                <a:gd name="T16" fmla="*/ 406 w 450"/>
                <a:gd name="T17" fmla="*/ 159 h 336"/>
                <a:gd name="T18" fmla="*/ 124 w 450"/>
                <a:gd name="T19" fmla="*/ 325 h 336"/>
                <a:gd name="T20" fmla="*/ 100 w 450"/>
                <a:gd name="T21" fmla="*/ 336 h 336"/>
                <a:gd name="T22" fmla="*/ 74 w 450"/>
                <a:gd name="T23" fmla="*/ 336 h 336"/>
                <a:gd name="T24" fmla="*/ 48 w 450"/>
                <a:gd name="T25" fmla="*/ 331 h 336"/>
                <a:gd name="T26" fmla="*/ 27 w 450"/>
                <a:gd name="T27" fmla="*/ 315 h 336"/>
                <a:gd name="T28" fmla="*/ 10 w 450"/>
                <a:gd name="T29" fmla="*/ 293 h 336"/>
                <a:gd name="T30" fmla="*/ 0 w 450"/>
                <a:gd name="T31" fmla="*/ 269 h 336"/>
                <a:gd name="T32" fmla="*/ 0 w 450"/>
                <a:gd name="T33" fmla="*/ 242 h 336"/>
                <a:gd name="T34" fmla="*/ 7 w 450"/>
                <a:gd name="T35" fmla="*/ 216 h 336"/>
                <a:gd name="T36" fmla="*/ 21 w 450"/>
                <a:gd name="T37" fmla="*/ 194 h 336"/>
                <a:gd name="T38" fmla="*/ 41 w 450"/>
                <a:gd name="T39" fmla="*/ 177 h 336"/>
                <a:gd name="T40" fmla="*/ 323 w 450"/>
                <a:gd name="T41" fmla="*/ 10 h 336"/>
                <a:gd name="T42" fmla="*/ 349 w 450"/>
                <a:gd name="T43" fmla="*/ 0 h 336"/>
                <a:gd name="T44" fmla="*/ 375 w 450"/>
                <a:gd name="T4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0" h="336">
                  <a:moveTo>
                    <a:pt x="375" y="0"/>
                  </a:moveTo>
                  <a:lnTo>
                    <a:pt x="400" y="5"/>
                  </a:lnTo>
                  <a:lnTo>
                    <a:pt x="422" y="19"/>
                  </a:lnTo>
                  <a:lnTo>
                    <a:pt x="438" y="42"/>
                  </a:lnTo>
                  <a:lnTo>
                    <a:pt x="448" y="67"/>
                  </a:lnTo>
                  <a:lnTo>
                    <a:pt x="450" y="93"/>
                  </a:lnTo>
                  <a:lnTo>
                    <a:pt x="443" y="120"/>
                  </a:lnTo>
                  <a:lnTo>
                    <a:pt x="429" y="141"/>
                  </a:lnTo>
                  <a:lnTo>
                    <a:pt x="406" y="159"/>
                  </a:lnTo>
                  <a:lnTo>
                    <a:pt x="124" y="325"/>
                  </a:lnTo>
                  <a:lnTo>
                    <a:pt x="100" y="336"/>
                  </a:lnTo>
                  <a:lnTo>
                    <a:pt x="74" y="336"/>
                  </a:lnTo>
                  <a:lnTo>
                    <a:pt x="48" y="331"/>
                  </a:lnTo>
                  <a:lnTo>
                    <a:pt x="27" y="315"/>
                  </a:lnTo>
                  <a:lnTo>
                    <a:pt x="10" y="293"/>
                  </a:lnTo>
                  <a:lnTo>
                    <a:pt x="0" y="269"/>
                  </a:lnTo>
                  <a:lnTo>
                    <a:pt x="0" y="242"/>
                  </a:lnTo>
                  <a:lnTo>
                    <a:pt x="7" y="216"/>
                  </a:lnTo>
                  <a:lnTo>
                    <a:pt x="21" y="194"/>
                  </a:lnTo>
                  <a:lnTo>
                    <a:pt x="41" y="177"/>
                  </a:lnTo>
                  <a:lnTo>
                    <a:pt x="323" y="10"/>
                  </a:lnTo>
                  <a:lnTo>
                    <a:pt x="349" y="0"/>
                  </a:lnTo>
                  <a:lnTo>
                    <a:pt x="3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32">
              <a:extLst>
                <a:ext uri="{FF2B5EF4-FFF2-40B4-BE49-F238E27FC236}">
                  <a16:creationId xmlns="" xmlns:a16="http://schemas.microsoft.com/office/drawing/2014/main" id="{33BB745B-23F0-49DA-97D4-2C2F243DABD6}"/>
                </a:ext>
              </a:extLst>
            </p:cNvPr>
            <p:cNvSpPr>
              <a:spLocks noEditPoints="1"/>
            </p:cNvSpPr>
            <p:nvPr/>
          </p:nvSpPr>
          <p:spPr bwMode="auto">
            <a:xfrm>
              <a:off x="2285" y="2724"/>
              <a:ext cx="602" cy="821"/>
            </a:xfrm>
            <a:custGeom>
              <a:avLst/>
              <a:gdLst>
                <a:gd name="T0" fmla="*/ 112 w 1204"/>
                <a:gd name="T1" fmla="*/ 1063 h 1642"/>
                <a:gd name="T2" fmla="*/ 154 w 1204"/>
                <a:gd name="T3" fmla="*/ 1095 h 1642"/>
                <a:gd name="T4" fmla="*/ 170 w 1204"/>
                <a:gd name="T5" fmla="*/ 1145 h 1642"/>
                <a:gd name="T6" fmla="*/ 178 w 1204"/>
                <a:gd name="T7" fmla="*/ 1278 h 1642"/>
                <a:gd name="T8" fmla="*/ 211 w 1204"/>
                <a:gd name="T9" fmla="*/ 1433 h 1642"/>
                <a:gd name="T10" fmla="*/ 249 w 1204"/>
                <a:gd name="T11" fmla="*/ 1550 h 1642"/>
                <a:gd name="T12" fmla="*/ 239 w 1204"/>
                <a:gd name="T13" fmla="*/ 1601 h 1642"/>
                <a:gd name="T14" fmla="*/ 199 w 1204"/>
                <a:gd name="T15" fmla="*/ 1637 h 1642"/>
                <a:gd name="T16" fmla="*/ 147 w 1204"/>
                <a:gd name="T17" fmla="*/ 1640 h 1642"/>
                <a:gd name="T18" fmla="*/ 104 w 1204"/>
                <a:gd name="T19" fmla="*/ 1614 h 1642"/>
                <a:gd name="T20" fmla="*/ 62 w 1204"/>
                <a:gd name="T21" fmla="*/ 1520 h 1642"/>
                <a:gd name="T22" fmla="*/ 22 w 1204"/>
                <a:gd name="T23" fmla="*/ 1373 h 1642"/>
                <a:gd name="T24" fmla="*/ 0 w 1204"/>
                <a:gd name="T25" fmla="*/ 1145 h 1642"/>
                <a:gd name="T26" fmla="*/ 17 w 1204"/>
                <a:gd name="T27" fmla="*/ 1095 h 1642"/>
                <a:gd name="T28" fmla="*/ 59 w 1204"/>
                <a:gd name="T29" fmla="*/ 1063 h 1642"/>
                <a:gd name="T30" fmla="*/ 1119 w 1204"/>
                <a:gd name="T31" fmla="*/ 0 h 1642"/>
                <a:gd name="T32" fmla="*/ 1170 w 1204"/>
                <a:gd name="T33" fmla="*/ 18 h 1642"/>
                <a:gd name="T34" fmla="*/ 1199 w 1204"/>
                <a:gd name="T35" fmla="*/ 60 h 1642"/>
                <a:gd name="T36" fmla="*/ 1199 w 1204"/>
                <a:gd name="T37" fmla="*/ 115 h 1642"/>
                <a:gd name="T38" fmla="*/ 1170 w 1204"/>
                <a:gd name="T39" fmla="*/ 157 h 1642"/>
                <a:gd name="T40" fmla="*/ 1119 w 1204"/>
                <a:gd name="T41" fmla="*/ 173 h 1642"/>
                <a:gd name="T42" fmla="*/ 991 w 1204"/>
                <a:gd name="T43" fmla="*/ 182 h 1642"/>
                <a:gd name="T44" fmla="*/ 837 w 1204"/>
                <a:gd name="T45" fmla="*/ 216 h 1642"/>
                <a:gd name="T46" fmla="*/ 668 w 1204"/>
                <a:gd name="T47" fmla="*/ 290 h 1642"/>
                <a:gd name="T48" fmla="*/ 516 w 1204"/>
                <a:gd name="T49" fmla="*/ 395 h 1642"/>
                <a:gd name="T50" fmla="*/ 386 w 1204"/>
                <a:gd name="T51" fmla="*/ 527 h 1642"/>
                <a:gd name="T52" fmla="*/ 284 w 1204"/>
                <a:gd name="T53" fmla="*/ 683 h 1642"/>
                <a:gd name="T54" fmla="*/ 230 w 1204"/>
                <a:gd name="T55" fmla="*/ 789 h 1642"/>
                <a:gd name="T56" fmla="*/ 185 w 1204"/>
                <a:gd name="T57" fmla="*/ 816 h 1642"/>
                <a:gd name="T58" fmla="*/ 133 w 1204"/>
                <a:gd name="T59" fmla="*/ 812 h 1642"/>
                <a:gd name="T60" fmla="*/ 93 w 1204"/>
                <a:gd name="T61" fmla="*/ 777 h 1642"/>
                <a:gd name="T62" fmla="*/ 83 w 1204"/>
                <a:gd name="T63" fmla="*/ 727 h 1642"/>
                <a:gd name="T64" fmla="*/ 119 w 1204"/>
                <a:gd name="T65" fmla="*/ 633 h 1642"/>
                <a:gd name="T66" fmla="*/ 190 w 1204"/>
                <a:gd name="T67" fmla="*/ 506 h 1642"/>
                <a:gd name="T68" fmla="*/ 190 w 1204"/>
                <a:gd name="T69" fmla="*/ 506 h 1642"/>
                <a:gd name="T70" fmla="*/ 279 w 1204"/>
                <a:gd name="T71" fmla="*/ 389 h 1642"/>
                <a:gd name="T72" fmla="*/ 381 w 1204"/>
                <a:gd name="T73" fmla="*/ 287 h 1642"/>
                <a:gd name="T74" fmla="*/ 495 w 1204"/>
                <a:gd name="T75" fmla="*/ 196 h 1642"/>
                <a:gd name="T76" fmla="*/ 555 w 1204"/>
                <a:gd name="T77" fmla="*/ 157 h 1642"/>
                <a:gd name="T78" fmla="*/ 683 w 1204"/>
                <a:gd name="T79" fmla="*/ 90 h 1642"/>
                <a:gd name="T80" fmla="*/ 824 w 1204"/>
                <a:gd name="T81" fmla="*/ 41 h 1642"/>
                <a:gd name="T82" fmla="*/ 1009 w 1204"/>
                <a:gd name="T83" fmla="*/ 7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04" h="1642">
                  <a:moveTo>
                    <a:pt x="85" y="1058"/>
                  </a:moveTo>
                  <a:lnTo>
                    <a:pt x="112" y="1063"/>
                  </a:lnTo>
                  <a:lnTo>
                    <a:pt x="135" y="1076"/>
                  </a:lnTo>
                  <a:lnTo>
                    <a:pt x="154" y="1095"/>
                  </a:lnTo>
                  <a:lnTo>
                    <a:pt x="164" y="1118"/>
                  </a:lnTo>
                  <a:lnTo>
                    <a:pt x="170" y="1145"/>
                  </a:lnTo>
                  <a:lnTo>
                    <a:pt x="171" y="1212"/>
                  </a:lnTo>
                  <a:lnTo>
                    <a:pt x="178" y="1278"/>
                  </a:lnTo>
                  <a:lnTo>
                    <a:pt x="189" y="1340"/>
                  </a:lnTo>
                  <a:lnTo>
                    <a:pt x="211" y="1433"/>
                  </a:lnTo>
                  <a:lnTo>
                    <a:pt x="244" y="1524"/>
                  </a:lnTo>
                  <a:lnTo>
                    <a:pt x="249" y="1550"/>
                  </a:lnTo>
                  <a:lnTo>
                    <a:pt x="247" y="1577"/>
                  </a:lnTo>
                  <a:lnTo>
                    <a:pt x="239" y="1601"/>
                  </a:lnTo>
                  <a:lnTo>
                    <a:pt x="221" y="1623"/>
                  </a:lnTo>
                  <a:lnTo>
                    <a:pt x="199" y="1637"/>
                  </a:lnTo>
                  <a:lnTo>
                    <a:pt x="173" y="1642"/>
                  </a:lnTo>
                  <a:lnTo>
                    <a:pt x="147" y="1640"/>
                  </a:lnTo>
                  <a:lnTo>
                    <a:pt x="123" y="1632"/>
                  </a:lnTo>
                  <a:lnTo>
                    <a:pt x="104" y="1614"/>
                  </a:lnTo>
                  <a:lnTo>
                    <a:pt x="88" y="1591"/>
                  </a:lnTo>
                  <a:lnTo>
                    <a:pt x="62" y="1520"/>
                  </a:lnTo>
                  <a:lnTo>
                    <a:pt x="40" y="1448"/>
                  </a:lnTo>
                  <a:lnTo>
                    <a:pt x="22" y="1373"/>
                  </a:lnTo>
                  <a:lnTo>
                    <a:pt x="7" y="1260"/>
                  </a:lnTo>
                  <a:lnTo>
                    <a:pt x="0" y="1145"/>
                  </a:lnTo>
                  <a:lnTo>
                    <a:pt x="5" y="1118"/>
                  </a:lnTo>
                  <a:lnTo>
                    <a:pt x="17" y="1095"/>
                  </a:lnTo>
                  <a:lnTo>
                    <a:pt x="35" y="1076"/>
                  </a:lnTo>
                  <a:lnTo>
                    <a:pt x="59" y="1063"/>
                  </a:lnTo>
                  <a:lnTo>
                    <a:pt x="85" y="1058"/>
                  </a:lnTo>
                  <a:close/>
                  <a:moveTo>
                    <a:pt x="1119" y="0"/>
                  </a:moveTo>
                  <a:lnTo>
                    <a:pt x="1147" y="5"/>
                  </a:lnTo>
                  <a:lnTo>
                    <a:pt x="1170" y="18"/>
                  </a:lnTo>
                  <a:lnTo>
                    <a:pt x="1187" y="35"/>
                  </a:lnTo>
                  <a:lnTo>
                    <a:pt x="1199" y="60"/>
                  </a:lnTo>
                  <a:lnTo>
                    <a:pt x="1204" y="87"/>
                  </a:lnTo>
                  <a:lnTo>
                    <a:pt x="1199" y="115"/>
                  </a:lnTo>
                  <a:lnTo>
                    <a:pt x="1187" y="138"/>
                  </a:lnTo>
                  <a:lnTo>
                    <a:pt x="1170" y="157"/>
                  </a:lnTo>
                  <a:lnTo>
                    <a:pt x="1147" y="170"/>
                  </a:lnTo>
                  <a:lnTo>
                    <a:pt x="1119" y="173"/>
                  </a:lnTo>
                  <a:lnTo>
                    <a:pt x="1055" y="175"/>
                  </a:lnTo>
                  <a:lnTo>
                    <a:pt x="991" y="182"/>
                  </a:lnTo>
                  <a:lnTo>
                    <a:pt x="931" y="191"/>
                  </a:lnTo>
                  <a:lnTo>
                    <a:pt x="837" y="216"/>
                  </a:lnTo>
                  <a:lnTo>
                    <a:pt x="749" y="249"/>
                  </a:lnTo>
                  <a:lnTo>
                    <a:pt x="668" y="290"/>
                  </a:lnTo>
                  <a:lnTo>
                    <a:pt x="588" y="338"/>
                  </a:lnTo>
                  <a:lnTo>
                    <a:pt x="516" y="395"/>
                  </a:lnTo>
                  <a:lnTo>
                    <a:pt x="448" y="458"/>
                  </a:lnTo>
                  <a:lnTo>
                    <a:pt x="386" y="527"/>
                  </a:lnTo>
                  <a:lnTo>
                    <a:pt x="330" y="602"/>
                  </a:lnTo>
                  <a:lnTo>
                    <a:pt x="284" y="683"/>
                  </a:lnTo>
                  <a:lnTo>
                    <a:pt x="244" y="766"/>
                  </a:lnTo>
                  <a:lnTo>
                    <a:pt x="230" y="789"/>
                  </a:lnTo>
                  <a:lnTo>
                    <a:pt x="209" y="807"/>
                  </a:lnTo>
                  <a:lnTo>
                    <a:pt x="185" y="816"/>
                  </a:lnTo>
                  <a:lnTo>
                    <a:pt x="159" y="819"/>
                  </a:lnTo>
                  <a:lnTo>
                    <a:pt x="133" y="812"/>
                  </a:lnTo>
                  <a:lnTo>
                    <a:pt x="111" y="798"/>
                  </a:lnTo>
                  <a:lnTo>
                    <a:pt x="93" y="777"/>
                  </a:lnTo>
                  <a:lnTo>
                    <a:pt x="85" y="754"/>
                  </a:lnTo>
                  <a:lnTo>
                    <a:pt x="83" y="727"/>
                  </a:lnTo>
                  <a:lnTo>
                    <a:pt x="88" y="699"/>
                  </a:lnTo>
                  <a:lnTo>
                    <a:pt x="119" y="633"/>
                  </a:lnTo>
                  <a:lnTo>
                    <a:pt x="154" y="568"/>
                  </a:lnTo>
                  <a:lnTo>
                    <a:pt x="190" y="506"/>
                  </a:lnTo>
                  <a:lnTo>
                    <a:pt x="192" y="506"/>
                  </a:lnTo>
                  <a:lnTo>
                    <a:pt x="190" y="506"/>
                  </a:lnTo>
                  <a:lnTo>
                    <a:pt x="234" y="446"/>
                  </a:lnTo>
                  <a:lnTo>
                    <a:pt x="279" y="389"/>
                  </a:lnTo>
                  <a:lnTo>
                    <a:pt x="329" y="336"/>
                  </a:lnTo>
                  <a:lnTo>
                    <a:pt x="381" y="287"/>
                  </a:lnTo>
                  <a:lnTo>
                    <a:pt x="436" y="239"/>
                  </a:lnTo>
                  <a:lnTo>
                    <a:pt x="495" y="196"/>
                  </a:lnTo>
                  <a:lnTo>
                    <a:pt x="495" y="195"/>
                  </a:lnTo>
                  <a:lnTo>
                    <a:pt x="555" y="157"/>
                  </a:lnTo>
                  <a:lnTo>
                    <a:pt x="618" y="122"/>
                  </a:lnTo>
                  <a:lnTo>
                    <a:pt x="683" y="90"/>
                  </a:lnTo>
                  <a:lnTo>
                    <a:pt x="753" y="64"/>
                  </a:lnTo>
                  <a:lnTo>
                    <a:pt x="824" y="41"/>
                  </a:lnTo>
                  <a:lnTo>
                    <a:pt x="898" y="23"/>
                  </a:lnTo>
                  <a:lnTo>
                    <a:pt x="1009" y="7"/>
                  </a:lnTo>
                  <a:lnTo>
                    <a:pt x="111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5" name="TextBox 24">
            <a:extLst>
              <a:ext uri="{FF2B5EF4-FFF2-40B4-BE49-F238E27FC236}">
                <a16:creationId xmlns="" xmlns:a16="http://schemas.microsoft.com/office/drawing/2014/main" id="{B1E3E79A-8961-4C09-85B5-6756BC5D5616}"/>
              </a:ext>
            </a:extLst>
          </p:cNvPr>
          <p:cNvSpPr txBox="1"/>
          <p:nvPr/>
        </p:nvSpPr>
        <p:spPr>
          <a:xfrm>
            <a:off x="352958" y="1219201"/>
            <a:ext cx="4523842" cy="3785652"/>
          </a:xfrm>
          <a:prstGeom prst="rect">
            <a:avLst/>
          </a:prstGeom>
          <a:noFill/>
        </p:spPr>
        <p:txBody>
          <a:bodyPr wrap="square" rtlCol="0">
            <a:spAutoFit/>
          </a:bodyPr>
          <a:lstStyle/>
          <a:p>
            <a:pPr lvl="0"/>
            <a:r>
              <a:rPr lang="id-ID" sz="2400" b="1" dirty="0"/>
              <a:t>kecenderungan hati yang tinggi terhadap sesuatu yang timbul karena kebutuhan yang dirasa atau tidak dirasakan untuk dapat tertarik atau terdorong untuk memperhatikan seseorang dalam kegiatan belajar</a:t>
            </a:r>
            <a:endParaRPr lang="en-US" sz="2400" b="1" dirty="0">
              <a:solidFill>
                <a:schemeClr val="bg1"/>
              </a:solidFill>
            </a:endParaRPr>
          </a:p>
        </p:txBody>
      </p:sp>
    </p:spTree>
    <p:extLst>
      <p:ext uri="{BB962C8B-B14F-4D97-AF65-F5344CB8AC3E}">
        <p14:creationId xmlns:p14="http://schemas.microsoft.com/office/powerpoint/2010/main" val="1761187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err="1"/>
              <a:t>Hakikat</a:t>
            </a:r>
            <a:r>
              <a:rPr lang="en-AU" b="1" dirty="0"/>
              <a:t> </a:t>
            </a:r>
            <a:r>
              <a:rPr lang="en-AU" b="1" dirty="0" err="1"/>
              <a:t>Ketersediaan</a:t>
            </a:r>
            <a:r>
              <a:rPr lang="en-AU" b="1" dirty="0"/>
              <a:t> </a:t>
            </a:r>
            <a:r>
              <a:rPr lang="en-AU" b="1" dirty="0" err="1"/>
              <a:t>Sarana</a:t>
            </a:r>
            <a:r>
              <a:rPr lang="id-ID" b="1" dirty="0"/>
              <a:t> </a:t>
            </a:r>
            <a:r>
              <a:rPr lang="id-ID" b="1" dirty="0" smtClean="0"/>
              <a:t>TIK</a:t>
            </a:r>
            <a:endParaRPr lang="en-US" dirty="0"/>
          </a:p>
        </p:txBody>
      </p:sp>
      <p:grpSp>
        <p:nvGrpSpPr>
          <p:cNvPr id="3" name="Group 2"/>
          <p:cNvGrpSpPr/>
          <p:nvPr/>
        </p:nvGrpSpPr>
        <p:grpSpPr>
          <a:xfrm>
            <a:off x="4296222" y="1529378"/>
            <a:ext cx="4458982" cy="4065838"/>
            <a:chOff x="3279130" y="1445123"/>
            <a:chExt cx="5372858" cy="4414246"/>
          </a:xfrm>
        </p:grpSpPr>
        <p:grpSp>
          <p:nvGrpSpPr>
            <p:cNvPr id="4" name="Group 3"/>
            <p:cNvGrpSpPr/>
            <p:nvPr/>
          </p:nvGrpSpPr>
          <p:grpSpPr>
            <a:xfrm>
              <a:off x="5103606" y="1445123"/>
              <a:ext cx="3548382" cy="3548382"/>
              <a:chOff x="608012" y="2220660"/>
              <a:chExt cx="2766951" cy="2766951"/>
            </a:xfrm>
          </p:grpSpPr>
          <p:sp>
            <p:nvSpPr>
              <p:cNvPr id="17" name="Oval 16"/>
              <p:cNvSpPr/>
              <p:nvPr/>
            </p:nvSpPr>
            <p:spPr>
              <a:xfrm>
                <a:off x="608012" y="2220660"/>
                <a:ext cx="2766951" cy="2766951"/>
              </a:xfrm>
              <a:prstGeom prst="ellipse">
                <a:avLst/>
              </a:prstGeom>
              <a:gradFill flip="none" rotWithShape="1">
                <a:gsLst>
                  <a:gs pos="66000">
                    <a:schemeClr val="bg1">
                      <a:lumMod val="95000"/>
                    </a:schemeClr>
                  </a:gs>
                  <a:gs pos="23000">
                    <a:srgbClr val="5A5A5A"/>
                  </a:gs>
                  <a:gs pos="45000">
                    <a:schemeClr val="bg1">
                      <a:lumMod val="85000"/>
                    </a:schemeClr>
                  </a:gs>
                  <a:gs pos="1000">
                    <a:schemeClr val="accent1">
                      <a:tint val="66000"/>
                      <a:satMod val="160000"/>
                      <a:alpha val="0"/>
                      <a:lumMod val="0"/>
                    </a:schemeClr>
                  </a:gs>
                  <a:gs pos="100000">
                    <a:schemeClr val="tx1">
                      <a:alpha val="53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p:cNvSpPr/>
              <p:nvPr/>
            </p:nvSpPr>
            <p:spPr>
              <a:xfrm>
                <a:off x="721448" y="2334097"/>
                <a:ext cx="2540079" cy="2540078"/>
              </a:xfrm>
              <a:prstGeom prst="ellipse">
                <a:avLst/>
              </a:prstGeom>
              <a:gradFill flip="none" rotWithShape="1">
                <a:gsLst>
                  <a:gs pos="83000">
                    <a:schemeClr val="bg1">
                      <a:lumMod val="85000"/>
                    </a:schemeClr>
                  </a:gs>
                  <a:gs pos="0">
                    <a:srgbClr val="5A5A5A"/>
                  </a:gs>
                  <a:gs pos="39195">
                    <a:schemeClr val="bg1">
                      <a:lumMod val="85000"/>
                    </a:schemeClr>
                  </a:gs>
                  <a:gs pos="62000">
                    <a:srgbClr val="000000"/>
                  </a:gs>
                  <a:gs pos="13000">
                    <a:schemeClr val="bg1">
                      <a:lumMod val="93000"/>
                    </a:schemeClr>
                  </a:gs>
                  <a:gs pos="100000">
                    <a:schemeClr val="tx1">
                      <a:alpha val="53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p:cNvSpPr/>
              <p:nvPr/>
            </p:nvSpPr>
            <p:spPr>
              <a:xfrm>
                <a:off x="793760" y="2406408"/>
                <a:ext cx="2395455" cy="2395455"/>
              </a:xfrm>
              <a:prstGeom prst="ellipse">
                <a:avLst/>
              </a:prstGeom>
              <a:gradFill flip="none" rotWithShape="1">
                <a:gsLst>
                  <a:gs pos="83000">
                    <a:schemeClr val="bg1">
                      <a:lumMod val="85000"/>
                    </a:schemeClr>
                  </a:gs>
                  <a:gs pos="22000">
                    <a:srgbClr val="5A5A5A"/>
                  </a:gs>
                  <a:gs pos="39195">
                    <a:schemeClr val="bg1">
                      <a:lumMod val="85000"/>
                    </a:schemeClr>
                  </a:gs>
                  <a:gs pos="62000">
                    <a:srgbClr val="000000"/>
                  </a:gs>
                  <a:gs pos="5000">
                    <a:schemeClr val="accent1">
                      <a:tint val="66000"/>
                      <a:satMod val="160000"/>
                      <a:alpha val="0"/>
                      <a:lumMod val="0"/>
                    </a:schemeClr>
                  </a:gs>
                  <a:gs pos="100000">
                    <a:schemeClr val="tx1">
                      <a:alpha val="53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5" name="Rectangle 4"/>
            <p:cNvSpPr>
              <a:spLocks noChangeArrowheads="1"/>
            </p:cNvSpPr>
            <p:nvPr/>
          </p:nvSpPr>
          <p:spPr bwMode="auto">
            <a:xfrm>
              <a:off x="6877077" y="3218594"/>
              <a:ext cx="720" cy="720"/>
            </a:xfrm>
            <a:prstGeom prst="rect">
              <a:avLst/>
            </a:prstGeom>
            <a:solidFill>
              <a:schemeClr val="tx1">
                <a:lumMod val="75000"/>
                <a:lumOff val="25000"/>
              </a:schemeClr>
            </a:solidFill>
            <a:ln w="0">
              <a:noFill/>
              <a:prstDash val="solid"/>
              <a:miter lim="800000"/>
              <a:headEnd/>
              <a:tailEnd/>
            </a:ln>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6" name="Freeform 5"/>
            <p:cNvSpPr>
              <a:spLocks/>
            </p:cNvSpPr>
            <p:nvPr/>
          </p:nvSpPr>
          <p:spPr bwMode="auto">
            <a:xfrm>
              <a:off x="5442435" y="2823924"/>
              <a:ext cx="1434642" cy="1830753"/>
            </a:xfrm>
            <a:custGeom>
              <a:avLst/>
              <a:gdLst>
                <a:gd name="T0" fmla="*/ 1020 w 1992"/>
                <a:gd name="T1" fmla="*/ 5 h 2542"/>
                <a:gd name="T2" fmla="*/ 1121 w 1992"/>
                <a:gd name="T3" fmla="*/ 42 h 2542"/>
                <a:gd name="T4" fmla="*/ 1203 w 1992"/>
                <a:gd name="T5" fmla="*/ 111 h 2542"/>
                <a:gd name="T6" fmla="*/ 1258 w 1992"/>
                <a:gd name="T7" fmla="*/ 203 h 2542"/>
                <a:gd name="T8" fmla="*/ 1278 w 1992"/>
                <a:gd name="T9" fmla="*/ 313 h 2542"/>
                <a:gd name="T10" fmla="*/ 1259 w 1992"/>
                <a:gd name="T11" fmla="*/ 419 h 2542"/>
                <a:gd name="T12" fmla="*/ 1208 w 1992"/>
                <a:gd name="T13" fmla="*/ 510 h 2542"/>
                <a:gd name="T14" fmla="*/ 1172 w 1992"/>
                <a:gd name="T15" fmla="*/ 548 h 2542"/>
                <a:gd name="T16" fmla="*/ 1992 w 1992"/>
                <a:gd name="T17" fmla="*/ 1369 h 2542"/>
                <a:gd name="T18" fmla="*/ 1954 w 1992"/>
                <a:gd name="T19" fmla="*/ 1334 h 2542"/>
                <a:gd name="T20" fmla="*/ 1862 w 1992"/>
                <a:gd name="T21" fmla="*/ 1283 h 2542"/>
                <a:gd name="T22" fmla="*/ 1756 w 1992"/>
                <a:gd name="T23" fmla="*/ 1265 h 2542"/>
                <a:gd name="T24" fmla="*/ 1647 w 1992"/>
                <a:gd name="T25" fmla="*/ 1285 h 2542"/>
                <a:gd name="T26" fmla="*/ 1555 w 1992"/>
                <a:gd name="T27" fmla="*/ 1338 h 2542"/>
                <a:gd name="T28" fmla="*/ 1486 w 1992"/>
                <a:gd name="T29" fmla="*/ 1420 h 2542"/>
                <a:gd name="T30" fmla="*/ 1449 w 1992"/>
                <a:gd name="T31" fmla="*/ 1523 h 2542"/>
                <a:gd name="T32" fmla="*/ 1449 w 1992"/>
                <a:gd name="T33" fmla="*/ 1634 h 2542"/>
                <a:gd name="T34" fmla="*/ 1488 w 1992"/>
                <a:gd name="T35" fmla="*/ 1736 h 2542"/>
                <a:gd name="T36" fmla="*/ 1557 w 1992"/>
                <a:gd name="T37" fmla="*/ 1817 h 2542"/>
                <a:gd name="T38" fmla="*/ 1649 w 1992"/>
                <a:gd name="T39" fmla="*/ 1870 h 2542"/>
                <a:gd name="T40" fmla="*/ 1758 w 1992"/>
                <a:gd name="T41" fmla="*/ 1890 h 2542"/>
                <a:gd name="T42" fmla="*/ 1864 w 1992"/>
                <a:gd name="T43" fmla="*/ 1872 h 2542"/>
                <a:gd name="T44" fmla="*/ 1956 w 1992"/>
                <a:gd name="T45" fmla="*/ 1819 h 2542"/>
                <a:gd name="T46" fmla="*/ 1992 w 1992"/>
                <a:gd name="T47" fmla="*/ 2542 h 2542"/>
                <a:gd name="T48" fmla="*/ 1698 w 1992"/>
                <a:gd name="T49" fmla="*/ 2520 h 2542"/>
                <a:gd name="T50" fmla="*/ 1417 w 1992"/>
                <a:gd name="T51" fmla="*/ 2457 h 2542"/>
                <a:gd name="T52" fmla="*/ 1153 w 1992"/>
                <a:gd name="T53" fmla="*/ 2356 h 2542"/>
                <a:gd name="T54" fmla="*/ 909 w 1992"/>
                <a:gd name="T55" fmla="*/ 2221 h 2542"/>
                <a:gd name="T56" fmla="*/ 686 w 1992"/>
                <a:gd name="T57" fmla="*/ 2053 h 2542"/>
                <a:gd name="T58" fmla="*/ 488 w 1992"/>
                <a:gd name="T59" fmla="*/ 1857 h 2542"/>
                <a:gd name="T60" fmla="*/ 322 w 1992"/>
                <a:gd name="T61" fmla="*/ 1634 h 2542"/>
                <a:gd name="T62" fmla="*/ 185 w 1992"/>
                <a:gd name="T63" fmla="*/ 1389 h 2542"/>
                <a:gd name="T64" fmla="*/ 84 w 1992"/>
                <a:gd name="T65" fmla="*/ 1124 h 2542"/>
                <a:gd name="T66" fmla="*/ 22 w 1992"/>
                <a:gd name="T67" fmla="*/ 843 h 2542"/>
                <a:gd name="T68" fmla="*/ 0 w 1992"/>
                <a:gd name="T69" fmla="*/ 548 h 2542"/>
                <a:gd name="T70" fmla="*/ 759 w 1992"/>
                <a:gd name="T71" fmla="*/ 548 h 2542"/>
                <a:gd name="T72" fmla="*/ 693 w 1992"/>
                <a:gd name="T73" fmla="*/ 468 h 2542"/>
                <a:gd name="T74" fmla="*/ 656 w 1992"/>
                <a:gd name="T75" fmla="*/ 369 h 2542"/>
                <a:gd name="T76" fmla="*/ 656 w 1992"/>
                <a:gd name="T77" fmla="*/ 258 h 2542"/>
                <a:gd name="T78" fmla="*/ 695 w 1992"/>
                <a:gd name="T79" fmla="*/ 157 h 2542"/>
                <a:gd name="T80" fmla="*/ 762 w 1992"/>
                <a:gd name="T81" fmla="*/ 75 h 2542"/>
                <a:gd name="T82" fmla="*/ 854 w 1992"/>
                <a:gd name="T83" fmla="*/ 20 h 2542"/>
                <a:gd name="T84" fmla="*/ 963 w 1992"/>
                <a:gd name="T85" fmla="*/ 0 h 2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92" h="2542">
                  <a:moveTo>
                    <a:pt x="963" y="0"/>
                  </a:moveTo>
                  <a:lnTo>
                    <a:pt x="1020" y="5"/>
                  </a:lnTo>
                  <a:lnTo>
                    <a:pt x="1073" y="20"/>
                  </a:lnTo>
                  <a:lnTo>
                    <a:pt x="1121" y="42"/>
                  </a:lnTo>
                  <a:lnTo>
                    <a:pt x="1164" y="73"/>
                  </a:lnTo>
                  <a:lnTo>
                    <a:pt x="1203" y="111"/>
                  </a:lnTo>
                  <a:lnTo>
                    <a:pt x="1234" y="153"/>
                  </a:lnTo>
                  <a:lnTo>
                    <a:pt x="1258" y="203"/>
                  </a:lnTo>
                  <a:lnTo>
                    <a:pt x="1272" y="256"/>
                  </a:lnTo>
                  <a:lnTo>
                    <a:pt x="1278" y="313"/>
                  </a:lnTo>
                  <a:lnTo>
                    <a:pt x="1272" y="367"/>
                  </a:lnTo>
                  <a:lnTo>
                    <a:pt x="1259" y="419"/>
                  </a:lnTo>
                  <a:lnTo>
                    <a:pt x="1237" y="466"/>
                  </a:lnTo>
                  <a:lnTo>
                    <a:pt x="1208" y="510"/>
                  </a:lnTo>
                  <a:lnTo>
                    <a:pt x="1172" y="546"/>
                  </a:lnTo>
                  <a:lnTo>
                    <a:pt x="1172" y="548"/>
                  </a:lnTo>
                  <a:lnTo>
                    <a:pt x="1992" y="548"/>
                  </a:lnTo>
                  <a:lnTo>
                    <a:pt x="1992" y="1369"/>
                  </a:lnTo>
                  <a:lnTo>
                    <a:pt x="1990" y="1369"/>
                  </a:lnTo>
                  <a:lnTo>
                    <a:pt x="1954" y="1334"/>
                  </a:lnTo>
                  <a:lnTo>
                    <a:pt x="1910" y="1305"/>
                  </a:lnTo>
                  <a:lnTo>
                    <a:pt x="1862" y="1283"/>
                  </a:lnTo>
                  <a:lnTo>
                    <a:pt x="1811" y="1268"/>
                  </a:lnTo>
                  <a:lnTo>
                    <a:pt x="1756" y="1265"/>
                  </a:lnTo>
                  <a:lnTo>
                    <a:pt x="1700" y="1270"/>
                  </a:lnTo>
                  <a:lnTo>
                    <a:pt x="1647" y="1285"/>
                  </a:lnTo>
                  <a:lnTo>
                    <a:pt x="1599" y="1307"/>
                  </a:lnTo>
                  <a:lnTo>
                    <a:pt x="1555" y="1338"/>
                  </a:lnTo>
                  <a:lnTo>
                    <a:pt x="1517" y="1376"/>
                  </a:lnTo>
                  <a:lnTo>
                    <a:pt x="1486" y="1420"/>
                  </a:lnTo>
                  <a:lnTo>
                    <a:pt x="1464" y="1470"/>
                  </a:lnTo>
                  <a:lnTo>
                    <a:pt x="1449" y="1523"/>
                  </a:lnTo>
                  <a:lnTo>
                    <a:pt x="1444" y="1579"/>
                  </a:lnTo>
                  <a:lnTo>
                    <a:pt x="1449" y="1634"/>
                  </a:lnTo>
                  <a:lnTo>
                    <a:pt x="1464" y="1687"/>
                  </a:lnTo>
                  <a:lnTo>
                    <a:pt x="1488" y="1736"/>
                  </a:lnTo>
                  <a:lnTo>
                    <a:pt x="1519" y="1780"/>
                  </a:lnTo>
                  <a:lnTo>
                    <a:pt x="1557" y="1817"/>
                  </a:lnTo>
                  <a:lnTo>
                    <a:pt x="1601" y="1848"/>
                  </a:lnTo>
                  <a:lnTo>
                    <a:pt x="1649" y="1870"/>
                  </a:lnTo>
                  <a:lnTo>
                    <a:pt x="1702" y="1884"/>
                  </a:lnTo>
                  <a:lnTo>
                    <a:pt x="1758" y="1890"/>
                  </a:lnTo>
                  <a:lnTo>
                    <a:pt x="1813" y="1884"/>
                  </a:lnTo>
                  <a:lnTo>
                    <a:pt x="1864" y="1872"/>
                  </a:lnTo>
                  <a:lnTo>
                    <a:pt x="1912" y="1848"/>
                  </a:lnTo>
                  <a:lnTo>
                    <a:pt x="1956" y="1819"/>
                  </a:lnTo>
                  <a:lnTo>
                    <a:pt x="1992" y="1782"/>
                  </a:lnTo>
                  <a:lnTo>
                    <a:pt x="1992" y="2542"/>
                  </a:lnTo>
                  <a:lnTo>
                    <a:pt x="1844" y="2537"/>
                  </a:lnTo>
                  <a:lnTo>
                    <a:pt x="1698" y="2520"/>
                  </a:lnTo>
                  <a:lnTo>
                    <a:pt x="1555" y="2493"/>
                  </a:lnTo>
                  <a:lnTo>
                    <a:pt x="1417" y="2457"/>
                  </a:lnTo>
                  <a:lnTo>
                    <a:pt x="1283" y="2411"/>
                  </a:lnTo>
                  <a:lnTo>
                    <a:pt x="1153" y="2356"/>
                  </a:lnTo>
                  <a:lnTo>
                    <a:pt x="1027" y="2292"/>
                  </a:lnTo>
                  <a:lnTo>
                    <a:pt x="909" y="2221"/>
                  </a:lnTo>
                  <a:lnTo>
                    <a:pt x="793" y="2140"/>
                  </a:lnTo>
                  <a:lnTo>
                    <a:pt x="686" y="2053"/>
                  </a:lnTo>
                  <a:lnTo>
                    <a:pt x="583" y="1958"/>
                  </a:lnTo>
                  <a:lnTo>
                    <a:pt x="488" y="1857"/>
                  </a:lnTo>
                  <a:lnTo>
                    <a:pt x="401" y="1747"/>
                  </a:lnTo>
                  <a:lnTo>
                    <a:pt x="322" y="1634"/>
                  </a:lnTo>
                  <a:lnTo>
                    <a:pt x="249" y="1513"/>
                  </a:lnTo>
                  <a:lnTo>
                    <a:pt x="185" y="1389"/>
                  </a:lnTo>
                  <a:lnTo>
                    <a:pt x="130" y="1259"/>
                  </a:lnTo>
                  <a:lnTo>
                    <a:pt x="84" y="1124"/>
                  </a:lnTo>
                  <a:lnTo>
                    <a:pt x="48" y="985"/>
                  </a:lnTo>
                  <a:lnTo>
                    <a:pt x="22" y="843"/>
                  </a:lnTo>
                  <a:lnTo>
                    <a:pt x="6" y="698"/>
                  </a:lnTo>
                  <a:lnTo>
                    <a:pt x="0" y="548"/>
                  </a:lnTo>
                  <a:lnTo>
                    <a:pt x="0" y="548"/>
                  </a:lnTo>
                  <a:lnTo>
                    <a:pt x="759" y="548"/>
                  </a:lnTo>
                  <a:lnTo>
                    <a:pt x="722" y="512"/>
                  </a:lnTo>
                  <a:lnTo>
                    <a:pt x="693" y="468"/>
                  </a:lnTo>
                  <a:lnTo>
                    <a:pt x="671" y="420"/>
                  </a:lnTo>
                  <a:lnTo>
                    <a:pt x="656" y="369"/>
                  </a:lnTo>
                  <a:lnTo>
                    <a:pt x="653" y="314"/>
                  </a:lnTo>
                  <a:lnTo>
                    <a:pt x="656" y="258"/>
                  </a:lnTo>
                  <a:lnTo>
                    <a:pt x="671" y="205"/>
                  </a:lnTo>
                  <a:lnTo>
                    <a:pt x="695" y="157"/>
                  </a:lnTo>
                  <a:lnTo>
                    <a:pt x="724" y="113"/>
                  </a:lnTo>
                  <a:lnTo>
                    <a:pt x="762" y="75"/>
                  </a:lnTo>
                  <a:lnTo>
                    <a:pt x="806" y="44"/>
                  </a:lnTo>
                  <a:lnTo>
                    <a:pt x="854" y="20"/>
                  </a:lnTo>
                  <a:lnTo>
                    <a:pt x="907" y="5"/>
                  </a:lnTo>
                  <a:lnTo>
                    <a:pt x="963" y="0"/>
                  </a:lnTo>
                  <a:close/>
                </a:path>
              </a:pathLst>
            </a:custGeom>
            <a:solidFill>
              <a:schemeClr val="bg1"/>
            </a:solidFill>
            <a:ln w="38100">
              <a:solidFill>
                <a:schemeClr val="bg1">
                  <a:lumMod val="75000"/>
                </a:schemeClr>
              </a:solidFill>
              <a:prstDash val="solid"/>
              <a:round/>
              <a:headEnd/>
              <a:tailEnd/>
            </a:ln>
            <a:effectLst>
              <a:innerShdw blurRad="558800" dist="203200" dir="8100000">
                <a:prstClr val="black">
                  <a:alpha val="64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7" name="Freeform 6"/>
            <p:cNvSpPr>
              <a:spLocks/>
            </p:cNvSpPr>
            <p:nvPr/>
          </p:nvSpPr>
          <p:spPr bwMode="auto">
            <a:xfrm>
              <a:off x="5442435" y="1783952"/>
              <a:ext cx="1829313" cy="1434642"/>
            </a:xfrm>
            <a:custGeom>
              <a:avLst/>
              <a:gdLst>
                <a:gd name="T0" fmla="*/ 1992 w 2540"/>
                <a:gd name="T1" fmla="*/ 0 h 1992"/>
                <a:gd name="T2" fmla="*/ 2031 w 2540"/>
                <a:gd name="T3" fmla="*/ 722 h 1992"/>
                <a:gd name="T4" fmla="*/ 2120 w 2540"/>
                <a:gd name="T5" fmla="*/ 671 h 1992"/>
                <a:gd name="T6" fmla="*/ 2226 w 2540"/>
                <a:gd name="T7" fmla="*/ 651 h 1992"/>
                <a:gd name="T8" fmla="*/ 2336 w 2540"/>
                <a:gd name="T9" fmla="*/ 671 h 1992"/>
                <a:gd name="T10" fmla="*/ 2429 w 2540"/>
                <a:gd name="T11" fmla="*/ 724 h 1992"/>
                <a:gd name="T12" fmla="*/ 2496 w 2540"/>
                <a:gd name="T13" fmla="*/ 806 h 1992"/>
                <a:gd name="T14" fmla="*/ 2535 w 2540"/>
                <a:gd name="T15" fmla="*/ 907 h 1992"/>
                <a:gd name="T16" fmla="*/ 2537 w 2540"/>
                <a:gd name="T17" fmla="*/ 1020 h 1992"/>
                <a:gd name="T18" fmla="*/ 2498 w 2540"/>
                <a:gd name="T19" fmla="*/ 1120 h 1992"/>
                <a:gd name="T20" fmla="*/ 2431 w 2540"/>
                <a:gd name="T21" fmla="*/ 1203 h 1992"/>
                <a:gd name="T22" fmla="*/ 2337 w 2540"/>
                <a:gd name="T23" fmla="*/ 1258 h 1992"/>
                <a:gd name="T24" fmla="*/ 2230 w 2540"/>
                <a:gd name="T25" fmla="*/ 1278 h 1992"/>
                <a:gd name="T26" fmla="*/ 2122 w 2540"/>
                <a:gd name="T27" fmla="*/ 1259 h 1992"/>
                <a:gd name="T28" fmla="*/ 2032 w 2540"/>
                <a:gd name="T29" fmla="*/ 1208 h 1992"/>
                <a:gd name="T30" fmla="*/ 1992 w 2540"/>
                <a:gd name="T31" fmla="*/ 1172 h 1992"/>
                <a:gd name="T32" fmla="*/ 1172 w 2540"/>
                <a:gd name="T33" fmla="*/ 1992 h 1992"/>
                <a:gd name="T34" fmla="*/ 1208 w 2540"/>
                <a:gd name="T35" fmla="*/ 1954 h 1992"/>
                <a:gd name="T36" fmla="*/ 1259 w 2540"/>
                <a:gd name="T37" fmla="*/ 1863 h 1992"/>
                <a:gd name="T38" fmla="*/ 1278 w 2540"/>
                <a:gd name="T39" fmla="*/ 1757 h 1992"/>
                <a:gd name="T40" fmla="*/ 1258 w 2540"/>
                <a:gd name="T41" fmla="*/ 1647 h 1992"/>
                <a:gd name="T42" fmla="*/ 1203 w 2540"/>
                <a:gd name="T43" fmla="*/ 1555 h 1992"/>
                <a:gd name="T44" fmla="*/ 1121 w 2540"/>
                <a:gd name="T45" fmla="*/ 1486 h 1992"/>
                <a:gd name="T46" fmla="*/ 1020 w 2540"/>
                <a:gd name="T47" fmla="*/ 1449 h 1992"/>
                <a:gd name="T48" fmla="*/ 907 w 2540"/>
                <a:gd name="T49" fmla="*/ 1449 h 1992"/>
                <a:gd name="T50" fmla="*/ 806 w 2540"/>
                <a:gd name="T51" fmla="*/ 1488 h 1992"/>
                <a:gd name="T52" fmla="*/ 724 w 2540"/>
                <a:gd name="T53" fmla="*/ 1557 h 1992"/>
                <a:gd name="T54" fmla="*/ 671 w 2540"/>
                <a:gd name="T55" fmla="*/ 1649 h 1992"/>
                <a:gd name="T56" fmla="*/ 653 w 2540"/>
                <a:gd name="T57" fmla="*/ 1758 h 1992"/>
                <a:gd name="T58" fmla="*/ 671 w 2540"/>
                <a:gd name="T59" fmla="*/ 1864 h 1992"/>
                <a:gd name="T60" fmla="*/ 722 w 2540"/>
                <a:gd name="T61" fmla="*/ 1956 h 1992"/>
                <a:gd name="T62" fmla="*/ 0 w 2540"/>
                <a:gd name="T63" fmla="*/ 1992 h 1992"/>
                <a:gd name="T64" fmla="*/ 22 w 2540"/>
                <a:gd name="T65" fmla="*/ 1698 h 1992"/>
                <a:gd name="T66" fmla="*/ 84 w 2540"/>
                <a:gd name="T67" fmla="*/ 1417 h 1992"/>
                <a:gd name="T68" fmla="*/ 185 w 2540"/>
                <a:gd name="T69" fmla="*/ 1153 h 1992"/>
                <a:gd name="T70" fmla="*/ 322 w 2540"/>
                <a:gd name="T71" fmla="*/ 907 h 1992"/>
                <a:gd name="T72" fmla="*/ 488 w 2540"/>
                <a:gd name="T73" fmla="*/ 685 h 1992"/>
                <a:gd name="T74" fmla="*/ 686 w 2540"/>
                <a:gd name="T75" fmla="*/ 488 h 1992"/>
                <a:gd name="T76" fmla="*/ 909 w 2540"/>
                <a:gd name="T77" fmla="*/ 320 h 1992"/>
                <a:gd name="T78" fmla="*/ 1153 w 2540"/>
                <a:gd name="T79" fmla="*/ 185 h 1992"/>
                <a:gd name="T80" fmla="*/ 1417 w 2540"/>
                <a:gd name="T81" fmla="*/ 84 h 1992"/>
                <a:gd name="T82" fmla="*/ 1698 w 2540"/>
                <a:gd name="T83" fmla="*/ 22 h 1992"/>
                <a:gd name="T84" fmla="*/ 1992 w 2540"/>
                <a:gd name="T85" fmla="*/ 0 h 1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0" h="1992">
                  <a:moveTo>
                    <a:pt x="1992" y="0"/>
                  </a:moveTo>
                  <a:lnTo>
                    <a:pt x="1992" y="0"/>
                  </a:lnTo>
                  <a:lnTo>
                    <a:pt x="1992" y="759"/>
                  </a:lnTo>
                  <a:lnTo>
                    <a:pt x="2031" y="722"/>
                  </a:lnTo>
                  <a:lnTo>
                    <a:pt x="2073" y="693"/>
                  </a:lnTo>
                  <a:lnTo>
                    <a:pt x="2120" y="671"/>
                  </a:lnTo>
                  <a:lnTo>
                    <a:pt x="2171" y="656"/>
                  </a:lnTo>
                  <a:lnTo>
                    <a:pt x="2226" y="651"/>
                  </a:lnTo>
                  <a:lnTo>
                    <a:pt x="2283" y="656"/>
                  </a:lnTo>
                  <a:lnTo>
                    <a:pt x="2336" y="671"/>
                  </a:lnTo>
                  <a:lnTo>
                    <a:pt x="2385" y="693"/>
                  </a:lnTo>
                  <a:lnTo>
                    <a:pt x="2429" y="724"/>
                  </a:lnTo>
                  <a:lnTo>
                    <a:pt x="2465" y="762"/>
                  </a:lnTo>
                  <a:lnTo>
                    <a:pt x="2496" y="806"/>
                  </a:lnTo>
                  <a:lnTo>
                    <a:pt x="2520" y="854"/>
                  </a:lnTo>
                  <a:lnTo>
                    <a:pt x="2535" y="907"/>
                  </a:lnTo>
                  <a:lnTo>
                    <a:pt x="2540" y="963"/>
                  </a:lnTo>
                  <a:lnTo>
                    <a:pt x="2537" y="1020"/>
                  </a:lnTo>
                  <a:lnTo>
                    <a:pt x="2522" y="1073"/>
                  </a:lnTo>
                  <a:lnTo>
                    <a:pt x="2498" y="1120"/>
                  </a:lnTo>
                  <a:lnTo>
                    <a:pt x="2467" y="1164"/>
                  </a:lnTo>
                  <a:lnTo>
                    <a:pt x="2431" y="1203"/>
                  </a:lnTo>
                  <a:lnTo>
                    <a:pt x="2387" y="1234"/>
                  </a:lnTo>
                  <a:lnTo>
                    <a:pt x="2337" y="1258"/>
                  </a:lnTo>
                  <a:lnTo>
                    <a:pt x="2286" y="1272"/>
                  </a:lnTo>
                  <a:lnTo>
                    <a:pt x="2230" y="1278"/>
                  </a:lnTo>
                  <a:lnTo>
                    <a:pt x="2175" y="1272"/>
                  </a:lnTo>
                  <a:lnTo>
                    <a:pt x="2122" y="1259"/>
                  </a:lnTo>
                  <a:lnTo>
                    <a:pt x="2074" y="1237"/>
                  </a:lnTo>
                  <a:lnTo>
                    <a:pt x="2032" y="1208"/>
                  </a:lnTo>
                  <a:lnTo>
                    <a:pt x="1994" y="1172"/>
                  </a:lnTo>
                  <a:lnTo>
                    <a:pt x="1992" y="1172"/>
                  </a:lnTo>
                  <a:lnTo>
                    <a:pt x="1992" y="1992"/>
                  </a:lnTo>
                  <a:lnTo>
                    <a:pt x="1172" y="1992"/>
                  </a:lnTo>
                  <a:lnTo>
                    <a:pt x="1172" y="1990"/>
                  </a:lnTo>
                  <a:lnTo>
                    <a:pt x="1208" y="1954"/>
                  </a:lnTo>
                  <a:lnTo>
                    <a:pt x="1237" y="1910"/>
                  </a:lnTo>
                  <a:lnTo>
                    <a:pt x="1259" y="1863"/>
                  </a:lnTo>
                  <a:lnTo>
                    <a:pt x="1272" y="1811"/>
                  </a:lnTo>
                  <a:lnTo>
                    <a:pt x="1278" y="1757"/>
                  </a:lnTo>
                  <a:lnTo>
                    <a:pt x="1272" y="1700"/>
                  </a:lnTo>
                  <a:lnTo>
                    <a:pt x="1258" y="1647"/>
                  </a:lnTo>
                  <a:lnTo>
                    <a:pt x="1234" y="1597"/>
                  </a:lnTo>
                  <a:lnTo>
                    <a:pt x="1203" y="1555"/>
                  </a:lnTo>
                  <a:lnTo>
                    <a:pt x="1164" y="1517"/>
                  </a:lnTo>
                  <a:lnTo>
                    <a:pt x="1121" y="1486"/>
                  </a:lnTo>
                  <a:lnTo>
                    <a:pt x="1073" y="1464"/>
                  </a:lnTo>
                  <a:lnTo>
                    <a:pt x="1020" y="1449"/>
                  </a:lnTo>
                  <a:lnTo>
                    <a:pt x="963" y="1444"/>
                  </a:lnTo>
                  <a:lnTo>
                    <a:pt x="907" y="1449"/>
                  </a:lnTo>
                  <a:lnTo>
                    <a:pt x="854" y="1464"/>
                  </a:lnTo>
                  <a:lnTo>
                    <a:pt x="806" y="1488"/>
                  </a:lnTo>
                  <a:lnTo>
                    <a:pt x="762" y="1519"/>
                  </a:lnTo>
                  <a:lnTo>
                    <a:pt x="724" y="1557"/>
                  </a:lnTo>
                  <a:lnTo>
                    <a:pt x="695" y="1601"/>
                  </a:lnTo>
                  <a:lnTo>
                    <a:pt x="671" y="1649"/>
                  </a:lnTo>
                  <a:lnTo>
                    <a:pt x="656" y="1702"/>
                  </a:lnTo>
                  <a:lnTo>
                    <a:pt x="653" y="1758"/>
                  </a:lnTo>
                  <a:lnTo>
                    <a:pt x="656" y="1813"/>
                  </a:lnTo>
                  <a:lnTo>
                    <a:pt x="671" y="1864"/>
                  </a:lnTo>
                  <a:lnTo>
                    <a:pt x="693" y="1912"/>
                  </a:lnTo>
                  <a:lnTo>
                    <a:pt x="722" y="1956"/>
                  </a:lnTo>
                  <a:lnTo>
                    <a:pt x="759" y="1992"/>
                  </a:lnTo>
                  <a:lnTo>
                    <a:pt x="0" y="1992"/>
                  </a:lnTo>
                  <a:lnTo>
                    <a:pt x="6" y="1844"/>
                  </a:lnTo>
                  <a:lnTo>
                    <a:pt x="22" y="1698"/>
                  </a:lnTo>
                  <a:lnTo>
                    <a:pt x="48" y="1555"/>
                  </a:lnTo>
                  <a:lnTo>
                    <a:pt x="84" y="1417"/>
                  </a:lnTo>
                  <a:lnTo>
                    <a:pt x="130" y="1283"/>
                  </a:lnTo>
                  <a:lnTo>
                    <a:pt x="185" y="1153"/>
                  </a:lnTo>
                  <a:lnTo>
                    <a:pt x="249" y="1027"/>
                  </a:lnTo>
                  <a:lnTo>
                    <a:pt x="322" y="907"/>
                  </a:lnTo>
                  <a:lnTo>
                    <a:pt x="401" y="793"/>
                  </a:lnTo>
                  <a:lnTo>
                    <a:pt x="488" y="685"/>
                  </a:lnTo>
                  <a:lnTo>
                    <a:pt x="583" y="583"/>
                  </a:lnTo>
                  <a:lnTo>
                    <a:pt x="686" y="488"/>
                  </a:lnTo>
                  <a:lnTo>
                    <a:pt x="793" y="400"/>
                  </a:lnTo>
                  <a:lnTo>
                    <a:pt x="909" y="320"/>
                  </a:lnTo>
                  <a:lnTo>
                    <a:pt x="1027" y="249"/>
                  </a:lnTo>
                  <a:lnTo>
                    <a:pt x="1153" y="185"/>
                  </a:lnTo>
                  <a:lnTo>
                    <a:pt x="1283" y="130"/>
                  </a:lnTo>
                  <a:lnTo>
                    <a:pt x="1417" y="84"/>
                  </a:lnTo>
                  <a:lnTo>
                    <a:pt x="1555" y="48"/>
                  </a:lnTo>
                  <a:lnTo>
                    <a:pt x="1698" y="22"/>
                  </a:lnTo>
                  <a:lnTo>
                    <a:pt x="1844" y="5"/>
                  </a:lnTo>
                  <a:lnTo>
                    <a:pt x="1992" y="0"/>
                  </a:lnTo>
                  <a:close/>
                </a:path>
              </a:pathLst>
            </a:custGeom>
            <a:solidFill>
              <a:schemeClr val="bg1"/>
            </a:solidFill>
            <a:ln w="38100">
              <a:solidFill>
                <a:schemeClr val="bg1">
                  <a:lumMod val="75000"/>
                </a:schemeClr>
              </a:solidFill>
              <a:prstDash val="solid"/>
              <a:round/>
              <a:headEnd/>
              <a:tailEnd/>
            </a:ln>
            <a:effectLst>
              <a:innerShdw blurRad="406400" dist="304800" dir="13740000">
                <a:prstClr val="black">
                  <a:alpha val="63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8" name="Freeform 7"/>
            <p:cNvSpPr>
              <a:spLocks/>
            </p:cNvSpPr>
            <p:nvPr/>
          </p:nvSpPr>
          <p:spPr bwMode="auto">
            <a:xfrm>
              <a:off x="6482407" y="3218594"/>
              <a:ext cx="1830753" cy="1436083"/>
            </a:xfrm>
            <a:custGeom>
              <a:avLst/>
              <a:gdLst>
                <a:gd name="T0" fmla="*/ 1369 w 2542"/>
                <a:gd name="T1" fmla="*/ 0 h 1994"/>
                <a:gd name="T2" fmla="*/ 1334 w 2542"/>
                <a:gd name="T3" fmla="*/ 41 h 1994"/>
                <a:gd name="T4" fmla="*/ 1283 w 2542"/>
                <a:gd name="T5" fmla="*/ 130 h 1994"/>
                <a:gd name="T6" fmla="*/ 1264 w 2542"/>
                <a:gd name="T7" fmla="*/ 238 h 1994"/>
                <a:gd name="T8" fmla="*/ 1285 w 2542"/>
                <a:gd name="T9" fmla="*/ 346 h 1994"/>
                <a:gd name="T10" fmla="*/ 1339 w 2542"/>
                <a:gd name="T11" fmla="*/ 439 h 1994"/>
                <a:gd name="T12" fmla="*/ 1420 w 2542"/>
                <a:gd name="T13" fmla="*/ 507 h 1994"/>
                <a:gd name="T14" fmla="*/ 1522 w 2542"/>
                <a:gd name="T15" fmla="*/ 543 h 1994"/>
                <a:gd name="T16" fmla="*/ 1634 w 2542"/>
                <a:gd name="T17" fmla="*/ 543 h 1994"/>
                <a:gd name="T18" fmla="*/ 1736 w 2542"/>
                <a:gd name="T19" fmla="*/ 505 h 1994"/>
                <a:gd name="T20" fmla="*/ 1816 w 2542"/>
                <a:gd name="T21" fmla="*/ 437 h 1994"/>
                <a:gd name="T22" fmla="*/ 1871 w 2542"/>
                <a:gd name="T23" fmla="*/ 344 h 1994"/>
                <a:gd name="T24" fmla="*/ 1889 w 2542"/>
                <a:gd name="T25" fmla="*/ 234 h 1994"/>
                <a:gd name="T26" fmla="*/ 1871 w 2542"/>
                <a:gd name="T27" fmla="*/ 128 h 1994"/>
                <a:gd name="T28" fmla="*/ 1818 w 2542"/>
                <a:gd name="T29" fmla="*/ 39 h 1994"/>
                <a:gd name="T30" fmla="*/ 2542 w 2542"/>
                <a:gd name="T31" fmla="*/ 0 h 1994"/>
                <a:gd name="T32" fmla="*/ 2520 w 2542"/>
                <a:gd name="T33" fmla="*/ 295 h 1994"/>
                <a:gd name="T34" fmla="*/ 2458 w 2542"/>
                <a:gd name="T35" fmla="*/ 576 h 1994"/>
                <a:gd name="T36" fmla="*/ 2355 w 2542"/>
                <a:gd name="T37" fmla="*/ 841 h 1994"/>
                <a:gd name="T38" fmla="*/ 2220 w 2542"/>
                <a:gd name="T39" fmla="*/ 1086 h 1994"/>
                <a:gd name="T40" fmla="*/ 2052 w 2542"/>
                <a:gd name="T41" fmla="*/ 1309 h 1994"/>
                <a:gd name="T42" fmla="*/ 1856 w 2542"/>
                <a:gd name="T43" fmla="*/ 1505 h 1994"/>
                <a:gd name="T44" fmla="*/ 1634 w 2542"/>
                <a:gd name="T45" fmla="*/ 1673 h 1994"/>
                <a:gd name="T46" fmla="*/ 1389 w 2542"/>
                <a:gd name="T47" fmla="*/ 1808 h 1994"/>
                <a:gd name="T48" fmla="*/ 1124 w 2542"/>
                <a:gd name="T49" fmla="*/ 1909 h 1994"/>
                <a:gd name="T50" fmla="*/ 842 w 2542"/>
                <a:gd name="T51" fmla="*/ 1972 h 1994"/>
                <a:gd name="T52" fmla="*/ 548 w 2542"/>
                <a:gd name="T53" fmla="*/ 1994 h 1994"/>
                <a:gd name="T54" fmla="*/ 512 w 2542"/>
                <a:gd name="T55" fmla="*/ 1271 h 1994"/>
                <a:gd name="T56" fmla="*/ 420 w 2542"/>
                <a:gd name="T57" fmla="*/ 1324 h 1994"/>
                <a:gd name="T58" fmla="*/ 314 w 2542"/>
                <a:gd name="T59" fmla="*/ 1342 h 1994"/>
                <a:gd name="T60" fmla="*/ 205 w 2542"/>
                <a:gd name="T61" fmla="*/ 1322 h 1994"/>
                <a:gd name="T62" fmla="*/ 113 w 2542"/>
                <a:gd name="T63" fmla="*/ 1269 h 1994"/>
                <a:gd name="T64" fmla="*/ 44 w 2542"/>
                <a:gd name="T65" fmla="*/ 1188 h 1994"/>
                <a:gd name="T66" fmla="*/ 5 w 2542"/>
                <a:gd name="T67" fmla="*/ 1086 h 1994"/>
                <a:gd name="T68" fmla="*/ 5 w 2542"/>
                <a:gd name="T69" fmla="*/ 975 h 1994"/>
                <a:gd name="T70" fmla="*/ 42 w 2542"/>
                <a:gd name="T71" fmla="*/ 872 h 1994"/>
                <a:gd name="T72" fmla="*/ 111 w 2542"/>
                <a:gd name="T73" fmla="*/ 790 h 1994"/>
                <a:gd name="T74" fmla="*/ 203 w 2542"/>
                <a:gd name="T75" fmla="*/ 737 h 1994"/>
                <a:gd name="T76" fmla="*/ 312 w 2542"/>
                <a:gd name="T77" fmla="*/ 717 h 1994"/>
                <a:gd name="T78" fmla="*/ 418 w 2542"/>
                <a:gd name="T79" fmla="*/ 735 h 1994"/>
                <a:gd name="T80" fmla="*/ 510 w 2542"/>
                <a:gd name="T81" fmla="*/ 786 h 1994"/>
                <a:gd name="T82" fmla="*/ 548 w 2542"/>
                <a:gd name="T83" fmla="*/ 821 h 1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42" h="1994">
                  <a:moveTo>
                    <a:pt x="548" y="0"/>
                  </a:moveTo>
                  <a:lnTo>
                    <a:pt x="1369" y="0"/>
                  </a:lnTo>
                  <a:lnTo>
                    <a:pt x="1369" y="2"/>
                  </a:lnTo>
                  <a:lnTo>
                    <a:pt x="1334" y="41"/>
                  </a:lnTo>
                  <a:lnTo>
                    <a:pt x="1305" y="83"/>
                  </a:lnTo>
                  <a:lnTo>
                    <a:pt x="1283" y="130"/>
                  </a:lnTo>
                  <a:lnTo>
                    <a:pt x="1268" y="183"/>
                  </a:lnTo>
                  <a:lnTo>
                    <a:pt x="1264" y="238"/>
                  </a:lnTo>
                  <a:lnTo>
                    <a:pt x="1270" y="293"/>
                  </a:lnTo>
                  <a:lnTo>
                    <a:pt x="1285" y="346"/>
                  </a:lnTo>
                  <a:lnTo>
                    <a:pt x="1308" y="395"/>
                  </a:lnTo>
                  <a:lnTo>
                    <a:pt x="1339" y="439"/>
                  </a:lnTo>
                  <a:lnTo>
                    <a:pt x="1376" y="476"/>
                  </a:lnTo>
                  <a:lnTo>
                    <a:pt x="1420" y="507"/>
                  </a:lnTo>
                  <a:lnTo>
                    <a:pt x="1469" y="530"/>
                  </a:lnTo>
                  <a:lnTo>
                    <a:pt x="1522" y="543"/>
                  </a:lnTo>
                  <a:lnTo>
                    <a:pt x="1579" y="549"/>
                  </a:lnTo>
                  <a:lnTo>
                    <a:pt x="1634" y="543"/>
                  </a:lnTo>
                  <a:lnTo>
                    <a:pt x="1687" y="529"/>
                  </a:lnTo>
                  <a:lnTo>
                    <a:pt x="1736" y="505"/>
                  </a:lnTo>
                  <a:lnTo>
                    <a:pt x="1780" y="474"/>
                  </a:lnTo>
                  <a:lnTo>
                    <a:pt x="1816" y="437"/>
                  </a:lnTo>
                  <a:lnTo>
                    <a:pt x="1847" y="393"/>
                  </a:lnTo>
                  <a:lnTo>
                    <a:pt x="1871" y="344"/>
                  </a:lnTo>
                  <a:lnTo>
                    <a:pt x="1884" y="291"/>
                  </a:lnTo>
                  <a:lnTo>
                    <a:pt x="1889" y="234"/>
                  </a:lnTo>
                  <a:lnTo>
                    <a:pt x="1884" y="179"/>
                  </a:lnTo>
                  <a:lnTo>
                    <a:pt x="1871" y="128"/>
                  </a:lnTo>
                  <a:lnTo>
                    <a:pt x="1847" y="81"/>
                  </a:lnTo>
                  <a:lnTo>
                    <a:pt x="1818" y="39"/>
                  </a:lnTo>
                  <a:lnTo>
                    <a:pt x="1783" y="0"/>
                  </a:lnTo>
                  <a:lnTo>
                    <a:pt x="2542" y="0"/>
                  </a:lnTo>
                  <a:lnTo>
                    <a:pt x="2536" y="150"/>
                  </a:lnTo>
                  <a:lnTo>
                    <a:pt x="2520" y="295"/>
                  </a:lnTo>
                  <a:lnTo>
                    <a:pt x="2492" y="437"/>
                  </a:lnTo>
                  <a:lnTo>
                    <a:pt x="2458" y="576"/>
                  </a:lnTo>
                  <a:lnTo>
                    <a:pt x="2410" y="711"/>
                  </a:lnTo>
                  <a:lnTo>
                    <a:pt x="2355" y="841"/>
                  </a:lnTo>
                  <a:lnTo>
                    <a:pt x="2291" y="965"/>
                  </a:lnTo>
                  <a:lnTo>
                    <a:pt x="2220" y="1086"/>
                  </a:lnTo>
                  <a:lnTo>
                    <a:pt x="2140" y="1199"/>
                  </a:lnTo>
                  <a:lnTo>
                    <a:pt x="2052" y="1309"/>
                  </a:lnTo>
                  <a:lnTo>
                    <a:pt x="1957" y="1410"/>
                  </a:lnTo>
                  <a:lnTo>
                    <a:pt x="1856" y="1505"/>
                  </a:lnTo>
                  <a:lnTo>
                    <a:pt x="1749" y="1592"/>
                  </a:lnTo>
                  <a:lnTo>
                    <a:pt x="1634" y="1673"/>
                  </a:lnTo>
                  <a:lnTo>
                    <a:pt x="1513" y="1744"/>
                  </a:lnTo>
                  <a:lnTo>
                    <a:pt x="1389" y="1808"/>
                  </a:lnTo>
                  <a:lnTo>
                    <a:pt x="1259" y="1863"/>
                  </a:lnTo>
                  <a:lnTo>
                    <a:pt x="1124" y="1909"/>
                  </a:lnTo>
                  <a:lnTo>
                    <a:pt x="985" y="1945"/>
                  </a:lnTo>
                  <a:lnTo>
                    <a:pt x="842" y="1972"/>
                  </a:lnTo>
                  <a:lnTo>
                    <a:pt x="698" y="1989"/>
                  </a:lnTo>
                  <a:lnTo>
                    <a:pt x="548" y="1994"/>
                  </a:lnTo>
                  <a:lnTo>
                    <a:pt x="548" y="1234"/>
                  </a:lnTo>
                  <a:lnTo>
                    <a:pt x="512" y="1271"/>
                  </a:lnTo>
                  <a:lnTo>
                    <a:pt x="468" y="1300"/>
                  </a:lnTo>
                  <a:lnTo>
                    <a:pt x="420" y="1324"/>
                  </a:lnTo>
                  <a:lnTo>
                    <a:pt x="369" y="1336"/>
                  </a:lnTo>
                  <a:lnTo>
                    <a:pt x="314" y="1342"/>
                  </a:lnTo>
                  <a:lnTo>
                    <a:pt x="258" y="1336"/>
                  </a:lnTo>
                  <a:lnTo>
                    <a:pt x="205" y="1322"/>
                  </a:lnTo>
                  <a:lnTo>
                    <a:pt x="157" y="1300"/>
                  </a:lnTo>
                  <a:lnTo>
                    <a:pt x="113" y="1269"/>
                  </a:lnTo>
                  <a:lnTo>
                    <a:pt x="75" y="1232"/>
                  </a:lnTo>
                  <a:lnTo>
                    <a:pt x="44" y="1188"/>
                  </a:lnTo>
                  <a:lnTo>
                    <a:pt x="20" y="1139"/>
                  </a:lnTo>
                  <a:lnTo>
                    <a:pt x="5" y="1086"/>
                  </a:lnTo>
                  <a:lnTo>
                    <a:pt x="0" y="1031"/>
                  </a:lnTo>
                  <a:lnTo>
                    <a:pt x="5" y="975"/>
                  </a:lnTo>
                  <a:lnTo>
                    <a:pt x="20" y="922"/>
                  </a:lnTo>
                  <a:lnTo>
                    <a:pt x="42" y="872"/>
                  </a:lnTo>
                  <a:lnTo>
                    <a:pt x="73" y="828"/>
                  </a:lnTo>
                  <a:lnTo>
                    <a:pt x="111" y="790"/>
                  </a:lnTo>
                  <a:lnTo>
                    <a:pt x="155" y="759"/>
                  </a:lnTo>
                  <a:lnTo>
                    <a:pt x="203" y="737"/>
                  </a:lnTo>
                  <a:lnTo>
                    <a:pt x="256" y="722"/>
                  </a:lnTo>
                  <a:lnTo>
                    <a:pt x="312" y="717"/>
                  </a:lnTo>
                  <a:lnTo>
                    <a:pt x="367" y="720"/>
                  </a:lnTo>
                  <a:lnTo>
                    <a:pt x="418" y="735"/>
                  </a:lnTo>
                  <a:lnTo>
                    <a:pt x="466" y="757"/>
                  </a:lnTo>
                  <a:lnTo>
                    <a:pt x="510" y="786"/>
                  </a:lnTo>
                  <a:lnTo>
                    <a:pt x="546" y="821"/>
                  </a:lnTo>
                  <a:lnTo>
                    <a:pt x="548" y="821"/>
                  </a:lnTo>
                  <a:lnTo>
                    <a:pt x="548" y="0"/>
                  </a:lnTo>
                  <a:close/>
                </a:path>
              </a:pathLst>
            </a:custGeom>
            <a:solidFill>
              <a:schemeClr val="bg1"/>
            </a:solidFill>
            <a:ln w="38100">
              <a:solidFill>
                <a:schemeClr val="bg1">
                  <a:lumMod val="75000"/>
                </a:schemeClr>
              </a:solidFill>
              <a:prstDash val="solid"/>
              <a:round/>
              <a:headEnd/>
              <a:tailEnd/>
            </a:ln>
            <a:effectLst>
              <a:innerShdw blurRad="508000" dist="203200" dir="2700000">
                <a:prstClr val="black">
                  <a:alpha val="64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9" name="Freeform 8"/>
            <p:cNvSpPr>
              <a:spLocks/>
            </p:cNvSpPr>
            <p:nvPr/>
          </p:nvSpPr>
          <p:spPr bwMode="auto">
            <a:xfrm>
              <a:off x="6877076" y="1783952"/>
              <a:ext cx="1436083" cy="1830033"/>
            </a:xfrm>
            <a:custGeom>
              <a:avLst/>
              <a:gdLst>
                <a:gd name="T0" fmla="*/ 150 w 1994"/>
                <a:gd name="T1" fmla="*/ 5 h 2541"/>
                <a:gd name="T2" fmla="*/ 437 w 1994"/>
                <a:gd name="T3" fmla="*/ 48 h 2541"/>
                <a:gd name="T4" fmla="*/ 711 w 1994"/>
                <a:gd name="T5" fmla="*/ 130 h 2541"/>
                <a:gd name="T6" fmla="*/ 965 w 1994"/>
                <a:gd name="T7" fmla="*/ 249 h 2541"/>
                <a:gd name="T8" fmla="*/ 1201 w 1994"/>
                <a:gd name="T9" fmla="*/ 400 h 2541"/>
                <a:gd name="T10" fmla="*/ 1409 w 1994"/>
                <a:gd name="T11" fmla="*/ 583 h 2541"/>
                <a:gd name="T12" fmla="*/ 1592 w 1994"/>
                <a:gd name="T13" fmla="*/ 793 h 2541"/>
                <a:gd name="T14" fmla="*/ 1743 w 1994"/>
                <a:gd name="T15" fmla="*/ 1027 h 2541"/>
                <a:gd name="T16" fmla="*/ 1862 w 1994"/>
                <a:gd name="T17" fmla="*/ 1283 h 2541"/>
                <a:gd name="T18" fmla="*/ 1944 w 1994"/>
                <a:gd name="T19" fmla="*/ 1555 h 2541"/>
                <a:gd name="T20" fmla="*/ 1988 w 1994"/>
                <a:gd name="T21" fmla="*/ 1844 h 2541"/>
                <a:gd name="T22" fmla="*/ 1235 w 1994"/>
                <a:gd name="T23" fmla="*/ 1992 h 2541"/>
                <a:gd name="T24" fmla="*/ 1299 w 1994"/>
                <a:gd name="T25" fmla="*/ 2073 h 2541"/>
                <a:gd name="T26" fmla="*/ 1336 w 1994"/>
                <a:gd name="T27" fmla="*/ 2171 h 2541"/>
                <a:gd name="T28" fmla="*/ 1336 w 1994"/>
                <a:gd name="T29" fmla="*/ 2283 h 2541"/>
                <a:gd name="T30" fmla="*/ 1299 w 1994"/>
                <a:gd name="T31" fmla="*/ 2385 h 2541"/>
                <a:gd name="T32" fmla="*/ 1232 w 1994"/>
                <a:gd name="T33" fmla="*/ 2466 h 2541"/>
                <a:gd name="T34" fmla="*/ 1139 w 1994"/>
                <a:gd name="T35" fmla="*/ 2521 h 2541"/>
                <a:gd name="T36" fmla="*/ 1031 w 1994"/>
                <a:gd name="T37" fmla="*/ 2541 h 2541"/>
                <a:gd name="T38" fmla="*/ 921 w 1994"/>
                <a:gd name="T39" fmla="*/ 2522 h 2541"/>
                <a:gd name="T40" fmla="*/ 828 w 1994"/>
                <a:gd name="T41" fmla="*/ 2468 h 2541"/>
                <a:gd name="T42" fmla="*/ 760 w 1994"/>
                <a:gd name="T43" fmla="*/ 2387 h 2541"/>
                <a:gd name="T44" fmla="*/ 722 w 1994"/>
                <a:gd name="T45" fmla="*/ 2285 h 2541"/>
                <a:gd name="T46" fmla="*/ 720 w 1994"/>
                <a:gd name="T47" fmla="*/ 2175 h 2541"/>
                <a:gd name="T48" fmla="*/ 757 w 1994"/>
                <a:gd name="T49" fmla="*/ 2075 h 2541"/>
                <a:gd name="T50" fmla="*/ 821 w 1994"/>
                <a:gd name="T51" fmla="*/ 1994 h 2541"/>
                <a:gd name="T52" fmla="*/ 0 w 1994"/>
                <a:gd name="T53" fmla="*/ 1992 h 2541"/>
                <a:gd name="T54" fmla="*/ 2 w 1994"/>
                <a:gd name="T55" fmla="*/ 1172 h 2541"/>
                <a:gd name="T56" fmla="*/ 82 w 1994"/>
                <a:gd name="T57" fmla="*/ 1237 h 2541"/>
                <a:gd name="T58" fmla="*/ 183 w 1994"/>
                <a:gd name="T59" fmla="*/ 1272 h 2541"/>
                <a:gd name="T60" fmla="*/ 294 w 1994"/>
                <a:gd name="T61" fmla="*/ 1272 h 2541"/>
                <a:gd name="T62" fmla="*/ 395 w 1994"/>
                <a:gd name="T63" fmla="*/ 1234 h 2541"/>
                <a:gd name="T64" fmla="*/ 475 w 1994"/>
                <a:gd name="T65" fmla="*/ 1164 h 2541"/>
                <a:gd name="T66" fmla="*/ 530 w 1994"/>
                <a:gd name="T67" fmla="*/ 1073 h 2541"/>
                <a:gd name="T68" fmla="*/ 548 w 1994"/>
                <a:gd name="T69" fmla="*/ 963 h 2541"/>
                <a:gd name="T70" fmla="*/ 528 w 1994"/>
                <a:gd name="T71" fmla="*/ 854 h 2541"/>
                <a:gd name="T72" fmla="*/ 473 w 1994"/>
                <a:gd name="T73" fmla="*/ 762 h 2541"/>
                <a:gd name="T74" fmla="*/ 393 w 1994"/>
                <a:gd name="T75" fmla="*/ 693 h 2541"/>
                <a:gd name="T76" fmla="*/ 291 w 1994"/>
                <a:gd name="T77" fmla="*/ 656 h 2541"/>
                <a:gd name="T78" fmla="*/ 179 w 1994"/>
                <a:gd name="T79" fmla="*/ 656 h 2541"/>
                <a:gd name="T80" fmla="*/ 81 w 1994"/>
                <a:gd name="T81" fmla="*/ 693 h 2541"/>
                <a:gd name="T82" fmla="*/ 0 w 1994"/>
                <a:gd name="T83" fmla="*/ 759 h 2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94" h="2541">
                  <a:moveTo>
                    <a:pt x="0" y="0"/>
                  </a:moveTo>
                  <a:lnTo>
                    <a:pt x="150" y="5"/>
                  </a:lnTo>
                  <a:lnTo>
                    <a:pt x="294" y="22"/>
                  </a:lnTo>
                  <a:lnTo>
                    <a:pt x="437" y="48"/>
                  </a:lnTo>
                  <a:lnTo>
                    <a:pt x="576" y="84"/>
                  </a:lnTo>
                  <a:lnTo>
                    <a:pt x="711" y="130"/>
                  </a:lnTo>
                  <a:lnTo>
                    <a:pt x="841" y="185"/>
                  </a:lnTo>
                  <a:lnTo>
                    <a:pt x="965" y="249"/>
                  </a:lnTo>
                  <a:lnTo>
                    <a:pt x="1086" y="320"/>
                  </a:lnTo>
                  <a:lnTo>
                    <a:pt x="1201" y="400"/>
                  </a:lnTo>
                  <a:lnTo>
                    <a:pt x="1308" y="488"/>
                  </a:lnTo>
                  <a:lnTo>
                    <a:pt x="1409" y="583"/>
                  </a:lnTo>
                  <a:lnTo>
                    <a:pt x="1504" y="685"/>
                  </a:lnTo>
                  <a:lnTo>
                    <a:pt x="1592" y="793"/>
                  </a:lnTo>
                  <a:lnTo>
                    <a:pt x="1672" y="907"/>
                  </a:lnTo>
                  <a:lnTo>
                    <a:pt x="1743" y="1027"/>
                  </a:lnTo>
                  <a:lnTo>
                    <a:pt x="1807" y="1153"/>
                  </a:lnTo>
                  <a:lnTo>
                    <a:pt x="1862" y="1283"/>
                  </a:lnTo>
                  <a:lnTo>
                    <a:pt x="1910" y="1417"/>
                  </a:lnTo>
                  <a:lnTo>
                    <a:pt x="1944" y="1555"/>
                  </a:lnTo>
                  <a:lnTo>
                    <a:pt x="1972" y="1698"/>
                  </a:lnTo>
                  <a:lnTo>
                    <a:pt x="1988" y="1844"/>
                  </a:lnTo>
                  <a:lnTo>
                    <a:pt x="1994" y="1992"/>
                  </a:lnTo>
                  <a:lnTo>
                    <a:pt x="1235" y="1992"/>
                  </a:lnTo>
                  <a:lnTo>
                    <a:pt x="1270" y="2031"/>
                  </a:lnTo>
                  <a:lnTo>
                    <a:pt x="1299" y="2073"/>
                  </a:lnTo>
                  <a:lnTo>
                    <a:pt x="1323" y="2120"/>
                  </a:lnTo>
                  <a:lnTo>
                    <a:pt x="1336" y="2171"/>
                  </a:lnTo>
                  <a:lnTo>
                    <a:pt x="1341" y="2226"/>
                  </a:lnTo>
                  <a:lnTo>
                    <a:pt x="1336" y="2283"/>
                  </a:lnTo>
                  <a:lnTo>
                    <a:pt x="1323" y="2336"/>
                  </a:lnTo>
                  <a:lnTo>
                    <a:pt x="1299" y="2385"/>
                  </a:lnTo>
                  <a:lnTo>
                    <a:pt x="1268" y="2429"/>
                  </a:lnTo>
                  <a:lnTo>
                    <a:pt x="1232" y="2466"/>
                  </a:lnTo>
                  <a:lnTo>
                    <a:pt x="1188" y="2497"/>
                  </a:lnTo>
                  <a:lnTo>
                    <a:pt x="1139" y="2521"/>
                  </a:lnTo>
                  <a:lnTo>
                    <a:pt x="1086" y="2535"/>
                  </a:lnTo>
                  <a:lnTo>
                    <a:pt x="1031" y="2541"/>
                  </a:lnTo>
                  <a:lnTo>
                    <a:pt x="974" y="2535"/>
                  </a:lnTo>
                  <a:lnTo>
                    <a:pt x="921" y="2522"/>
                  </a:lnTo>
                  <a:lnTo>
                    <a:pt x="872" y="2499"/>
                  </a:lnTo>
                  <a:lnTo>
                    <a:pt x="828" y="2468"/>
                  </a:lnTo>
                  <a:lnTo>
                    <a:pt x="791" y="2431"/>
                  </a:lnTo>
                  <a:lnTo>
                    <a:pt x="760" y="2387"/>
                  </a:lnTo>
                  <a:lnTo>
                    <a:pt x="737" y="2338"/>
                  </a:lnTo>
                  <a:lnTo>
                    <a:pt x="722" y="2285"/>
                  </a:lnTo>
                  <a:lnTo>
                    <a:pt x="716" y="2230"/>
                  </a:lnTo>
                  <a:lnTo>
                    <a:pt x="720" y="2175"/>
                  </a:lnTo>
                  <a:lnTo>
                    <a:pt x="735" y="2122"/>
                  </a:lnTo>
                  <a:lnTo>
                    <a:pt x="757" y="2075"/>
                  </a:lnTo>
                  <a:lnTo>
                    <a:pt x="786" y="2033"/>
                  </a:lnTo>
                  <a:lnTo>
                    <a:pt x="821" y="1994"/>
                  </a:lnTo>
                  <a:lnTo>
                    <a:pt x="821" y="1992"/>
                  </a:lnTo>
                  <a:lnTo>
                    <a:pt x="0" y="1992"/>
                  </a:lnTo>
                  <a:lnTo>
                    <a:pt x="0" y="1172"/>
                  </a:lnTo>
                  <a:lnTo>
                    <a:pt x="2" y="1172"/>
                  </a:lnTo>
                  <a:lnTo>
                    <a:pt x="40" y="1208"/>
                  </a:lnTo>
                  <a:lnTo>
                    <a:pt x="82" y="1237"/>
                  </a:lnTo>
                  <a:lnTo>
                    <a:pt x="130" y="1259"/>
                  </a:lnTo>
                  <a:lnTo>
                    <a:pt x="183" y="1272"/>
                  </a:lnTo>
                  <a:lnTo>
                    <a:pt x="238" y="1278"/>
                  </a:lnTo>
                  <a:lnTo>
                    <a:pt x="294" y="1272"/>
                  </a:lnTo>
                  <a:lnTo>
                    <a:pt x="345" y="1258"/>
                  </a:lnTo>
                  <a:lnTo>
                    <a:pt x="395" y="1234"/>
                  </a:lnTo>
                  <a:lnTo>
                    <a:pt x="439" y="1203"/>
                  </a:lnTo>
                  <a:lnTo>
                    <a:pt x="475" y="1164"/>
                  </a:lnTo>
                  <a:lnTo>
                    <a:pt x="506" y="1120"/>
                  </a:lnTo>
                  <a:lnTo>
                    <a:pt x="530" y="1073"/>
                  </a:lnTo>
                  <a:lnTo>
                    <a:pt x="545" y="1020"/>
                  </a:lnTo>
                  <a:lnTo>
                    <a:pt x="548" y="963"/>
                  </a:lnTo>
                  <a:lnTo>
                    <a:pt x="543" y="907"/>
                  </a:lnTo>
                  <a:lnTo>
                    <a:pt x="528" y="854"/>
                  </a:lnTo>
                  <a:lnTo>
                    <a:pt x="504" y="806"/>
                  </a:lnTo>
                  <a:lnTo>
                    <a:pt x="473" y="762"/>
                  </a:lnTo>
                  <a:lnTo>
                    <a:pt x="437" y="724"/>
                  </a:lnTo>
                  <a:lnTo>
                    <a:pt x="393" y="693"/>
                  </a:lnTo>
                  <a:lnTo>
                    <a:pt x="344" y="671"/>
                  </a:lnTo>
                  <a:lnTo>
                    <a:pt x="291" y="656"/>
                  </a:lnTo>
                  <a:lnTo>
                    <a:pt x="234" y="651"/>
                  </a:lnTo>
                  <a:lnTo>
                    <a:pt x="179" y="656"/>
                  </a:lnTo>
                  <a:lnTo>
                    <a:pt x="128" y="671"/>
                  </a:lnTo>
                  <a:lnTo>
                    <a:pt x="81" y="693"/>
                  </a:lnTo>
                  <a:lnTo>
                    <a:pt x="39" y="722"/>
                  </a:lnTo>
                  <a:lnTo>
                    <a:pt x="0" y="759"/>
                  </a:lnTo>
                  <a:lnTo>
                    <a:pt x="0" y="0"/>
                  </a:lnTo>
                  <a:close/>
                </a:path>
              </a:pathLst>
            </a:custGeom>
            <a:solidFill>
              <a:srgbClr val="C00000"/>
            </a:solidFill>
            <a:ln w="38100">
              <a:solidFill>
                <a:schemeClr val="bg1">
                  <a:lumMod val="75000"/>
                </a:schemeClr>
              </a:solidFill>
              <a:prstDash val="solid"/>
              <a:round/>
              <a:headEnd/>
              <a:tailEnd/>
            </a:ln>
            <a:effectLst>
              <a:innerShdw blurRad="381000" dist="266700" dir="18900000">
                <a:prstClr val="black">
                  <a:alpha val="64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10" name="Freeform 11"/>
            <p:cNvSpPr>
              <a:spLocks/>
            </p:cNvSpPr>
            <p:nvPr/>
          </p:nvSpPr>
          <p:spPr bwMode="auto">
            <a:xfrm rot="3243413">
              <a:off x="4729837" y="4045610"/>
              <a:ext cx="566236" cy="956811"/>
            </a:xfrm>
            <a:custGeom>
              <a:avLst/>
              <a:gdLst>
                <a:gd name="T0" fmla="*/ 152 w 851"/>
                <a:gd name="T1" fmla="*/ 0 h 1438"/>
                <a:gd name="T2" fmla="*/ 700 w 851"/>
                <a:gd name="T3" fmla="*/ 0 h 1438"/>
                <a:gd name="T4" fmla="*/ 740 w 851"/>
                <a:gd name="T5" fmla="*/ 5 h 1438"/>
                <a:gd name="T6" fmla="*/ 777 w 851"/>
                <a:gd name="T7" fmla="*/ 20 h 1438"/>
                <a:gd name="T8" fmla="*/ 808 w 851"/>
                <a:gd name="T9" fmla="*/ 44 h 1438"/>
                <a:gd name="T10" fmla="*/ 831 w 851"/>
                <a:gd name="T11" fmla="*/ 75 h 1438"/>
                <a:gd name="T12" fmla="*/ 846 w 851"/>
                <a:gd name="T13" fmla="*/ 111 h 1438"/>
                <a:gd name="T14" fmla="*/ 851 w 851"/>
                <a:gd name="T15" fmla="*/ 152 h 1438"/>
                <a:gd name="T16" fmla="*/ 851 w 851"/>
                <a:gd name="T17" fmla="*/ 1287 h 1438"/>
                <a:gd name="T18" fmla="*/ 846 w 851"/>
                <a:gd name="T19" fmla="*/ 1327 h 1438"/>
                <a:gd name="T20" fmla="*/ 831 w 851"/>
                <a:gd name="T21" fmla="*/ 1363 h 1438"/>
                <a:gd name="T22" fmla="*/ 808 w 851"/>
                <a:gd name="T23" fmla="*/ 1394 h 1438"/>
                <a:gd name="T24" fmla="*/ 777 w 851"/>
                <a:gd name="T25" fmla="*/ 1418 h 1438"/>
                <a:gd name="T26" fmla="*/ 740 w 851"/>
                <a:gd name="T27" fmla="*/ 1433 h 1438"/>
                <a:gd name="T28" fmla="*/ 700 w 851"/>
                <a:gd name="T29" fmla="*/ 1438 h 1438"/>
                <a:gd name="T30" fmla="*/ 152 w 851"/>
                <a:gd name="T31" fmla="*/ 1438 h 1438"/>
                <a:gd name="T32" fmla="*/ 111 w 851"/>
                <a:gd name="T33" fmla="*/ 1433 h 1438"/>
                <a:gd name="T34" fmla="*/ 75 w 851"/>
                <a:gd name="T35" fmla="*/ 1418 h 1438"/>
                <a:gd name="T36" fmla="*/ 46 w 851"/>
                <a:gd name="T37" fmla="*/ 1394 h 1438"/>
                <a:gd name="T38" fmla="*/ 22 w 851"/>
                <a:gd name="T39" fmla="*/ 1363 h 1438"/>
                <a:gd name="T40" fmla="*/ 5 w 851"/>
                <a:gd name="T41" fmla="*/ 1327 h 1438"/>
                <a:gd name="T42" fmla="*/ 0 w 851"/>
                <a:gd name="T43" fmla="*/ 1287 h 1438"/>
                <a:gd name="T44" fmla="*/ 0 w 851"/>
                <a:gd name="T45" fmla="*/ 152 h 1438"/>
                <a:gd name="T46" fmla="*/ 5 w 851"/>
                <a:gd name="T47" fmla="*/ 111 h 1438"/>
                <a:gd name="T48" fmla="*/ 22 w 851"/>
                <a:gd name="T49" fmla="*/ 75 h 1438"/>
                <a:gd name="T50" fmla="*/ 46 w 851"/>
                <a:gd name="T51" fmla="*/ 44 h 1438"/>
                <a:gd name="T52" fmla="*/ 75 w 851"/>
                <a:gd name="T53" fmla="*/ 20 h 1438"/>
                <a:gd name="T54" fmla="*/ 111 w 851"/>
                <a:gd name="T55" fmla="*/ 5 h 1438"/>
                <a:gd name="T56" fmla="*/ 152 w 851"/>
                <a:gd name="T57" fmla="*/ 0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51" h="1438">
                  <a:moveTo>
                    <a:pt x="152" y="0"/>
                  </a:moveTo>
                  <a:lnTo>
                    <a:pt x="700" y="0"/>
                  </a:lnTo>
                  <a:lnTo>
                    <a:pt x="740" y="5"/>
                  </a:lnTo>
                  <a:lnTo>
                    <a:pt x="777" y="20"/>
                  </a:lnTo>
                  <a:lnTo>
                    <a:pt x="808" y="44"/>
                  </a:lnTo>
                  <a:lnTo>
                    <a:pt x="831" y="75"/>
                  </a:lnTo>
                  <a:lnTo>
                    <a:pt x="846" y="111"/>
                  </a:lnTo>
                  <a:lnTo>
                    <a:pt x="851" y="152"/>
                  </a:lnTo>
                  <a:lnTo>
                    <a:pt x="851" y="1287"/>
                  </a:lnTo>
                  <a:lnTo>
                    <a:pt x="846" y="1327"/>
                  </a:lnTo>
                  <a:lnTo>
                    <a:pt x="831" y="1363"/>
                  </a:lnTo>
                  <a:lnTo>
                    <a:pt x="808" y="1394"/>
                  </a:lnTo>
                  <a:lnTo>
                    <a:pt x="777" y="1418"/>
                  </a:lnTo>
                  <a:lnTo>
                    <a:pt x="740" y="1433"/>
                  </a:lnTo>
                  <a:lnTo>
                    <a:pt x="700" y="1438"/>
                  </a:lnTo>
                  <a:lnTo>
                    <a:pt x="152" y="1438"/>
                  </a:lnTo>
                  <a:lnTo>
                    <a:pt x="111" y="1433"/>
                  </a:lnTo>
                  <a:lnTo>
                    <a:pt x="75" y="1418"/>
                  </a:lnTo>
                  <a:lnTo>
                    <a:pt x="46" y="1394"/>
                  </a:lnTo>
                  <a:lnTo>
                    <a:pt x="22" y="1363"/>
                  </a:lnTo>
                  <a:lnTo>
                    <a:pt x="5" y="1327"/>
                  </a:lnTo>
                  <a:lnTo>
                    <a:pt x="0" y="1287"/>
                  </a:lnTo>
                  <a:lnTo>
                    <a:pt x="0" y="152"/>
                  </a:lnTo>
                  <a:lnTo>
                    <a:pt x="5" y="111"/>
                  </a:lnTo>
                  <a:lnTo>
                    <a:pt x="22" y="75"/>
                  </a:lnTo>
                  <a:lnTo>
                    <a:pt x="46" y="44"/>
                  </a:lnTo>
                  <a:lnTo>
                    <a:pt x="75" y="20"/>
                  </a:lnTo>
                  <a:lnTo>
                    <a:pt x="111" y="5"/>
                  </a:lnTo>
                  <a:lnTo>
                    <a:pt x="152" y="0"/>
                  </a:lnTo>
                  <a:close/>
                </a:path>
              </a:pathLst>
            </a:custGeom>
            <a:gradFill>
              <a:gsLst>
                <a:gs pos="83000">
                  <a:schemeClr val="bg1">
                    <a:lumMod val="63000"/>
                  </a:schemeClr>
                </a:gs>
                <a:gs pos="0">
                  <a:srgbClr val="5A5A5A">
                    <a:lumMod val="54000"/>
                  </a:srgbClr>
                </a:gs>
                <a:gs pos="39195">
                  <a:schemeClr val="bg1">
                    <a:lumMod val="89000"/>
                    <a:lumOff val="11000"/>
                  </a:schemeClr>
                </a:gs>
                <a:gs pos="62000">
                  <a:srgbClr val="000000">
                    <a:lumMod val="77000"/>
                  </a:srgbClr>
                </a:gs>
                <a:gs pos="13000">
                  <a:schemeClr val="bg1">
                    <a:lumMod val="65000"/>
                  </a:schemeClr>
                </a:gs>
                <a:gs pos="100000">
                  <a:schemeClr val="tx1">
                    <a:alpha val="53000"/>
                    <a:lumMod val="66000"/>
                    <a:lumOff val="34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1" name="Freeform 12"/>
            <p:cNvSpPr>
              <a:spLocks/>
            </p:cNvSpPr>
            <p:nvPr/>
          </p:nvSpPr>
          <p:spPr bwMode="auto">
            <a:xfrm rot="3243413">
              <a:off x="3832723" y="4268706"/>
              <a:ext cx="646746" cy="1753932"/>
            </a:xfrm>
            <a:custGeom>
              <a:avLst/>
              <a:gdLst>
                <a:gd name="T0" fmla="*/ 124 w 972"/>
                <a:gd name="T1" fmla="*/ 0 h 2636"/>
                <a:gd name="T2" fmla="*/ 151 w 972"/>
                <a:gd name="T3" fmla="*/ 0 h 2636"/>
                <a:gd name="T4" fmla="*/ 820 w 972"/>
                <a:gd name="T5" fmla="*/ 0 h 2636"/>
                <a:gd name="T6" fmla="*/ 848 w 972"/>
                <a:gd name="T7" fmla="*/ 0 h 2636"/>
                <a:gd name="T8" fmla="*/ 873 w 972"/>
                <a:gd name="T9" fmla="*/ 0 h 2636"/>
                <a:gd name="T10" fmla="*/ 897 w 972"/>
                <a:gd name="T11" fmla="*/ 2 h 2636"/>
                <a:gd name="T12" fmla="*/ 919 w 972"/>
                <a:gd name="T13" fmla="*/ 6 h 2636"/>
                <a:gd name="T14" fmla="*/ 937 w 972"/>
                <a:gd name="T15" fmla="*/ 11 h 2636"/>
                <a:gd name="T16" fmla="*/ 952 w 972"/>
                <a:gd name="T17" fmla="*/ 20 h 2636"/>
                <a:gd name="T18" fmla="*/ 963 w 972"/>
                <a:gd name="T19" fmla="*/ 35 h 2636"/>
                <a:gd name="T20" fmla="*/ 970 w 972"/>
                <a:gd name="T21" fmla="*/ 53 h 2636"/>
                <a:gd name="T22" fmla="*/ 972 w 972"/>
                <a:gd name="T23" fmla="*/ 77 h 2636"/>
                <a:gd name="T24" fmla="*/ 972 w 972"/>
                <a:gd name="T25" fmla="*/ 2484 h 2636"/>
                <a:gd name="T26" fmla="*/ 966 w 972"/>
                <a:gd name="T27" fmla="*/ 2525 h 2636"/>
                <a:gd name="T28" fmla="*/ 952 w 972"/>
                <a:gd name="T29" fmla="*/ 2561 h 2636"/>
                <a:gd name="T30" fmla="*/ 928 w 972"/>
                <a:gd name="T31" fmla="*/ 2592 h 2636"/>
                <a:gd name="T32" fmla="*/ 897 w 972"/>
                <a:gd name="T33" fmla="*/ 2616 h 2636"/>
                <a:gd name="T34" fmla="*/ 860 w 972"/>
                <a:gd name="T35" fmla="*/ 2632 h 2636"/>
                <a:gd name="T36" fmla="*/ 820 w 972"/>
                <a:gd name="T37" fmla="*/ 2636 h 2636"/>
                <a:gd name="T38" fmla="*/ 151 w 972"/>
                <a:gd name="T39" fmla="*/ 2636 h 2636"/>
                <a:gd name="T40" fmla="*/ 111 w 972"/>
                <a:gd name="T41" fmla="*/ 2632 h 2636"/>
                <a:gd name="T42" fmla="*/ 75 w 972"/>
                <a:gd name="T43" fmla="*/ 2616 h 2636"/>
                <a:gd name="T44" fmla="*/ 45 w 972"/>
                <a:gd name="T45" fmla="*/ 2592 h 2636"/>
                <a:gd name="T46" fmla="*/ 22 w 972"/>
                <a:gd name="T47" fmla="*/ 2561 h 2636"/>
                <a:gd name="T48" fmla="*/ 5 w 972"/>
                <a:gd name="T49" fmla="*/ 2525 h 2636"/>
                <a:gd name="T50" fmla="*/ 0 w 972"/>
                <a:gd name="T51" fmla="*/ 2484 h 2636"/>
                <a:gd name="T52" fmla="*/ 0 w 972"/>
                <a:gd name="T53" fmla="*/ 77 h 2636"/>
                <a:gd name="T54" fmla="*/ 3 w 972"/>
                <a:gd name="T55" fmla="*/ 53 h 2636"/>
                <a:gd name="T56" fmla="*/ 9 w 972"/>
                <a:gd name="T57" fmla="*/ 35 h 2636"/>
                <a:gd name="T58" fmla="*/ 22 w 972"/>
                <a:gd name="T59" fmla="*/ 20 h 2636"/>
                <a:gd name="T60" fmla="*/ 36 w 972"/>
                <a:gd name="T61" fmla="*/ 11 h 2636"/>
                <a:gd name="T62" fmla="*/ 54 w 972"/>
                <a:gd name="T63" fmla="*/ 6 h 2636"/>
                <a:gd name="T64" fmla="*/ 75 w 972"/>
                <a:gd name="T65" fmla="*/ 2 h 2636"/>
                <a:gd name="T66" fmla="*/ 98 w 972"/>
                <a:gd name="T67" fmla="*/ 0 h 2636"/>
                <a:gd name="T68" fmla="*/ 124 w 972"/>
                <a:gd name="T69" fmla="*/ 0 h 2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2" h="2636">
                  <a:moveTo>
                    <a:pt x="124" y="0"/>
                  </a:moveTo>
                  <a:lnTo>
                    <a:pt x="151" y="0"/>
                  </a:lnTo>
                  <a:lnTo>
                    <a:pt x="820" y="0"/>
                  </a:lnTo>
                  <a:lnTo>
                    <a:pt x="848" y="0"/>
                  </a:lnTo>
                  <a:lnTo>
                    <a:pt x="873" y="0"/>
                  </a:lnTo>
                  <a:lnTo>
                    <a:pt x="897" y="2"/>
                  </a:lnTo>
                  <a:lnTo>
                    <a:pt x="919" y="6"/>
                  </a:lnTo>
                  <a:lnTo>
                    <a:pt x="937" y="11"/>
                  </a:lnTo>
                  <a:lnTo>
                    <a:pt x="952" y="20"/>
                  </a:lnTo>
                  <a:lnTo>
                    <a:pt x="963" y="35"/>
                  </a:lnTo>
                  <a:lnTo>
                    <a:pt x="970" y="53"/>
                  </a:lnTo>
                  <a:lnTo>
                    <a:pt x="972" y="77"/>
                  </a:lnTo>
                  <a:lnTo>
                    <a:pt x="972" y="2484"/>
                  </a:lnTo>
                  <a:lnTo>
                    <a:pt x="966" y="2525"/>
                  </a:lnTo>
                  <a:lnTo>
                    <a:pt x="952" y="2561"/>
                  </a:lnTo>
                  <a:lnTo>
                    <a:pt x="928" y="2592"/>
                  </a:lnTo>
                  <a:lnTo>
                    <a:pt x="897" y="2616"/>
                  </a:lnTo>
                  <a:lnTo>
                    <a:pt x="860" y="2632"/>
                  </a:lnTo>
                  <a:lnTo>
                    <a:pt x="820" y="2636"/>
                  </a:lnTo>
                  <a:lnTo>
                    <a:pt x="151" y="2636"/>
                  </a:lnTo>
                  <a:lnTo>
                    <a:pt x="111" y="2632"/>
                  </a:lnTo>
                  <a:lnTo>
                    <a:pt x="75" y="2616"/>
                  </a:lnTo>
                  <a:lnTo>
                    <a:pt x="45" y="2592"/>
                  </a:lnTo>
                  <a:lnTo>
                    <a:pt x="22" y="2561"/>
                  </a:lnTo>
                  <a:lnTo>
                    <a:pt x="5" y="2525"/>
                  </a:lnTo>
                  <a:lnTo>
                    <a:pt x="0" y="2484"/>
                  </a:lnTo>
                  <a:lnTo>
                    <a:pt x="0" y="77"/>
                  </a:lnTo>
                  <a:lnTo>
                    <a:pt x="3" y="53"/>
                  </a:lnTo>
                  <a:lnTo>
                    <a:pt x="9" y="35"/>
                  </a:lnTo>
                  <a:lnTo>
                    <a:pt x="22" y="20"/>
                  </a:lnTo>
                  <a:lnTo>
                    <a:pt x="36" y="11"/>
                  </a:lnTo>
                  <a:lnTo>
                    <a:pt x="54" y="6"/>
                  </a:lnTo>
                  <a:lnTo>
                    <a:pt x="75" y="2"/>
                  </a:lnTo>
                  <a:lnTo>
                    <a:pt x="98" y="0"/>
                  </a:lnTo>
                  <a:lnTo>
                    <a:pt x="124" y="0"/>
                  </a:lnTo>
                  <a:close/>
                </a:path>
              </a:pathLst>
            </a:custGeom>
            <a:gradFill>
              <a:gsLst>
                <a:gs pos="83000">
                  <a:schemeClr val="bg1">
                    <a:lumMod val="77000"/>
                    <a:lumOff val="23000"/>
                  </a:schemeClr>
                </a:gs>
                <a:gs pos="0">
                  <a:srgbClr val="5A5A5A">
                    <a:lumMod val="58000"/>
                    <a:lumOff val="42000"/>
                  </a:srgbClr>
                </a:gs>
                <a:gs pos="39195">
                  <a:schemeClr val="bg1">
                    <a:lumMod val="98000"/>
                  </a:schemeClr>
                </a:gs>
                <a:gs pos="62000">
                  <a:srgbClr val="000000">
                    <a:lumMod val="58000"/>
                    <a:lumOff val="42000"/>
                  </a:srgbClr>
                </a:gs>
                <a:gs pos="13000">
                  <a:schemeClr val="bg1"/>
                </a:gs>
                <a:gs pos="100000">
                  <a:schemeClr val="tx1">
                    <a:alpha val="53000"/>
                    <a:lumMod val="41000"/>
                    <a:lumOff val="59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2" name="Freeform 15"/>
            <p:cNvSpPr>
              <a:spLocks/>
            </p:cNvSpPr>
            <p:nvPr/>
          </p:nvSpPr>
          <p:spPr bwMode="auto">
            <a:xfrm rot="3243413">
              <a:off x="5073728" y="4179969"/>
              <a:ext cx="600835" cy="164348"/>
            </a:xfrm>
            <a:custGeom>
              <a:avLst/>
              <a:gdLst>
                <a:gd name="T0" fmla="*/ 79 w 903"/>
                <a:gd name="T1" fmla="*/ 0 h 247"/>
                <a:gd name="T2" fmla="*/ 824 w 903"/>
                <a:gd name="T3" fmla="*/ 0 h 247"/>
                <a:gd name="T4" fmla="*/ 850 w 903"/>
                <a:gd name="T5" fmla="*/ 5 h 247"/>
                <a:gd name="T6" fmla="*/ 870 w 903"/>
                <a:gd name="T7" fmla="*/ 16 h 247"/>
                <a:gd name="T8" fmla="*/ 888 w 903"/>
                <a:gd name="T9" fmla="*/ 33 h 247"/>
                <a:gd name="T10" fmla="*/ 899 w 903"/>
                <a:gd name="T11" fmla="*/ 55 h 247"/>
                <a:gd name="T12" fmla="*/ 903 w 903"/>
                <a:gd name="T13" fmla="*/ 80 h 247"/>
                <a:gd name="T14" fmla="*/ 903 w 903"/>
                <a:gd name="T15" fmla="*/ 168 h 247"/>
                <a:gd name="T16" fmla="*/ 899 w 903"/>
                <a:gd name="T17" fmla="*/ 194 h 247"/>
                <a:gd name="T18" fmla="*/ 888 w 903"/>
                <a:gd name="T19" fmla="*/ 216 h 247"/>
                <a:gd name="T20" fmla="*/ 870 w 903"/>
                <a:gd name="T21" fmla="*/ 232 h 247"/>
                <a:gd name="T22" fmla="*/ 850 w 903"/>
                <a:gd name="T23" fmla="*/ 243 h 247"/>
                <a:gd name="T24" fmla="*/ 824 w 903"/>
                <a:gd name="T25" fmla="*/ 247 h 247"/>
                <a:gd name="T26" fmla="*/ 79 w 903"/>
                <a:gd name="T27" fmla="*/ 247 h 247"/>
                <a:gd name="T28" fmla="*/ 55 w 903"/>
                <a:gd name="T29" fmla="*/ 243 h 247"/>
                <a:gd name="T30" fmla="*/ 33 w 903"/>
                <a:gd name="T31" fmla="*/ 232 h 247"/>
                <a:gd name="T32" fmla="*/ 17 w 903"/>
                <a:gd name="T33" fmla="*/ 216 h 247"/>
                <a:gd name="T34" fmla="*/ 6 w 903"/>
                <a:gd name="T35" fmla="*/ 194 h 247"/>
                <a:gd name="T36" fmla="*/ 0 w 903"/>
                <a:gd name="T37" fmla="*/ 168 h 247"/>
                <a:gd name="T38" fmla="*/ 0 w 903"/>
                <a:gd name="T39" fmla="*/ 80 h 247"/>
                <a:gd name="T40" fmla="*/ 6 w 903"/>
                <a:gd name="T41" fmla="*/ 55 h 247"/>
                <a:gd name="T42" fmla="*/ 17 w 903"/>
                <a:gd name="T43" fmla="*/ 33 h 247"/>
                <a:gd name="T44" fmla="*/ 33 w 903"/>
                <a:gd name="T45" fmla="*/ 16 h 247"/>
                <a:gd name="T46" fmla="*/ 55 w 903"/>
                <a:gd name="T47" fmla="*/ 5 h 247"/>
                <a:gd name="T48" fmla="*/ 79 w 903"/>
                <a:gd name="T49"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03" h="247">
                  <a:moveTo>
                    <a:pt x="79" y="0"/>
                  </a:moveTo>
                  <a:lnTo>
                    <a:pt x="824" y="0"/>
                  </a:lnTo>
                  <a:lnTo>
                    <a:pt x="850" y="5"/>
                  </a:lnTo>
                  <a:lnTo>
                    <a:pt x="870" y="16"/>
                  </a:lnTo>
                  <a:lnTo>
                    <a:pt x="888" y="33"/>
                  </a:lnTo>
                  <a:lnTo>
                    <a:pt x="899" y="55"/>
                  </a:lnTo>
                  <a:lnTo>
                    <a:pt x="903" y="80"/>
                  </a:lnTo>
                  <a:lnTo>
                    <a:pt x="903" y="168"/>
                  </a:lnTo>
                  <a:lnTo>
                    <a:pt x="899" y="194"/>
                  </a:lnTo>
                  <a:lnTo>
                    <a:pt x="888" y="216"/>
                  </a:lnTo>
                  <a:lnTo>
                    <a:pt x="870" y="232"/>
                  </a:lnTo>
                  <a:lnTo>
                    <a:pt x="850" y="243"/>
                  </a:lnTo>
                  <a:lnTo>
                    <a:pt x="824" y="247"/>
                  </a:lnTo>
                  <a:lnTo>
                    <a:pt x="79" y="247"/>
                  </a:lnTo>
                  <a:lnTo>
                    <a:pt x="55" y="243"/>
                  </a:lnTo>
                  <a:lnTo>
                    <a:pt x="33" y="232"/>
                  </a:lnTo>
                  <a:lnTo>
                    <a:pt x="17" y="216"/>
                  </a:lnTo>
                  <a:lnTo>
                    <a:pt x="6" y="194"/>
                  </a:lnTo>
                  <a:lnTo>
                    <a:pt x="0" y="168"/>
                  </a:lnTo>
                  <a:lnTo>
                    <a:pt x="0" y="80"/>
                  </a:lnTo>
                  <a:lnTo>
                    <a:pt x="6" y="55"/>
                  </a:lnTo>
                  <a:lnTo>
                    <a:pt x="17" y="33"/>
                  </a:lnTo>
                  <a:lnTo>
                    <a:pt x="33" y="16"/>
                  </a:lnTo>
                  <a:lnTo>
                    <a:pt x="55" y="5"/>
                  </a:lnTo>
                  <a:lnTo>
                    <a:pt x="79" y="0"/>
                  </a:lnTo>
                  <a:close/>
                </a:path>
              </a:pathLst>
            </a:custGeom>
            <a:gradFill>
              <a:gsLst>
                <a:gs pos="83000">
                  <a:schemeClr val="bg1">
                    <a:lumMod val="77000"/>
                    <a:lumOff val="23000"/>
                  </a:schemeClr>
                </a:gs>
                <a:gs pos="0">
                  <a:srgbClr val="5A5A5A">
                    <a:lumMod val="58000"/>
                    <a:lumOff val="42000"/>
                  </a:srgbClr>
                </a:gs>
                <a:gs pos="39195">
                  <a:schemeClr val="bg1">
                    <a:lumMod val="98000"/>
                  </a:schemeClr>
                </a:gs>
                <a:gs pos="62000">
                  <a:srgbClr val="000000">
                    <a:lumMod val="58000"/>
                    <a:lumOff val="42000"/>
                  </a:srgbClr>
                </a:gs>
                <a:gs pos="13000">
                  <a:schemeClr val="bg1"/>
                </a:gs>
                <a:gs pos="100000">
                  <a:schemeClr val="tx1">
                    <a:alpha val="53000"/>
                    <a:lumMod val="41000"/>
                    <a:lumOff val="59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3" name="Freeform 12"/>
            <p:cNvSpPr>
              <a:spLocks/>
            </p:cNvSpPr>
            <p:nvPr/>
          </p:nvSpPr>
          <p:spPr bwMode="auto">
            <a:xfrm rot="3243413">
              <a:off x="3293986" y="5320650"/>
              <a:ext cx="651800" cy="425638"/>
            </a:xfrm>
            <a:custGeom>
              <a:avLst/>
              <a:gdLst>
                <a:gd name="T0" fmla="*/ 124 w 972"/>
                <a:gd name="T1" fmla="*/ 0 h 2636"/>
                <a:gd name="T2" fmla="*/ 151 w 972"/>
                <a:gd name="T3" fmla="*/ 0 h 2636"/>
                <a:gd name="T4" fmla="*/ 820 w 972"/>
                <a:gd name="T5" fmla="*/ 0 h 2636"/>
                <a:gd name="T6" fmla="*/ 848 w 972"/>
                <a:gd name="T7" fmla="*/ 0 h 2636"/>
                <a:gd name="T8" fmla="*/ 873 w 972"/>
                <a:gd name="T9" fmla="*/ 0 h 2636"/>
                <a:gd name="T10" fmla="*/ 897 w 972"/>
                <a:gd name="T11" fmla="*/ 2 h 2636"/>
                <a:gd name="T12" fmla="*/ 919 w 972"/>
                <a:gd name="T13" fmla="*/ 6 h 2636"/>
                <a:gd name="T14" fmla="*/ 937 w 972"/>
                <a:gd name="T15" fmla="*/ 11 h 2636"/>
                <a:gd name="T16" fmla="*/ 952 w 972"/>
                <a:gd name="T17" fmla="*/ 20 h 2636"/>
                <a:gd name="T18" fmla="*/ 963 w 972"/>
                <a:gd name="T19" fmla="*/ 35 h 2636"/>
                <a:gd name="T20" fmla="*/ 970 w 972"/>
                <a:gd name="T21" fmla="*/ 53 h 2636"/>
                <a:gd name="T22" fmla="*/ 972 w 972"/>
                <a:gd name="T23" fmla="*/ 77 h 2636"/>
                <a:gd name="T24" fmla="*/ 972 w 972"/>
                <a:gd name="T25" fmla="*/ 2484 h 2636"/>
                <a:gd name="T26" fmla="*/ 966 w 972"/>
                <a:gd name="T27" fmla="*/ 2525 h 2636"/>
                <a:gd name="T28" fmla="*/ 952 w 972"/>
                <a:gd name="T29" fmla="*/ 2561 h 2636"/>
                <a:gd name="T30" fmla="*/ 928 w 972"/>
                <a:gd name="T31" fmla="*/ 2592 h 2636"/>
                <a:gd name="T32" fmla="*/ 897 w 972"/>
                <a:gd name="T33" fmla="*/ 2616 h 2636"/>
                <a:gd name="T34" fmla="*/ 860 w 972"/>
                <a:gd name="T35" fmla="*/ 2632 h 2636"/>
                <a:gd name="T36" fmla="*/ 820 w 972"/>
                <a:gd name="T37" fmla="*/ 2636 h 2636"/>
                <a:gd name="T38" fmla="*/ 151 w 972"/>
                <a:gd name="T39" fmla="*/ 2636 h 2636"/>
                <a:gd name="T40" fmla="*/ 111 w 972"/>
                <a:gd name="T41" fmla="*/ 2632 h 2636"/>
                <a:gd name="T42" fmla="*/ 75 w 972"/>
                <a:gd name="T43" fmla="*/ 2616 h 2636"/>
                <a:gd name="T44" fmla="*/ 45 w 972"/>
                <a:gd name="T45" fmla="*/ 2592 h 2636"/>
                <a:gd name="T46" fmla="*/ 22 w 972"/>
                <a:gd name="T47" fmla="*/ 2561 h 2636"/>
                <a:gd name="T48" fmla="*/ 5 w 972"/>
                <a:gd name="T49" fmla="*/ 2525 h 2636"/>
                <a:gd name="T50" fmla="*/ 0 w 972"/>
                <a:gd name="T51" fmla="*/ 2484 h 2636"/>
                <a:gd name="T52" fmla="*/ 0 w 972"/>
                <a:gd name="T53" fmla="*/ 77 h 2636"/>
                <a:gd name="T54" fmla="*/ 3 w 972"/>
                <a:gd name="T55" fmla="*/ 53 h 2636"/>
                <a:gd name="T56" fmla="*/ 9 w 972"/>
                <a:gd name="T57" fmla="*/ 35 h 2636"/>
                <a:gd name="T58" fmla="*/ 22 w 972"/>
                <a:gd name="T59" fmla="*/ 20 h 2636"/>
                <a:gd name="T60" fmla="*/ 36 w 972"/>
                <a:gd name="T61" fmla="*/ 11 h 2636"/>
                <a:gd name="T62" fmla="*/ 54 w 972"/>
                <a:gd name="T63" fmla="*/ 6 h 2636"/>
                <a:gd name="T64" fmla="*/ 75 w 972"/>
                <a:gd name="T65" fmla="*/ 2 h 2636"/>
                <a:gd name="T66" fmla="*/ 98 w 972"/>
                <a:gd name="T67" fmla="*/ 0 h 2636"/>
                <a:gd name="T68" fmla="*/ 124 w 972"/>
                <a:gd name="T69" fmla="*/ 0 h 2636"/>
                <a:gd name="connsiteX0" fmla="*/ 1292 w 10016"/>
                <a:gd name="connsiteY0" fmla="*/ 0 h 10000"/>
                <a:gd name="connsiteX1" fmla="*/ 1569 w 10016"/>
                <a:gd name="connsiteY1" fmla="*/ 0 h 10000"/>
                <a:gd name="connsiteX2" fmla="*/ 8452 w 10016"/>
                <a:gd name="connsiteY2" fmla="*/ 0 h 10000"/>
                <a:gd name="connsiteX3" fmla="*/ 8740 w 10016"/>
                <a:gd name="connsiteY3" fmla="*/ 0 h 10000"/>
                <a:gd name="connsiteX4" fmla="*/ 8997 w 10016"/>
                <a:gd name="connsiteY4" fmla="*/ 0 h 10000"/>
                <a:gd name="connsiteX5" fmla="*/ 9244 w 10016"/>
                <a:gd name="connsiteY5" fmla="*/ 8 h 10000"/>
                <a:gd name="connsiteX6" fmla="*/ 9471 w 10016"/>
                <a:gd name="connsiteY6" fmla="*/ 23 h 10000"/>
                <a:gd name="connsiteX7" fmla="*/ 9656 w 10016"/>
                <a:gd name="connsiteY7" fmla="*/ 42 h 10000"/>
                <a:gd name="connsiteX8" fmla="*/ 9810 w 10016"/>
                <a:gd name="connsiteY8" fmla="*/ 76 h 10000"/>
                <a:gd name="connsiteX9" fmla="*/ 9923 w 10016"/>
                <a:gd name="connsiteY9" fmla="*/ 133 h 10000"/>
                <a:gd name="connsiteX10" fmla="*/ 9995 w 10016"/>
                <a:gd name="connsiteY10" fmla="*/ 201 h 10000"/>
                <a:gd name="connsiteX11" fmla="*/ 10016 w 10016"/>
                <a:gd name="connsiteY11" fmla="*/ 292 h 10000"/>
                <a:gd name="connsiteX12" fmla="*/ 10016 w 10016"/>
                <a:gd name="connsiteY12" fmla="*/ 9423 h 10000"/>
                <a:gd name="connsiteX13" fmla="*/ 9954 w 10016"/>
                <a:gd name="connsiteY13" fmla="*/ 9579 h 10000"/>
                <a:gd name="connsiteX14" fmla="*/ 9810 w 10016"/>
                <a:gd name="connsiteY14" fmla="*/ 9715 h 10000"/>
                <a:gd name="connsiteX15" fmla="*/ 9563 w 10016"/>
                <a:gd name="connsiteY15" fmla="*/ 9833 h 10000"/>
                <a:gd name="connsiteX16" fmla="*/ 9244 w 10016"/>
                <a:gd name="connsiteY16" fmla="*/ 9924 h 10000"/>
                <a:gd name="connsiteX17" fmla="*/ 8864 w 10016"/>
                <a:gd name="connsiteY17" fmla="*/ 9985 h 10000"/>
                <a:gd name="connsiteX18" fmla="*/ 8452 w 10016"/>
                <a:gd name="connsiteY18" fmla="*/ 10000 h 10000"/>
                <a:gd name="connsiteX19" fmla="*/ 1569 w 10016"/>
                <a:gd name="connsiteY19" fmla="*/ 10000 h 10000"/>
                <a:gd name="connsiteX20" fmla="*/ 1158 w 10016"/>
                <a:gd name="connsiteY20" fmla="*/ 9985 h 10000"/>
                <a:gd name="connsiteX21" fmla="*/ 788 w 10016"/>
                <a:gd name="connsiteY21" fmla="*/ 9924 h 10000"/>
                <a:gd name="connsiteX22" fmla="*/ 479 w 10016"/>
                <a:gd name="connsiteY22" fmla="*/ 9833 h 10000"/>
                <a:gd name="connsiteX23" fmla="*/ 242 w 10016"/>
                <a:gd name="connsiteY23" fmla="*/ 9715 h 10000"/>
                <a:gd name="connsiteX24" fmla="*/ 67 w 10016"/>
                <a:gd name="connsiteY24" fmla="*/ 9579 h 10000"/>
                <a:gd name="connsiteX25" fmla="*/ 16 w 10016"/>
                <a:gd name="connsiteY25" fmla="*/ 9423 h 10000"/>
                <a:gd name="connsiteX26" fmla="*/ 0 w 10016"/>
                <a:gd name="connsiteY26" fmla="*/ 7482 h 10000"/>
                <a:gd name="connsiteX27" fmla="*/ 16 w 10016"/>
                <a:gd name="connsiteY27" fmla="*/ 292 h 10000"/>
                <a:gd name="connsiteX28" fmla="*/ 47 w 10016"/>
                <a:gd name="connsiteY28" fmla="*/ 201 h 10000"/>
                <a:gd name="connsiteX29" fmla="*/ 109 w 10016"/>
                <a:gd name="connsiteY29" fmla="*/ 133 h 10000"/>
                <a:gd name="connsiteX30" fmla="*/ 242 w 10016"/>
                <a:gd name="connsiteY30" fmla="*/ 76 h 10000"/>
                <a:gd name="connsiteX31" fmla="*/ 386 w 10016"/>
                <a:gd name="connsiteY31" fmla="*/ 42 h 10000"/>
                <a:gd name="connsiteX32" fmla="*/ 572 w 10016"/>
                <a:gd name="connsiteY32" fmla="*/ 23 h 10000"/>
                <a:gd name="connsiteX33" fmla="*/ 788 w 10016"/>
                <a:gd name="connsiteY33" fmla="*/ 8 h 10000"/>
                <a:gd name="connsiteX34" fmla="*/ 1024 w 10016"/>
                <a:gd name="connsiteY34" fmla="*/ 0 h 10000"/>
                <a:gd name="connsiteX35" fmla="*/ 1292 w 10016"/>
                <a:gd name="connsiteY35"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9810 w 10035"/>
                <a:gd name="connsiteY8" fmla="*/ 76 h 10000"/>
                <a:gd name="connsiteX9" fmla="*/ 9923 w 10035"/>
                <a:gd name="connsiteY9" fmla="*/ 133 h 10000"/>
                <a:gd name="connsiteX10" fmla="*/ 9995 w 10035"/>
                <a:gd name="connsiteY10" fmla="*/ 201 h 10000"/>
                <a:gd name="connsiteX11" fmla="*/ 10016 w 10035"/>
                <a:gd name="connsiteY11" fmla="*/ 292 h 10000"/>
                <a:gd name="connsiteX12" fmla="*/ 10035 w 10035"/>
                <a:gd name="connsiteY12" fmla="*/ 7579 h 10000"/>
                <a:gd name="connsiteX13" fmla="*/ 10016 w 10035"/>
                <a:gd name="connsiteY13" fmla="*/ 9423 h 10000"/>
                <a:gd name="connsiteX14" fmla="*/ 9954 w 10035"/>
                <a:gd name="connsiteY14" fmla="*/ 9579 h 10000"/>
                <a:gd name="connsiteX15" fmla="*/ 9810 w 10035"/>
                <a:gd name="connsiteY15" fmla="*/ 9715 h 10000"/>
                <a:gd name="connsiteX16" fmla="*/ 9563 w 10035"/>
                <a:gd name="connsiteY16" fmla="*/ 9833 h 10000"/>
                <a:gd name="connsiteX17" fmla="*/ 9244 w 10035"/>
                <a:gd name="connsiteY17" fmla="*/ 9924 h 10000"/>
                <a:gd name="connsiteX18" fmla="*/ 8864 w 10035"/>
                <a:gd name="connsiteY18" fmla="*/ 9985 h 10000"/>
                <a:gd name="connsiteX19" fmla="*/ 8452 w 10035"/>
                <a:gd name="connsiteY19" fmla="*/ 10000 h 10000"/>
                <a:gd name="connsiteX20" fmla="*/ 1569 w 10035"/>
                <a:gd name="connsiteY20" fmla="*/ 10000 h 10000"/>
                <a:gd name="connsiteX21" fmla="*/ 1158 w 10035"/>
                <a:gd name="connsiteY21" fmla="*/ 9985 h 10000"/>
                <a:gd name="connsiteX22" fmla="*/ 788 w 10035"/>
                <a:gd name="connsiteY22" fmla="*/ 9924 h 10000"/>
                <a:gd name="connsiteX23" fmla="*/ 479 w 10035"/>
                <a:gd name="connsiteY23" fmla="*/ 9833 h 10000"/>
                <a:gd name="connsiteX24" fmla="*/ 242 w 10035"/>
                <a:gd name="connsiteY24" fmla="*/ 9715 h 10000"/>
                <a:gd name="connsiteX25" fmla="*/ 67 w 10035"/>
                <a:gd name="connsiteY25" fmla="*/ 9579 h 10000"/>
                <a:gd name="connsiteX26" fmla="*/ 16 w 10035"/>
                <a:gd name="connsiteY26" fmla="*/ 9423 h 10000"/>
                <a:gd name="connsiteX27" fmla="*/ 0 w 10035"/>
                <a:gd name="connsiteY27" fmla="*/ 7482 h 10000"/>
                <a:gd name="connsiteX28" fmla="*/ 16 w 10035"/>
                <a:gd name="connsiteY28" fmla="*/ 292 h 10000"/>
                <a:gd name="connsiteX29" fmla="*/ 47 w 10035"/>
                <a:gd name="connsiteY29" fmla="*/ 201 h 10000"/>
                <a:gd name="connsiteX30" fmla="*/ 109 w 10035"/>
                <a:gd name="connsiteY30" fmla="*/ 133 h 10000"/>
                <a:gd name="connsiteX31" fmla="*/ 242 w 10035"/>
                <a:gd name="connsiteY31" fmla="*/ 76 h 10000"/>
                <a:gd name="connsiteX32" fmla="*/ 386 w 10035"/>
                <a:gd name="connsiteY32" fmla="*/ 42 h 10000"/>
                <a:gd name="connsiteX33" fmla="*/ 572 w 10035"/>
                <a:gd name="connsiteY33" fmla="*/ 23 h 10000"/>
                <a:gd name="connsiteX34" fmla="*/ 788 w 10035"/>
                <a:gd name="connsiteY34" fmla="*/ 8 h 10000"/>
                <a:gd name="connsiteX35" fmla="*/ 1024 w 10035"/>
                <a:gd name="connsiteY35" fmla="*/ 0 h 10000"/>
                <a:gd name="connsiteX36" fmla="*/ 1292 w 10035"/>
                <a:gd name="connsiteY36" fmla="*/ 0 h 10000"/>
                <a:gd name="connsiteX0" fmla="*/ 1292 w 10035"/>
                <a:gd name="connsiteY0" fmla="*/ 295 h 10295"/>
                <a:gd name="connsiteX1" fmla="*/ 1569 w 10035"/>
                <a:gd name="connsiteY1" fmla="*/ 295 h 10295"/>
                <a:gd name="connsiteX2" fmla="*/ 8452 w 10035"/>
                <a:gd name="connsiteY2" fmla="*/ 295 h 10295"/>
                <a:gd name="connsiteX3" fmla="*/ 8740 w 10035"/>
                <a:gd name="connsiteY3" fmla="*/ 295 h 10295"/>
                <a:gd name="connsiteX4" fmla="*/ 8997 w 10035"/>
                <a:gd name="connsiteY4" fmla="*/ 295 h 10295"/>
                <a:gd name="connsiteX5" fmla="*/ 9244 w 10035"/>
                <a:gd name="connsiteY5" fmla="*/ 303 h 10295"/>
                <a:gd name="connsiteX6" fmla="*/ 9471 w 10035"/>
                <a:gd name="connsiteY6" fmla="*/ 318 h 10295"/>
                <a:gd name="connsiteX7" fmla="*/ 9656 w 10035"/>
                <a:gd name="connsiteY7" fmla="*/ 337 h 10295"/>
                <a:gd name="connsiteX8" fmla="*/ 9810 w 10035"/>
                <a:gd name="connsiteY8" fmla="*/ 371 h 10295"/>
                <a:gd name="connsiteX9" fmla="*/ 9923 w 10035"/>
                <a:gd name="connsiteY9" fmla="*/ 428 h 10295"/>
                <a:gd name="connsiteX10" fmla="*/ 10016 w 10035"/>
                <a:gd name="connsiteY10" fmla="*/ 587 h 10295"/>
                <a:gd name="connsiteX11" fmla="*/ 10035 w 10035"/>
                <a:gd name="connsiteY11" fmla="*/ 7874 h 10295"/>
                <a:gd name="connsiteX12" fmla="*/ 10016 w 10035"/>
                <a:gd name="connsiteY12" fmla="*/ 9718 h 10295"/>
                <a:gd name="connsiteX13" fmla="*/ 9954 w 10035"/>
                <a:gd name="connsiteY13" fmla="*/ 9874 h 10295"/>
                <a:gd name="connsiteX14" fmla="*/ 9810 w 10035"/>
                <a:gd name="connsiteY14" fmla="*/ 10010 h 10295"/>
                <a:gd name="connsiteX15" fmla="*/ 9563 w 10035"/>
                <a:gd name="connsiteY15" fmla="*/ 10128 h 10295"/>
                <a:gd name="connsiteX16" fmla="*/ 9244 w 10035"/>
                <a:gd name="connsiteY16" fmla="*/ 10219 h 10295"/>
                <a:gd name="connsiteX17" fmla="*/ 8864 w 10035"/>
                <a:gd name="connsiteY17" fmla="*/ 10280 h 10295"/>
                <a:gd name="connsiteX18" fmla="*/ 8452 w 10035"/>
                <a:gd name="connsiteY18" fmla="*/ 10295 h 10295"/>
                <a:gd name="connsiteX19" fmla="*/ 1569 w 10035"/>
                <a:gd name="connsiteY19" fmla="*/ 10295 h 10295"/>
                <a:gd name="connsiteX20" fmla="*/ 1158 w 10035"/>
                <a:gd name="connsiteY20" fmla="*/ 10280 h 10295"/>
                <a:gd name="connsiteX21" fmla="*/ 788 w 10035"/>
                <a:gd name="connsiteY21" fmla="*/ 10219 h 10295"/>
                <a:gd name="connsiteX22" fmla="*/ 479 w 10035"/>
                <a:gd name="connsiteY22" fmla="*/ 10128 h 10295"/>
                <a:gd name="connsiteX23" fmla="*/ 242 w 10035"/>
                <a:gd name="connsiteY23" fmla="*/ 10010 h 10295"/>
                <a:gd name="connsiteX24" fmla="*/ 67 w 10035"/>
                <a:gd name="connsiteY24" fmla="*/ 9874 h 10295"/>
                <a:gd name="connsiteX25" fmla="*/ 16 w 10035"/>
                <a:gd name="connsiteY25" fmla="*/ 9718 h 10295"/>
                <a:gd name="connsiteX26" fmla="*/ 0 w 10035"/>
                <a:gd name="connsiteY26" fmla="*/ 7777 h 10295"/>
                <a:gd name="connsiteX27" fmla="*/ 16 w 10035"/>
                <a:gd name="connsiteY27" fmla="*/ 587 h 10295"/>
                <a:gd name="connsiteX28" fmla="*/ 47 w 10035"/>
                <a:gd name="connsiteY28" fmla="*/ 496 h 10295"/>
                <a:gd name="connsiteX29" fmla="*/ 109 w 10035"/>
                <a:gd name="connsiteY29" fmla="*/ 428 h 10295"/>
                <a:gd name="connsiteX30" fmla="*/ 242 w 10035"/>
                <a:gd name="connsiteY30" fmla="*/ 371 h 10295"/>
                <a:gd name="connsiteX31" fmla="*/ 386 w 10035"/>
                <a:gd name="connsiteY31" fmla="*/ 337 h 10295"/>
                <a:gd name="connsiteX32" fmla="*/ 572 w 10035"/>
                <a:gd name="connsiteY32" fmla="*/ 318 h 10295"/>
                <a:gd name="connsiteX33" fmla="*/ 788 w 10035"/>
                <a:gd name="connsiteY33" fmla="*/ 303 h 10295"/>
                <a:gd name="connsiteX34" fmla="*/ 1024 w 10035"/>
                <a:gd name="connsiteY34" fmla="*/ 295 h 10295"/>
                <a:gd name="connsiteX35" fmla="*/ 1292 w 10035"/>
                <a:gd name="connsiteY35" fmla="*/ 295 h 10295"/>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9810 w 10035"/>
                <a:gd name="connsiteY8" fmla="*/ 76 h 10000"/>
                <a:gd name="connsiteX9" fmla="*/ 10016 w 10035"/>
                <a:gd name="connsiteY9" fmla="*/ 292 h 10000"/>
                <a:gd name="connsiteX10" fmla="*/ 10035 w 10035"/>
                <a:gd name="connsiteY10" fmla="*/ 7579 h 10000"/>
                <a:gd name="connsiteX11" fmla="*/ 10016 w 10035"/>
                <a:gd name="connsiteY11" fmla="*/ 9423 h 10000"/>
                <a:gd name="connsiteX12" fmla="*/ 9954 w 10035"/>
                <a:gd name="connsiteY12" fmla="*/ 9579 h 10000"/>
                <a:gd name="connsiteX13" fmla="*/ 9810 w 10035"/>
                <a:gd name="connsiteY13" fmla="*/ 9715 h 10000"/>
                <a:gd name="connsiteX14" fmla="*/ 9563 w 10035"/>
                <a:gd name="connsiteY14" fmla="*/ 9833 h 10000"/>
                <a:gd name="connsiteX15" fmla="*/ 9244 w 10035"/>
                <a:gd name="connsiteY15" fmla="*/ 9924 h 10000"/>
                <a:gd name="connsiteX16" fmla="*/ 8864 w 10035"/>
                <a:gd name="connsiteY16" fmla="*/ 9985 h 10000"/>
                <a:gd name="connsiteX17" fmla="*/ 8452 w 10035"/>
                <a:gd name="connsiteY17" fmla="*/ 10000 h 10000"/>
                <a:gd name="connsiteX18" fmla="*/ 1569 w 10035"/>
                <a:gd name="connsiteY18" fmla="*/ 10000 h 10000"/>
                <a:gd name="connsiteX19" fmla="*/ 1158 w 10035"/>
                <a:gd name="connsiteY19" fmla="*/ 9985 h 10000"/>
                <a:gd name="connsiteX20" fmla="*/ 788 w 10035"/>
                <a:gd name="connsiteY20" fmla="*/ 9924 h 10000"/>
                <a:gd name="connsiteX21" fmla="*/ 479 w 10035"/>
                <a:gd name="connsiteY21" fmla="*/ 9833 h 10000"/>
                <a:gd name="connsiteX22" fmla="*/ 242 w 10035"/>
                <a:gd name="connsiteY22" fmla="*/ 9715 h 10000"/>
                <a:gd name="connsiteX23" fmla="*/ 67 w 10035"/>
                <a:gd name="connsiteY23" fmla="*/ 9579 h 10000"/>
                <a:gd name="connsiteX24" fmla="*/ 16 w 10035"/>
                <a:gd name="connsiteY24" fmla="*/ 9423 h 10000"/>
                <a:gd name="connsiteX25" fmla="*/ 0 w 10035"/>
                <a:gd name="connsiteY25" fmla="*/ 7482 h 10000"/>
                <a:gd name="connsiteX26" fmla="*/ 16 w 10035"/>
                <a:gd name="connsiteY26" fmla="*/ 292 h 10000"/>
                <a:gd name="connsiteX27" fmla="*/ 47 w 10035"/>
                <a:gd name="connsiteY27" fmla="*/ 201 h 10000"/>
                <a:gd name="connsiteX28" fmla="*/ 109 w 10035"/>
                <a:gd name="connsiteY28" fmla="*/ 133 h 10000"/>
                <a:gd name="connsiteX29" fmla="*/ 242 w 10035"/>
                <a:gd name="connsiteY29" fmla="*/ 76 h 10000"/>
                <a:gd name="connsiteX30" fmla="*/ 386 w 10035"/>
                <a:gd name="connsiteY30" fmla="*/ 42 h 10000"/>
                <a:gd name="connsiteX31" fmla="*/ 572 w 10035"/>
                <a:gd name="connsiteY31" fmla="*/ 23 h 10000"/>
                <a:gd name="connsiteX32" fmla="*/ 788 w 10035"/>
                <a:gd name="connsiteY32" fmla="*/ 8 h 10000"/>
                <a:gd name="connsiteX33" fmla="*/ 1024 w 10035"/>
                <a:gd name="connsiteY33" fmla="*/ 0 h 10000"/>
                <a:gd name="connsiteX34" fmla="*/ 1292 w 10035"/>
                <a:gd name="connsiteY34"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9810 w 10035"/>
                <a:gd name="connsiteY8" fmla="*/ 76 h 10000"/>
                <a:gd name="connsiteX9" fmla="*/ 10035 w 10035"/>
                <a:gd name="connsiteY9" fmla="*/ 7579 h 10000"/>
                <a:gd name="connsiteX10" fmla="*/ 10016 w 10035"/>
                <a:gd name="connsiteY10" fmla="*/ 9423 h 10000"/>
                <a:gd name="connsiteX11" fmla="*/ 9954 w 10035"/>
                <a:gd name="connsiteY11" fmla="*/ 9579 h 10000"/>
                <a:gd name="connsiteX12" fmla="*/ 9810 w 10035"/>
                <a:gd name="connsiteY12" fmla="*/ 9715 h 10000"/>
                <a:gd name="connsiteX13" fmla="*/ 9563 w 10035"/>
                <a:gd name="connsiteY13" fmla="*/ 9833 h 10000"/>
                <a:gd name="connsiteX14" fmla="*/ 9244 w 10035"/>
                <a:gd name="connsiteY14" fmla="*/ 9924 h 10000"/>
                <a:gd name="connsiteX15" fmla="*/ 8864 w 10035"/>
                <a:gd name="connsiteY15" fmla="*/ 9985 h 10000"/>
                <a:gd name="connsiteX16" fmla="*/ 8452 w 10035"/>
                <a:gd name="connsiteY16" fmla="*/ 10000 h 10000"/>
                <a:gd name="connsiteX17" fmla="*/ 1569 w 10035"/>
                <a:gd name="connsiteY17" fmla="*/ 10000 h 10000"/>
                <a:gd name="connsiteX18" fmla="*/ 1158 w 10035"/>
                <a:gd name="connsiteY18" fmla="*/ 9985 h 10000"/>
                <a:gd name="connsiteX19" fmla="*/ 788 w 10035"/>
                <a:gd name="connsiteY19" fmla="*/ 9924 h 10000"/>
                <a:gd name="connsiteX20" fmla="*/ 479 w 10035"/>
                <a:gd name="connsiteY20" fmla="*/ 9833 h 10000"/>
                <a:gd name="connsiteX21" fmla="*/ 242 w 10035"/>
                <a:gd name="connsiteY21" fmla="*/ 9715 h 10000"/>
                <a:gd name="connsiteX22" fmla="*/ 67 w 10035"/>
                <a:gd name="connsiteY22" fmla="*/ 9579 h 10000"/>
                <a:gd name="connsiteX23" fmla="*/ 16 w 10035"/>
                <a:gd name="connsiteY23" fmla="*/ 9423 h 10000"/>
                <a:gd name="connsiteX24" fmla="*/ 0 w 10035"/>
                <a:gd name="connsiteY24" fmla="*/ 7482 h 10000"/>
                <a:gd name="connsiteX25" fmla="*/ 16 w 10035"/>
                <a:gd name="connsiteY25" fmla="*/ 292 h 10000"/>
                <a:gd name="connsiteX26" fmla="*/ 47 w 10035"/>
                <a:gd name="connsiteY26" fmla="*/ 201 h 10000"/>
                <a:gd name="connsiteX27" fmla="*/ 109 w 10035"/>
                <a:gd name="connsiteY27" fmla="*/ 133 h 10000"/>
                <a:gd name="connsiteX28" fmla="*/ 242 w 10035"/>
                <a:gd name="connsiteY28" fmla="*/ 76 h 10000"/>
                <a:gd name="connsiteX29" fmla="*/ 386 w 10035"/>
                <a:gd name="connsiteY29" fmla="*/ 42 h 10000"/>
                <a:gd name="connsiteX30" fmla="*/ 572 w 10035"/>
                <a:gd name="connsiteY30" fmla="*/ 23 h 10000"/>
                <a:gd name="connsiteX31" fmla="*/ 788 w 10035"/>
                <a:gd name="connsiteY31" fmla="*/ 8 h 10000"/>
                <a:gd name="connsiteX32" fmla="*/ 1024 w 10035"/>
                <a:gd name="connsiteY32" fmla="*/ 0 h 10000"/>
                <a:gd name="connsiteX33" fmla="*/ 1292 w 10035"/>
                <a:gd name="connsiteY33"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10035 w 10035"/>
                <a:gd name="connsiteY8" fmla="*/ 7579 h 10000"/>
                <a:gd name="connsiteX9" fmla="*/ 10016 w 10035"/>
                <a:gd name="connsiteY9" fmla="*/ 9423 h 10000"/>
                <a:gd name="connsiteX10" fmla="*/ 9954 w 10035"/>
                <a:gd name="connsiteY10" fmla="*/ 9579 h 10000"/>
                <a:gd name="connsiteX11" fmla="*/ 9810 w 10035"/>
                <a:gd name="connsiteY11" fmla="*/ 9715 h 10000"/>
                <a:gd name="connsiteX12" fmla="*/ 9563 w 10035"/>
                <a:gd name="connsiteY12" fmla="*/ 9833 h 10000"/>
                <a:gd name="connsiteX13" fmla="*/ 9244 w 10035"/>
                <a:gd name="connsiteY13" fmla="*/ 9924 h 10000"/>
                <a:gd name="connsiteX14" fmla="*/ 8864 w 10035"/>
                <a:gd name="connsiteY14" fmla="*/ 9985 h 10000"/>
                <a:gd name="connsiteX15" fmla="*/ 8452 w 10035"/>
                <a:gd name="connsiteY15" fmla="*/ 10000 h 10000"/>
                <a:gd name="connsiteX16" fmla="*/ 1569 w 10035"/>
                <a:gd name="connsiteY16" fmla="*/ 10000 h 10000"/>
                <a:gd name="connsiteX17" fmla="*/ 1158 w 10035"/>
                <a:gd name="connsiteY17" fmla="*/ 9985 h 10000"/>
                <a:gd name="connsiteX18" fmla="*/ 788 w 10035"/>
                <a:gd name="connsiteY18" fmla="*/ 9924 h 10000"/>
                <a:gd name="connsiteX19" fmla="*/ 479 w 10035"/>
                <a:gd name="connsiteY19" fmla="*/ 9833 h 10000"/>
                <a:gd name="connsiteX20" fmla="*/ 242 w 10035"/>
                <a:gd name="connsiteY20" fmla="*/ 9715 h 10000"/>
                <a:gd name="connsiteX21" fmla="*/ 67 w 10035"/>
                <a:gd name="connsiteY21" fmla="*/ 9579 h 10000"/>
                <a:gd name="connsiteX22" fmla="*/ 16 w 10035"/>
                <a:gd name="connsiteY22" fmla="*/ 9423 h 10000"/>
                <a:gd name="connsiteX23" fmla="*/ 0 w 10035"/>
                <a:gd name="connsiteY23" fmla="*/ 7482 h 10000"/>
                <a:gd name="connsiteX24" fmla="*/ 16 w 10035"/>
                <a:gd name="connsiteY24" fmla="*/ 292 h 10000"/>
                <a:gd name="connsiteX25" fmla="*/ 47 w 10035"/>
                <a:gd name="connsiteY25" fmla="*/ 201 h 10000"/>
                <a:gd name="connsiteX26" fmla="*/ 109 w 10035"/>
                <a:gd name="connsiteY26" fmla="*/ 133 h 10000"/>
                <a:gd name="connsiteX27" fmla="*/ 242 w 10035"/>
                <a:gd name="connsiteY27" fmla="*/ 76 h 10000"/>
                <a:gd name="connsiteX28" fmla="*/ 386 w 10035"/>
                <a:gd name="connsiteY28" fmla="*/ 42 h 10000"/>
                <a:gd name="connsiteX29" fmla="*/ 572 w 10035"/>
                <a:gd name="connsiteY29" fmla="*/ 23 h 10000"/>
                <a:gd name="connsiteX30" fmla="*/ 788 w 10035"/>
                <a:gd name="connsiteY30" fmla="*/ 8 h 10000"/>
                <a:gd name="connsiteX31" fmla="*/ 1024 w 10035"/>
                <a:gd name="connsiteY31" fmla="*/ 0 h 10000"/>
                <a:gd name="connsiteX32" fmla="*/ 1292 w 10035"/>
                <a:gd name="connsiteY32"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10035 w 10035"/>
                <a:gd name="connsiteY7" fmla="*/ 7579 h 10000"/>
                <a:gd name="connsiteX8" fmla="*/ 10016 w 10035"/>
                <a:gd name="connsiteY8" fmla="*/ 9423 h 10000"/>
                <a:gd name="connsiteX9" fmla="*/ 9954 w 10035"/>
                <a:gd name="connsiteY9" fmla="*/ 9579 h 10000"/>
                <a:gd name="connsiteX10" fmla="*/ 9810 w 10035"/>
                <a:gd name="connsiteY10" fmla="*/ 9715 h 10000"/>
                <a:gd name="connsiteX11" fmla="*/ 9563 w 10035"/>
                <a:gd name="connsiteY11" fmla="*/ 9833 h 10000"/>
                <a:gd name="connsiteX12" fmla="*/ 9244 w 10035"/>
                <a:gd name="connsiteY12" fmla="*/ 9924 h 10000"/>
                <a:gd name="connsiteX13" fmla="*/ 8864 w 10035"/>
                <a:gd name="connsiteY13" fmla="*/ 9985 h 10000"/>
                <a:gd name="connsiteX14" fmla="*/ 8452 w 10035"/>
                <a:gd name="connsiteY14" fmla="*/ 10000 h 10000"/>
                <a:gd name="connsiteX15" fmla="*/ 1569 w 10035"/>
                <a:gd name="connsiteY15" fmla="*/ 10000 h 10000"/>
                <a:gd name="connsiteX16" fmla="*/ 1158 w 10035"/>
                <a:gd name="connsiteY16" fmla="*/ 9985 h 10000"/>
                <a:gd name="connsiteX17" fmla="*/ 788 w 10035"/>
                <a:gd name="connsiteY17" fmla="*/ 9924 h 10000"/>
                <a:gd name="connsiteX18" fmla="*/ 479 w 10035"/>
                <a:gd name="connsiteY18" fmla="*/ 9833 h 10000"/>
                <a:gd name="connsiteX19" fmla="*/ 242 w 10035"/>
                <a:gd name="connsiteY19" fmla="*/ 9715 h 10000"/>
                <a:gd name="connsiteX20" fmla="*/ 67 w 10035"/>
                <a:gd name="connsiteY20" fmla="*/ 9579 h 10000"/>
                <a:gd name="connsiteX21" fmla="*/ 16 w 10035"/>
                <a:gd name="connsiteY21" fmla="*/ 9423 h 10000"/>
                <a:gd name="connsiteX22" fmla="*/ 0 w 10035"/>
                <a:gd name="connsiteY22" fmla="*/ 7482 h 10000"/>
                <a:gd name="connsiteX23" fmla="*/ 16 w 10035"/>
                <a:gd name="connsiteY23" fmla="*/ 292 h 10000"/>
                <a:gd name="connsiteX24" fmla="*/ 47 w 10035"/>
                <a:gd name="connsiteY24" fmla="*/ 201 h 10000"/>
                <a:gd name="connsiteX25" fmla="*/ 109 w 10035"/>
                <a:gd name="connsiteY25" fmla="*/ 133 h 10000"/>
                <a:gd name="connsiteX26" fmla="*/ 242 w 10035"/>
                <a:gd name="connsiteY26" fmla="*/ 76 h 10000"/>
                <a:gd name="connsiteX27" fmla="*/ 386 w 10035"/>
                <a:gd name="connsiteY27" fmla="*/ 42 h 10000"/>
                <a:gd name="connsiteX28" fmla="*/ 572 w 10035"/>
                <a:gd name="connsiteY28" fmla="*/ 23 h 10000"/>
                <a:gd name="connsiteX29" fmla="*/ 788 w 10035"/>
                <a:gd name="connsiteY29" fmla="*/ 8 h 10000"/>
                <a:gd name="connsiteX30" fmla="*/ 1024 w 10035"/>
                <a:gd name="connsiteY30" fmla="*/ 0 h 10000"/>
                <a:gd name="connsiteX31" fmla="*/ 1292 w 10035"/>
                <a:gd name="connsiteY31"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10035 w 10035"/>
                <a:gd name="connsiteY6" fmla="*/ 7579 h 10000"/>
                <a:gd name="connsiteX7" fmla="*/ 10016 w 10035"/>
                <a:gd name="connsiteY7" fmla="*/ 9423 h 10000"/>
                <a:gd name="connsiteX8" fmla="*/ 9954 w 10035"/>
                <a:gd name="connsiteY8" fmla="*/ 9579 h 10000"/>
                <a:gd name="connsiteX9" fmla="*/ 9810 w 10035"/>
                <a:gd name="connsiteY9" fmla="*/ 9715 h 10000"/>
                <a:gd name="connsiteX10" fmla="*/ 9563 w 10035"/>
                <a:gd name="connsiteY10" fmla="*/ 9833 h 10000"/>
                <a:gd name="connsiteX11" fmla="*/ 9244 w 10035"/>
                <a:gd name="connsiteY11" fmla="*/ 9924 h 10000"/>
                <a:gd name="connsiteX12" fmla="*/ 8864 w 10035"/>
                <a:gd name="connsiteY12" fmla="*/ 9985 h 10000"/>
                <a:gd name="connsiteX13" fmla="*/ 8452 w 10035"/>
                <a:gd name="connsiteY13" fmla="*/ 10000 h 10000"/>
                <a:gd name="connsiteX14" fmla="*/ 1569 w 10035"/>
                <a:gd name="connsiteY14" fmla="*/ 10000 h 10000"/>
                <a:gd name="connsiteX15" fmla="*/ 1158 w 10035"/>
                <a:gd name="connsiteY15" fmla="*/ 9985 h 10000"/>
                <a:gd name="connsiteX16" fmla="*/ 788 w 10035"/>
                <a:gd name="connsiteY16" fmla="*/ 9924 h 10000"/>
                <a:gd name="connsiteX17" fmla="*/ 479 w 10035"/>
                <a:gd name="connsiteY17" fmla="*/ 9833 h 10000"/>
                <a:gd name="connsiteX18" fmla="*/ 242 w 10035"/>
                <a:gd name="connsiteY18" fmla="*/ 9715 h 10000"/>
                <a:gd name="connsiteX19" fmla="*/ 67 w 10035"/>
                <a:gd name="connsiteY19" fmla="*/ 9579 h 10000"/>
                <a:gd name="connsiteX20" fmla="*/ 16 w 10035"/>
                <a:gd name="connsiteY20" fmla="*/ 9423 h 10000"/>
                <a:gd name="connsiteX21" fmla="*/ 0 w 10035"/>
                <a:gd name="connsiteY21" fmla="*/ 7482 h 10000"/>
                <a:gd name="connsiteX22" fmla="*/ 16 w 10035"/>
                <a:gd name="connsiteY22" fmla="*/ 292 h 10000"/>
                <a:gd name="connsiteX23" fmla="*/ 47 w 10035"/>
                <a:gd name="connsiteY23" fmla="*/ 201 h 10000"/>
                <a:gd name="connsiteX24" fmla="*/ 109 w 10035"/>
                <a:gd name="connsiteY24" fmla="*/ 133 h 10000"/>
                <a:gd name="connsiteX25" fmla="*/ 242 w 10035"/>
                <a:gd name="connsiteY25" fmla="*/ 76 h 10000"/>
                <a:gd name="connsiteX26" fmla="*/ 386 w 10035"/>
                <a:gd name="connsiteY26" fmla="*/ 42 h 10000"/>
                <a:gd name="connsiteX27" fmla="*/ 572 w 10035"/>
                <a:gd name="connsiteY27" fmla="*/ 23 h 10000"/>
                <a:gd name="connsiteX28" fmla="*/ 788 w 10035"/>
                <a:gd name="connsiteY28" fmla="*/ 8 h 10000"/>
                <a:gd name="connsiteX29" fmla="*/ 1024 w 10035"/>
                <a:gd name="connsiteY29" fmla="*/ 0 h 10000"/>
                <a:gd name="connsiteX30" fmla="*/ 1292 w 10035"/>
                <a:gd name="connsiteY30"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10035 w 10035"/>
                <a:gd name="connsiteY5" fmla="*/ 7579 h 10000"/>
                <a:gd name="connsiteX6" fmla="*/ 10016 w 10035"/>
                <a:gd name="connsiteY6" fmla="*/ 9423 h 10000"/>
                <a:gd name="connsiteX7" fmla="*/ 9954 w 10035"/>
                <a:gd name="connsiteY7" fmla="*/ 9579 h 10000"/>
                <a:gd name="connsiteX8" fmla="*/ 9810 w 10035"/>
                <a:gd name="connsiteY8" fmla="*/ 9715 h 10000"/>
                <a:gd name="connsiteX9" fmla="*/ 9563 w 10035"/>
                <a:gd name="connsiteY9" fmla="*/ 9833 h 10000"/>
                <a:gd name="connsiteX10" fmla="*/ 9244 w 10035"/>
                <a:gd name="connsiteY10" fmla="*/ 9924 h 10000"/>
                <a:gd name="connsiteX11" fmla="*/ 8864 w 10035"/>
                <a:gd name="connsiteY11" fmla="*/ 9985 h 10000"/>
                <a:gd name="connsiteX12" fmla="*/ 8452 w 10035"/>
                <a:gd name="connsiteY12" fmla="*/ 10000 h 10000"/>
                <a:gd name="connsiteX13" fmla="*/ 1569 w 10035"/>
                <a:gd name="connsiteY13" fmla="*/ 10000 h 10000"/>
                <a:gd name="connsiteX14" fmla="*/ 1158 w 10035"/>
                <a:gd name="connsiteY14" fmla="*/ 9985 h 10000"/>
                <a:gd name="connsiteX15" fmla="*/ 788 w 10035"/>
                <a:gd name="connsiteY15" fmla="*/ 9924 h 10000"/>
                <a:gd name="connsiteX16" fmla="*/ 479 w 10035"/>
                <a:gd name="connsiteY16" fmla="*/ 9833 h 10000"/>
                <a:gd name="connsiteX17" fmla="*/ 242 w 10035"/>
                <a:gd name="connsiteY17" fmla="*/ 9715 h 10000"/>
                <a:gd name="connsiteX18" fmla="*/ 67 w 10035"/>
                <a:gd name="connsiteY18" fmla="*/ 9579 h 10000"/>
                <a:gd name="connsiteX19" fmla="*/ 16 w 10035"/>
                <a:gd name="connsiteY19" fmla="*/ 9423 h 10000"/>
                <a:gd name="connsiteX20" fmla="*/ 0 w 10035"/>
                <a:gd name="connsiteY20" fmla="*/ 7482 h 10000"/>
                <a:gd name="connsiteX21" fmla="*/ 16 w 10035"/>
                <a:gd name="connsiteY21" fmla="*/ 292 h 10000"/>
                <a:gd name="connsiteX22" fmla="*/ 47 w 10035"/>
                <a:gd name="connsiteY22" fmla="*/ 201 h 10000"/>
                <a:gd name="connsiteX23" fmla="*/ 109 w 10035"/>
                <a:gd name="connsiteY23" fmla="*/ 133 h 10000"/>
                <a:gd name="connsiteX24" fmla="*/ 242 w 10035"/>
                <a:gd name="connsiteY24" fmla="*/ 76 h 10000"/>
                <a:gd name="connsiteX25" fmla="*/ 386 w 10035"/>
                <a:gd name="connsiteY25" fmla="*/ 42 h 10000"/>
                <a:gd name="connsiteX26" fmla="*/ 572 w 10035"/>
                <a:gd name="connsiteY26" fmla="*/ 23 h 10000"/>
                <a:gd name="connsiteX27" fmla="*/ 788 w 10035"/>
                <a:gd name="connsiteY27" fmla="*/ 8 h 10000"/>
                <a:gd name="connsiteX28" fmla="*/ 1024 w 10035"/>
                <a:gd name="connsiteY28" fmla="*/ 0 h 10000"/>
                <a:gd name="connsiteX29" fmla="*/ 1292 w 10035"/>
                <a:gd name="connsiteY29"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10035 w 10035"/>
                <a:gd name="connsiteY4" fmla="*/ 7579 h 10000"/>
                <a:gd name="connsiteX5" fmla="*/ 10016 w 10035"/>
                <a:gd name="connsiteY5" fmla="*/ 9423 h 10000"/>
                <a:gd name="connsiteX6" fmla="*/ 9954 w 10035"/>
                <a:gd name="connsiteY6" fmla="*/ 9579 h 10000"/>
                <a:gd name="connsiteX7" fmla="*/ 9810 w 10035"/>
                <a:gd name="connsiteY7" fmla="*/ 9715 h 10000"/>
                <a:gd name="connsiteX8" fmla="*/ 9563 w 10035"/>
                <a:gd name="connsiteY8" fmla="*/ 9833 h 10000"/>
                <a:gd name="connsiteX9" fmla="*/ 9244 w 10035"/>
                <a:gd name="connsiteY9" fmla="*/ 9924 h 10000"/>
                <a:gd name="connsiteX10" fmla="*/ 8864 w 10035"/>
                <a:gd name="connsiteY10" fmla="*/ 9985 h 10000"/>
                <a:gd name="connsiteX11" fmla="*/ 8452 w 10035"/>
                <a:gd name="connsiteY11" fmla="*/ 10000 h 10000"/>
                <a:gd name="connsiteX12" fmla="*/ 1569 w 10035"/>
                <a:gd name="connsiteY12" fmla="*/ 10000 h 10000"/>
                <a:gd name="connsiteX13" fmla="*/ 1158 w 10035"/>
                <a:gd name="connsiteY13" fmla="*/ 9985 h 10000"/>
                <a:gd name="connsiteX14" fmla="*/ 788 w 10035"/>
                <a:gd name="connsiteY14" fmla="*/ 9924 h 10000"/>
                <a:gd name="connsiteX15" fmla="*/ 479 w 10035"/>
                <a:gd name="connsiteY15" fmla="*/ 9833 h 10000"/>
                <a:gd name="connsiteX16" fmla="*/ 242 w 10035"/>
                <a:gd name="connsiteY16" fmla="*/ 9715 h 10000"/>
                <a:gd name="connsiteX17" fmla="*/ 67 w 10035"/>
                <a:gd name="connsiteY17" fmla="*/ 9579 h 10000"/>
                <a:gd name="connsiteX18" fmla="*/ 16 w 10035"/>
                <a:gd name="connsiteY18" fmla="*/ 9423 h 10000"/>
                <a:gd name="connsiteX19" fmla="*/ 0 w 10035"/>
                <a:gd name="connsiteY19" fmla="*/ 7482 h 10000"/>
                <a:gd name="connsiteX20" fmla="*/ 16 w 10035"/>
                <a:gd name="connsiteY20" fmla="*/ 292 h 10000"/>
                <a:gd name="connsiteX21" fmla="*/ 47 w 10035"/>
                <a:gd name="connsiteY21" fmla="*/ 201 h 10000"/>
                <a:gd name="connsiteX22" fmla="*/ 109 w 10035"/>
                <a:gd name="connsiteY22" fmla="*/ 133 h 10000"/>
                <a:gd name="connsiteX23" fmla="*/ 242 w 10035"/>
                <a:gd name="connsiteY23" fmla="*/ 76 h 10000"/>
                <a:gd name="connsiteX24" fmla="*/ 386 w 10035"/>
                <a:gd name="connsiteY24" fmla="*/ 42 h 10000"/>
                <a:gd name="connsiteX25" fmla="*/ 572 w 10035"/>
                <a:gd name="connsiteY25" fmla="*/ 23 h 10000"/>
                <a:gd name="connsiteX26" fmla="*/ 788 w 10035"/>
                <a:gd name="connsiteY26" fmla="*/ 8 h 10000"/>
                <a:gd name="connsiteX27" fmla="*/ 1024 w 10035"/>
                <a:gd name="connsiteY27" fmla="*/ 0 h 10000"/>
                <a:gd name="connsiteX28" fmla="*/ 1292 w 10035"/>
                <a:gd name="connsiteY28" fmla="*/ 0 h 10000"/>
                <a:gd name="connsiteX0" fmla="*/ 1292 w 10035"/>
                <a:gd name="connsiteY0" fmla="*/ 0 h 10000"/>
                <a:gd name="connsiteX1" fmla="*/ 1569 w 10035"/>
                <a:gd name="connsiteY1" fmla="*/ 0 h 10000"/>
                <a:gd name="connsiteX2" fmla="*/ 8452 w 10035"/>
                <a:gd name="connsiteY2" fmla="*/ 0 h 10000"/>
                <a:gd name="connsiteX3" fmla="*/ 10035 w 10035"/>
                <a:gd name="connsiteY3" fmla="*/ 7579 h 10000"/>
                <a:gd name="connsiteX4" fmla="*/ 10016 w 10035"/>
                <a:gd name="connsiteY4" fmla="*/ 9423 h 10000"/>
                <a:gd name="connsiteX5" fmla="*/ 9954 w 10035"/>
                <a:gd name="connsiteY5" fmla="*/ 9579 h 10000"/>
                <a:gd name="connsiteX6" fmla="*/ 9810 w 10035"/>
                <a:gd name="connsiteY6" fmla="*/ 9715 h 10000"/>
                <a:gd name="connsiteX7" fmla="*/ 9563 w 10035"/>
                <a:gd name="connsiteY7" fmla="*/ 9833 h 10000"/>
                <a:gd name="connsiteX8" fmla="*/ 9244 w 10035"/>
                <a:gd name="connsiteY8" fmla="*/ 9924 h 10000"/>
                <a:gd name="connsiteX9" fmla="*/ 8864 w 10035"/>
                <a:gd name="connsiteY9" fmla="*/ 9985 h 10000"/>
                <a:gd name="connsiteX10" fmla="*/ 8452 w 10035"/>
                <a:gd name="connsiteY10" fmla="*/ 10000 h 10000"/>
                <a:gd name="connsiteX11" fmla="*/ 1569 w 10035"/>
                <a:gd name="connsiteY11" fmla="*/ 10000 h 10000"/>
                <a:gd name="connsiteX12" fmla="*/ 1158 w 10035"/>
                <a:gd name="connsiteY12" fmla="*/ 9985 h 10000"/>
                <a:gd name="connsiteX13" fmla="*/ 788 w 10035"/>
                <a:gd name="connsiteY13" fmla="*/ 9924 h 10000"/>
                <a:gd name="connsiteX14" fmla="*/ 479 w 10035"/>
                <a:gd name="connsiteY14" fmla="*/ 9833 h 10000"/>
                <a:gd name="connsiteX15" fmla="*/ 242 w 10035"/>
                <a:gd name="connsiteY15" fmla="*/ 9715 h 10000"/>
                <a:gd name="connsiteX16" fmla="*/ 67 w 10035"/>
                <a:gd name="connsiteY16" fmla="*/ 9579 h 10000"/>
                <a:gd name="connsiteX17" fmla="*/ 16 w 10035"/>
                <a:gd name="connsiteY17" fmla="*/ 9423 h 10000"/>
                <a:gd name="connsiteX18" fmla="*/ 0 w 10035"/>
                <a:gd name="connsiteY18" fmla="*/ 7482 h 10000"/>
                <a:gd name="connsiteX19" fmla="*/ 16 w 10035"/>
                <a:gd name="connsiteY19" fmla="*/ 292 h 10000"/>
                <a:gd name="connsiteX20" fmla="*/ 47 w 10035"/>
                <a:gd name="connsiteY20" fmla="*/ 201 h 10000"/>
                <a:gd name="connsiteX21" fmla="*/ 109 w 10035"/>
                <a:gd name="connsiteY21" fmla="*/ 133 h 10000"/>
                <a:gd name="connsiteX22" fmla="*/ 242 w 10035"/>
                <a:gd name="connsiteY22" fmla="*/ 76 h 10000"/>
                <a:gd name="connsiteX23" fmla="*/ 386 w 10035"/>
                <a:gd name="connsiteY23" fmla="*/ 42 h 10000"/>
                <a:gd name="connsiteX24" fmla="*/ 572 w 10035"/>
                <a:gd name="connsiteY24" fmla="*/ 23 h 10000"/>
                <a:gd name="connsiteX25" fmla="*/ 788 w 10035"/>
                <a:gd name="connsiteY25" fmla="*/ 8 h 10000"/>
                <a:gd name="connsiteX26" fmla="*/ 1024 w 10035"/>
                <a:gd name="connsiteY26" fmla="*/ 0 h 10000"/>
                <a:gd name="connsiteX27" fmla="*/ 1292 w 10035"/>
                <a:gd name="connsiteY27" fmla="*/ 0 h 10000"/>
                <a:gd name="connsiteX0" fmla="*/ 1292 w 10035"/>
                <a:gd name="connsiteY0" fmla="*/ 0 h 10000"/>
                <a:gd name="connsiteX1" fmla="*/ 1569 w 10035"/>
                <a:gd name="connsiteY1" fmla="*/ 0 h 10000"/>
                <a:gd name="connsiteX2" fmla="*/ 10035 w 10035"/>
                <a:gd name="connsiteY2" fmla="*/ 7579 h 10000"/>
                <a:gd name="connsiteX3" fmla="*/ 10016 w 10035"/>
                <a:gd name="connsiteY3" fmla="*/ 9423 h 10000"/>
                <a:gd name="connsiteX4" fmla="*/ 9954 w 10035"/>
                <a:gd name="connsiteY4" fmla="*/ 9579 h 10000"/>
                <a:gd name="connsiteX5" fmla="*/ 9810 w 10035"/>
                <a:gd name="connsiteY5" fmla="*/ 9715 h 10000"/>
                <a:gd name="connsiteX6" fmla="*/ 9563 w 10035"/>
                <a:gd name="connsiteY6" fmla="*/ 9833 h 10000"/>
                <a:gd name="connsiteX7" fmla="*/ 9244 w 10035"/>
                <a:gd name="connsiteY7" fmla="*/ 9924 h 10000"/>
                <a:gd name="connsiteX8" fmla="*/ 8864 w 10035"/>
                <a:gd name="connsiteY8" fmla="*/ 9985 h 10000"/>
                <a:gd name="connsiteX9" fmla="*/ 8452 w 10035"/>
                <a:gd name="connsiteY9" fmla="*/ 10000 h 10000"/>
                <a:gd name="connsiteX10" fmla="*/ 1569 w 10035"/>
                <a:gd name="connsiteY10" fmla="*/ 10000 h 10000"/>
                <a:gd name="connsiteX11" fmla="*/ 1158 w 10035"/>
                <a:gd name="connsiteY11" fmla="*/ 9985 h 10000"/>
                <a:gd name="connsiteX12" fmla="*/ 788 w 10035"/>
                <a:gd name="connsiteY12" fmla="*/ 9924 h 10000"/>
                <a:gd name="connsiteX13" fmla="*/ 479 w 10035"/>
                <a:gd name="connsiteY13" fmla="*/ 9833 h 10000"/>
                <a:gd name="connsiteX14" fmla="*/ 242 w 10035"/>
                <a:gd name="connsiteY14" fmla="*/ 9715 h 10000"/>
                <a:gd name="connsiteX15" fmla="*/ 67 w 10035"/>
                <a:gd name="connsiteY15" fmla="*/ 9579 h 10000"/>
                <a:gd name="connsiteX16" fmla="*/ 16 w 10035"/>
                <a:gd name="connsiteY16" fmla="*/ 9423 h 10000"/>
                <a:gd name="connsiteX17" fmla="*/ 0 w 10035"/>
                <a:gd name="connsiteY17" fmla="*/ 7482 h 10000"/>
                <a:gd name="connsiteX18" fmla="*/ 16 w 10035"/>
                <a:gd name="connsiteY18" fmla="*/ 292 h 10000"/>
                <a:gd name="connsiteX19" fmla="*/ 47 w 10035"/>
                <a:gd name="connsiteY19" fmla="*/ 201 h 10000"/>
                <a:gd name="connsiteX20" fmla="*/ 109 w 10035"/>
                <a:gd name="connsiteY20" fmla="*/ 133 h 10000"/>
                <a:gd name="connsiteX21" fmla="*/ 242 w 10035"/>
                <a:gd name="connsiteY21" fmla="*/ 76 h 10000"/>
                <a:gd name="connsiteX22" fmla="*/ 386 w 10035"/>
                <a:gd name="connsiteY22" fmla="*/ 42 h 10000"/>
                <a:gd name="connsiteX23" fmla="*/ 572 w 10035"/>
                <a:gd name="connsiteY23" fmla="*/ 23 h 10000"/>
                <a:gd name="connsiteX24" fmla="*/ 788 w 10035"/>
                <a:gd name="connsiteY24" fmla="*/ 8 h 10000"/>
                <a:gd name="connsiteX25" fmla="*/ 1024 w 10035"/>
                <a:gd name="connsiteY25" fmla="*/ 0 h 10000"/>
                <a:gd name="connsiteX26" fmla="*/ 1292 w 10035"/>
                <a:gd name="connsiteY26" fmla="*/ 0 h 10000"/>
                <a:gd name="connsiteX0" fmla="*/ 1024 w 10035"/>
                <a:gd name="connsiteY0" fmla="*/ 0 h 10000"/>
                <a:gd name="connsiteX1" fmla="*/ 1569 w 10035"/>
                <a:gd name="connsiteY1" fmla="*/ 0 h 10000"/>
                <a:gd name="connsiteX2" fmla="*/ 10035 w 10035"/>
                <a:gd name="connsiteY2" fmla="*/ 7579 h 10000"/>
                <a:gd name="connsiteX3" fmla="*/ 10016 w 10035"/>
                <a:gd name="connsiteY3" fmla="*/ 9423 h 10000"/>
                <a:gd name="connsiteX4" fmla="*/ 9954 w 10035"/>
                <a:gd name="connsiteY4" fmla="*/ 9579 h 10000"/>
                <a:gd name="connsiteX5" fmla="*/ 9810 w 10035"/>
                <a:gd name="connsiteY5" fmla="*/ 9715 h 10000"/>
                <a:gd name="connsiteX6" fmla="*/ 9563 w 10035"/>
                <a:gd name="connsiteY6" fmla="*/ 9833 h 10000"/>
                <a:gd name="connsiteX7" fmla="*/ 9244 w 10035"/>
                <a:gd name="connsiteY7" fmla="*/ 9924 h 10000"/>
                <a:gd name="connsiteX8" fmla="*/ 8864 w 10035"/>
                <a:gd name="connsiteY8" fmla="*/ 9985 h 10000"/>
                <a:gd name="connsiteX9" fmla="*/ 8452 w 10035"/>
                <a:gd name="connsiteY9" fmla="*/ 10000 h 10000"/>
                <a:gd name="connsiteX10" fmla="*/ 1569 w 10035"/>
                <a:gd name="connsiteY10" fmla="*/ 10000 h 10000"/>
                <a:gd name="connsiteX11" fmla="*/ 1158 w 10035"/>
                <a:gd name="connsiteY11" fmla="*/ 9985 h 10000"/>
                <a:gd name="connsiteX12" fmla="*/ 788 w 10035"/>
                <a:gd name="connsiteY12" fmla="*/ 9924 h 10000"/>
                <a:gd name="connsiteX13" fmla="*/ 479 w 10035"/>
                <a:gd name="connsiteY13" fmla="*/ 9833 h 10000"/>
                <a:gd name="connsiteX14" fmla="*/ 242 w 10035"/>
                <a:gd name="connsiteY14" fmla="*/ 9715 h 10000"/>
                <a:gd name="connsiteX15" fmla="*/ 67 w 10035"/>
                <a:gd name="connsiteY15" fmla="*/ 9579 h 10000"/>
                <a:gd name="connsiteX16" fmla="*/ 16 w 10035"/>
                <a:gd name="connsiteY16" fmla="*/ 9423 h 10000"/>
                <a:gd name="connsiteX17" fmla="*/ 0 w 10035"/>
                <a:gd name="connsiteY17" fmla="*/ 7482 h 10000"/>
                <a:gd name="connsiteX18" fmla="*/ 16 w 10035"/>
                <a:gd name="connsiteY18" fmla="*/ 292 h 10000"/>
                <a:gd name="connsiteX19" fmla="*/ 47 w 10035"/>
                <a:gd name="connsiteY19" fmla="*/ 201 h 10000"/>
                <a:gd name="connsiteX20" fmla="*/ 109 w 10035"/>
                <a:gd name="connsiteY20" fmla="*/ 133 h 10000"/>
                <a:gd name="connsiteX21" fmla="*/ 242 w 10035"/>
                <a:gd name="connsiteY21" fmla="*/ 76 h 10000"/>
                <a:gd name="connsiteX22" fmla="*/ 386 w 10035"/>
                <a:gd name="connsiteY22" fmla="*/ 42 h 10000"/>
                <a:gd name="connsiteX23" fmla="*/ 572 w 10035"/>
                <a:gd name="connsiteY23" fmla="*/ 23 h 10000"/>
                <a:gd name="connsiteX24" fmla="*/ 788 w 10035"/>
                <a:gd name="connsiteY24" fmla="*/ 8 h 10000"/>
                <a:gd name="connsiteX25" fmla="*/ 1024 w 10035"/>
                <a:gd name="connsiteY25" fmla="*/ 0 h 10000"/>
                <a:gd name="connsiteX0" fmla="*/ 1024 w 10035"/>
                <a:gd name="connsiteY0" fmla="*/ 0 h 10000"/>
                <a:gd name="connsiteX1" fmla="*/ 10035 w 10035"/>
                <a:gd name="connsiteY1" fmla="*/ 7579 h 10000"/>
                <a:gd name="connsiteX2" fmla="*/ 10016 w 10035"/>
                <a:gd name="connsiteY2" fmla="*/ 9423 h 10000"/>
                <a:gd name="connsiteX3" fmla="*/ 9954 w 10035"/>
                <a:gd name="connsiteY3" fmla="*/ 9579 h 10000"/>
                <a:gd name="connsiteX4" fmla="*/ 9810 w 10035"/>
                <a:gd name="connsiteY4" fmla="*/ 9715 h 10000"/>
                <a:gd name="connsiteX5" fmla="*/ 9563 w 10035"/>
                <a:gd name="connsiteY5" fmla="*/ 9833 h 10000"/>
                <a:gd name="connsiteX6" fmla="*/ 9244 w 10035"/>
                <a:gd name="connsiteY6" fmla="*/ 9924 h 10000"/>
                <a:gd name="connsiteX7" fmla="*/ 8864 w 10035"/>
                <a:gd name="connsiteY7" fmla="*/ 9985 h 10000"/>
                <a:gd name="connsiteX8" fmla="*/ 8452 w 10035"/>
                <a:gd name="connsiteY8" fmla="*/ 10000 h 10000"/>
                <a:gd name="connsiteX9" fmla="*/ 1569 w 10035"/>
                <a:gd name="connsiteY9" fmla="*/ 10000 h 10000"/>
                <a:gd name="connsiteX10" fmla="*/ 1158 w 10035"/>
                <a:gd name="connsiteY10" fmla="*/ 9985 h 10000"/>
                <a:gd name="connsiteX11" fmla="*/ 788 w 10035"/>
                <a:gd name="connsiteY11" fmla="*/ 9924 h 10000"/>
                <a:gd name="connsiteX12" fmla="*/ 479 w 10035"/>
                <a:gd name="connsiteY12" fmla="*/ 9833 h 10000"/>
                <a:gd name="connsiteX13" fmla="*/ 242 w 10035"/>
                <a:gd name="connsiteY13" fmla="*/ 9715 h 10000"/>
                <a:gd name="connsiteX14" fmla="*/ 67 w 10035"/>
                <a:gd name="connsiteY14" fmla="*/ 9579 h 10000"/>
                <a:gd name="connsiteX15" fmla="*/ 16 w 10035"/>
                <a:gd name="connsiteY15" fmla="*/ 9423 h 10000"/>
                <a:gd name="connsiteX16" fmla="*/ 0 w 10035"/>
                <a:gd name="connsiteY16" fmla="*/ 7482 h 10000"/>
                <a:gd name="connsiteX17" fmla="*/ 16 w 10035"/>
                <a:gd name="connsiteY17" fmla="*/ 292 h 10000"/>
                <a:gd name="connsiteX18" fmla="*/ 47 w 10035"/>
                <a:gd name="connsiteY18" fmla="*/ 201 h 10000"/>
                <a:gd name="connsiteX19" fmla="*/ 109 w 10035"/>
                <a:gd name="connsiteY19" fmla="*/ 133 h 10000"/>
                <a:gd name="connsiteX20" fmla="*/ 242 w 10035"/>
                <a:gd name="connsiteY20" fmla="*/ 76 h 10000"/>
                <a:gd name="connsiteX21" fmla="*/ 386 w 10035"/>
                <a:gd name="connsiteY21" fmla="*/ 42 h 10000"/>
                <a:gd name="connsiteX22" fmla="*/ 572 w 10035"/>
                <a:gd name="connsiteY22" fmla="*/ 23 h 10000"/>
                <a:gd name="connsiteX23" fmla="*/ 788 w 10035"/>
                <a:gd name="connsiteY23" fmla="*/ 8 h 10000"/>
                <a:gd name="connsiteX24" fmla="*/ 1024 w 10035"/>
                <a:gd name="connsiteY24" fmla="*/ 0 h 10000"/>
                <a:gd name="connsiteX0" fmla="*/ 788 w 10035"/>
                <a:gd name="connsiteY0" fmla="*/ 0 h 9992"/>
                <a:gd name="connsiteX1" fmla="*/ 10035 w 10035"/>
                <a:gd name="connsiteY1" fmla="*/ 7571 h 9992"/>
                <a:gd name="connsiteX2" fmla="*/ 10016 w 10035"/>
                <a:gd name="connsiteY2" fmla="*/ 9415 h 9992"/>
                <a:gd name="connsiteX3" fmla="*/ 9954 w 10035"/>
                <a:gd name="connsiteY3" fmla="*/ 9571 h 9992"/>
                <a:gd name="connsiteX4" fmla="*/ 9810 w 10035"/>
                <a:gd name="connsiteY4" fmla="*/ 9707 h 9992"/>
                <a:gd name="connsiteX5" fmla="*/ 9563 w 10035"/>
                <a:gd name="connsiteY5" fmla="*/ 9825 h 9992"/>
                <a:gd name="connsiteX6" fmla="*/ 9244 w 10035"/>
                <a:gd name="connsiteY6" fmla="*/ 9916 h 9992"/>
                <a:gd name="connsiteX7" fmla="*/ 8864 w 10035"/>
                <a:gd name="connsiteY7" fmla="*/ 9977 h 9992"/>
                <a:gd name="connsiteX8" fmla="*/ 8452 w 10035"/>
                <a:gd name="connsiteY8" fmla="*/ 9992 h 9992"/>
                <a:gd name="connsiteX9" fmla="*/ 1569 w 10035"/>
                <a:gd name="connsiteY9" fmla="*/ 9992 h 9992"/>
                <a:gd name="connsiteX10" fmla="*/ 1158 w 10035"/>
                <a:gd name="connsiteY10" fmla="*/ 9977 h 9992"/>
                <a:gd name="connsiteX11" fmla="*/ 788 w 10035"/>
                <a:gd name="connsiteY11" fmla="*/ 9916 h 9992"/>
                <a:gd name="connsiteX12" fmla="*/ 479 w 10035"/>
                <a:gd name="connsiteY12" fmla="*/ 9825 h 9992"/>
                <a:gd name="connsiteX13" fmla="*/ 242 w 10035"/>
                <a:gd name="connsiteY13" fmla="*/ 9707 h 9992"/>
                <a:gd name="connsiteX14" fmla="*/ 67 w 10035"/>
                <a:gd name="connsiteY14" fmla="*/ 9571 h 9992"/>
                <a:gd name="connsiteX15" fmla="*/ 16 w 10035"/>
                <a:gd name="connsiteY15" fmla="*/ 9415 h 9992"/>
                <a:gd name="connsiteX16" fmla="*/ 0 w 10035"/>
                <a:gd name="connsiteY16" fmla="*/ 7474 h 9992"/>
                <a:gd name="connsiteX17" fmla="*/ 16 w 10035"/>
                <a:gd name="connsiteY17" fmla="*/ 284 h 9992"/>
                <a:gd name="connsiteX18" fmla="*/ 47 w 10035"/>
                <a:gd name="connsiteY18" fmla="*/ 193 h 9992"/>
                <a:gd name="connsiteX19" fmla="*/ 109 w 10035"/>
                <a:gd name="connsiteY19" fmla="*/ 125 h 9992"/>
                <a:gd name="connsiteX20" fmla="*/ 242 w 10035"/>
                <a:gd name="connsiteY20" fmla="*/ 68 h 9992"/>
                <a:gd name="connsiteX21" fmla="*/ 386 w 10035"/>
                <a:gd name="connsiteY21" fmla="*/ 34 h 9992"/>
                <a:gd name="connsiteX22" fmla="*/ 572 w 10035"/>
                <a:gd name="connsiteY22" fmla="*/ 15 h 9992"/>
                <a:gd name="connsiteX23" fmla="*/ 788 w 10035"/>
                <a:gd name="connsiteY23" fmla="*/ 0 h 9992"/>
                <a:gd name="connsiteX0" fmla="*/ 570 w 10000"/>
                <a:gd name="connsiteY0" fmla="*/ 0 h 9985"/>
                <a:gd name="connsiteX1" fmla="*/ 10000 w 10000"/>
                <a:gd name="connsiteY1" fmla="*/ 7562 h 9985"/>
                <a:gd name="connsiteX2" fmla="*/ 9981 w 10000"/>
                <a:gd name="connsiteY2" fmla="*/ 9408 h 9985"/>
                <a:gd name="connsiteX3" fmla="*/ 9919 w 10000"/>
                <a:gd name="connsiteY3" fmla="*/ 9564 h 9985"/>
                <a:gd name="connsiteX4" fmla="*/ 9776 w 10000"/>
                <a:gd name="connsiteY4" fmla="*/ 9700 h 9985"/>
                <a:gd name="connsiteX5" fmla="*/ 9530 w 10000"/>
                <a:gd name="connsiteY5" fmla="*/ 9818 h 9985"/>
                <a:gd name="connsiteX6" fmla="*/ 9212 w 10000"/>
                <a:gd name="connsiteY6" fmla="*/ 9909 h 9985"/>
                <a:gd name="connsiteX7" fmla="*/ 8833 w 10000"/>
                <a:gd name="connsiteY7" fmla="*/ 9970 h 9985"/>
                <a:gd name="connsiteX8" fmla="*/ 8423 w 10000"/>
                <a:gd name="connsiteY8" fmla="*/ 9985 h 9985"/>
                <a:gd name="connsiteX9" fmla="*/ 1564 w 10000"/>
                <a:gd name="connsiteY9" fmla="*/ 9985 h 9985"/>
                <a:gd name="connsiteX10" fmla="*/ 1154 w 10000"/>
                <a:gd name="connsiteY10" fmla="*/ 9970 h 9985"/>
                <a:gd name="connsiteX11" fmla="*/ 785 w 10000"/>
                <a:gd name="connsiteY11" fmla="*/ 9909 h 9985"/>
                <a:gd name="connsiteX12" fmla="*/ 477 w 10000"/>
                <a:gd name="connsiteY12" fmla="*/ 9818 h 9985"/>
                <a:gd name="connsiteX13" fmla="*/ 241 w 10000"/>
                <a:gd name="connsiteY13" fmla="*/ 9700 h 9985"/>
                <a:gd name="connsiteX14" fmla="*/ 67 w 10000"/>
                <a:gd name="connsiteY14" fmla="*/ 9564 h 9985"/>
                <a:gd name="connsiteX15" fmla="*/ 16 w 10000"/>
                <a:gd name="connsiteY15" fmla="*/ 9408 h 9985"/>
                <a:gd name="connsiteX16" fmla="*/ 0 w 10000"/>
                <a:gd name="connsiteY16" fmla="*/ 7465 h 9985"/>
                <a:gd name="connsiteX17" fmla="*/ 16 w 10000"/>
                <a:gd name="connsiteY17" fmla="*/ 269 h 9985"/>
                <a:gd name="connsiteX18" fmla="*/ 47 w 10000"/>
                <a:gd name="connsiteY18" fmla="*/ 178 h 9985"/>
                <a:gd name="connsiteX19" fmla="*/ 109 w 10000"/>
                <a:gd name="connsiteY19" fmla="*/ 110 h 9985"/>
                <a:gd name="connsiteX20" fmla="*/ 241 w 10000"/>
                <a:gd name="connsiteY20" fmla="*/ 53 h 9985"/>
                <a:gd name="connsiteX21" fmla="*/ 385 w 10000"/>
                <a:gd name="connsiteY21" fmla="*/ 19 h 9985"/>
                <a:gd name="connsiteX22" fmla="*/ 570 w 10000"/>
                <a:gd name="connsiteY22" fmla="*/ 0 h 9985"/>
                <a:gd name="connsiteX0" fmla="*/ 385 w 10000"/>
                <a:gd name="connsiteY0" fmla="*/ 0 h 9981"/>
                <a:gd name="connsiteX1" fmla="*/ 10000 w 10000"/>
                <a:gd name="connsiteY1" fmla="*/ 7554 h 9981"/>
                <a:gd name="connsiteX2" fmla="*/ 9981 w 10000"/>
                <a:gd name="connsiteY2" fmla="*/ 9403 h 9981"/>
                <a:gd name="connsiteX3" fmla="*/ 9919 w 10000"/>
                <a:gd name="connsiteY3" fmla="*/ 9559 h 9981"/>
                <a:gd name="connsiteX4" fmla="*/ 9776 w 10000"/>
                <a:gd name="connsiteY4" fmla="*/ 9696 h 9981"/>
                <a:gd name="connsiteX5" fmla="*/ 9530 w 10000"/>
                <a:gd name="connsiteY5" fmla="*/ 9814 h 9981"/>
                <a:gd name="connsiteX6" fmla="*/ 9212 w 10000"/>
                <a:gd name="connsiteY6" fmla="*/ 9905 h 9981"/>
                <a:gd name="connsiteX7" fmla="*/ 8833 w 10000"/>
                <a:gd name="connsiteY7" fmla="*/ 9966 h 9981"/>
                <a:gd name="connsiteX8" fmla="*/ 8423 w 10000"/>
                <a:gd name="connsiteY8" fmla="*/ 9981 h 9981"/>
                <a:gd name="connsiteX9" fmla="*/ 1564 w 10000"/>
                <a:gd name="connsiteY9" fmla="*/ 9981 h 9981"/>
                <a:gd name="connsiteX10" fmla="*/ 1154 w 10000"/>
                <a:gd name="connsiteY10" fmla="*/ 9966 h 9981"/>
                <a:gd name="connsiteX11" fmla="*/ 785 w 10000"/>
                <a:gd name="connsiteY11" fmla="*/ 9905 h 9981"/>
                <a:gd name="connsiteX12" fmla="*/ 477 w 10000"/>
                <a:gd name="connsiteY12" fmla="*/ 9814 h 9981"/>
                <a:gd name="connsiteX13" fmla="*/ 241 w 10000"/>
                <a:gd name="connsiteY13" fmla="*/ 9696 h 9981"/>
                <a:gd name="connsiteX14" fmla="*/ 67 w 10000"/>
                <a:gd name="connsiteY14" fmla="*/ 9559 h 9981"/>
                <a:gd name="connsiteX15" fmla="*/ 16 w 10000"/>
                <a:gd name="connsiteY15" fmla="*/ 9403 h 9981"/>
                <a:gd name="connsiteX16" fmla="*/ 0 w 10000"/>
                <a:gd name="connsiteY16" fmla="*/ 7457 h 9981"/>
                <a:gd name="connsiteX17" fmla="*/ 16 w 10000"/>
                <a:gd name="connsiteY17" fmla="*/ 250 h 9981"/>
                <a:gd name="connsiteX18" fmla="*/ 47 w 10000"/>
                <a:gd name="connsiteY18" fmla="*/ 159 h 9981"/>
                <a:gd name="connsiteX19" fmla="*/ 109 w 10000"/>
                <a:gd name="connsiteY19" fmla="*/ 91 h 9981"/>
                <a:gd name="connsiteX20" fmla="*/ 241 w 10000"/>
                <a:gd name="connsiteY20" fmla="*/ 34 h 9981"/>
                <a:gd name="connsiteX21" fmla="*/ 385 w 10000"/>
                <a:gd name="connsiteY21" fmla="*/ 0 h 9981"/>
                <a:gd name="connsiteX0" fmla="*/ 385 w 10000"/>
                <a:gd name="connsiteY0" fmla="*/ 0 h 10000"/>
                <a:gd name="connsiteX1" fmla="*/ 10000 w 10000"/>
                <a:gd name="connsiteY1" fmla="*/ 7568 h 10000"/>
                <a:gd name="connsiteX2" fmla="*/ 9981 w 10000"/>
                <a:gd name="connsiteY2" fmla="*/ 9421 h 10000"/>
                <a:gd name="connsiteX3" fmla="*/ 9919 w 10000"/>
                <a:gd name="connsiteY3" fmla="*/ 9577 h 10000"/>
                <a:gd name="connsiteX4" fmla="*/ 9776 w 10000"/>
                <a:gd name="connsiteY4" fmla="*/ 9714 h 10000"/>
                <a:gd name="connsiteX5" fmla="*/ 9530 w 10000"/>
                <a:gd name="connsiteY5" fmla="*/ 9833 h 10000"/>
                <a:gd name="connsiteX6" fmla="*/ 9212 w 10000"/>
                <a:gd name="connsiteY6" fmla="*/ 9924 h 10000"/>
                <a:gd name="connsiteX7" fmla="*/ 8833 w 10000"/>
                <a:gd name="connsiteY7" fmla="*/ 9985 h 10000"/>
                <a:gd name="connsiteX8" fmla="*/ 8423 w 10000"/>
                <a:gd name="connsiteY8" fmla="*/ 10000 h 10000"/>
                <a:gd name="connsiteX9" fmla="*/ 1564 w 10000"/>
                <a:gd name="connsiteY9" fmla="*/ 10000 h 10000"/>
                <a:gd name="connsiteX10" fmla="*/ 1154 w 10000"/>
                <a:gd name="connsiteY10" fmla="*/ 9985 h 10000"/>
                <a:gd name="connsiteX11" fmla="*/ 785 w 10000"/>
                <a:gd name="connsiteY11" fmla="*/ 9924 h 10000"/>
                <a:gd name="connsiteX12" fmla="*/ 477 w 10000"/>
                <a:gd name="connsiteY12" fmla="*/ 9833 h 10000"/>
                <a:gd name="connsiteX13" fmla="*/ 241 w 10000"/>
                <a:gd name="connsiteY13" fmla="*/ 9714 h 10000"/>
                <a:gd name="connsiteX14" fmla="*/ 67 w 10000"/>
                <a:gd name="connsiteY14" fmla="*/ 9577 h 10000"/>
                <a:gd name="connsiteX15" fmla="*/ 16 w 10000"/>
                <a:gd name="connsiteY15" fmla="*/ 9421 h 10000"/>
                <a:gd name="connsiteX16" fmla="*/ 0 w 10000"/>
                <a:gd name="connsiteY16" fmla="*/ 7471 h 10000"/>
                <a:gd name="connsiteX17" fmla="*/ 16 w 10000"/>
                <a:gd name="connsiteY17" fmla="*/ 250 h 10000"/>
                <a:gd name="connsiteX18" fmla="*/ 47 w 10000"/>
                <a:gd name="connsiteY18" fmla="*/ 159 h 10000"/>
                <a:gd name="connsiteX19" fmla="*/ 109 w 10000"/>
                <a:gd name="connsiteY19" fmla="*/ 91 h 10000"/>
                <a:gd name="connsiteX20" fmla="*/ 385 w 10000"/>
                <a:gd name="connsiteY20" fmla="*/ 0 h 10000"/>
                <a:gd name="connsiteX0" fmla="*/ 109 w 10000"/>
                <a:gd name="connsiteY0" fmla="*/ 0 h 9909"/>
                <a:gd name="connsiteX1" fmla="*/ 10000 w 10000"/>
                <a:gd name="connsiteY1" fmla="*/ 7477 h 9909"/>
                <a:gd name="connsiteX2" fmla="*/ 9981 w 10000"/>
                <a:gd name="connsiteY2" fmla="*/ 9330 h 9909"/>
                <a:gd name="connsiteX3" fmla="*/ 9919 w 10000"/>
                <a:gd name="connsiteY3" fmla="*/ 9486 h 9909"/>
                <a:gd name="connsiteX4" fmla="*/ 9776 w 10000"/>
                <a:gd name="connsiteY4" fmla="*/ 9623 h 9909"/>
                <a:gd name="connsiteX5" fmla="*/ 9530 w 10000"/>
                <a:gd name="connsiteY5" fmla="*/ 9742 h 9909"/>
                <a:gd name="connsiteX6" fmla="*/ 9212 w 10000"/>
                <a:gd name="connsiteY6" fmla="*/ 9833 h 9909"/>
                <a:gd name="connsiteX7" fmla="*/ 8833 w 10000"/>
                <a:gd name="connsiteY7" fmla="*/ 9894 h 9909"/>
                <a:gd name="connsiteX8" fmla="*/ 8423 w 10000"/>
                <a:gd name="connsiteY8" fmla="*/ 9909 h 9909"/>
                <a:gd name="connsiteX9" fmla="*/ 1564 w 10000"/>
                <a:gd name="connsiteY9" fmla="*/ 9909 h 9909"/>
                <a:gd name="connsiteX10" fmla="*/ 1154 w 10000"/>
                <a:gd name="connsiteY10" fmla="*/ 9894 h 9909"/>
                <a:gd name="connsiteX11" fmla="*/ 785 w 10000"/>
                <a:gd name="connsiteY11" fmla="*/ 9833 h 9909"/>
                <a:gd name="connsiteX12" fmla="*/ 477 w 10000"/>
                <a:gd name="connsiteY12" fmla="*/ 9742 h 9909"/>
                <a:gd name="connsiteX13" fmla="*/ 241 w 10000"/>
                <a:gd name="connsiteY13" fmla="*/ 9623 h 9909"/>
                <a:gd name="connsiteX14" fmla="*/ 67 w 10000"/>
                <a:gd name="connsiteY14" fmla="*/ 9486 h 9909"/>
                <a:gd name="connsiteX15" fmla="*/ 16 w 10000"/>
                <a:gd name="connsiteY15" fmla="*/ 9330 h 9909"/>
                <a:gd name="connsiteX16" fmla="*/ 0 w 10000"/>
                <a:gd name="connsiteY16" fmla="*/ 7380 h 9909"/>
                <a:gd name="connsiteX17" fmla="*/ 16 w 10000"/>
                <a:gd name="connsiteY17" fmla="*/ 159 h 9909"/>
                <a:gd name="connsiteX18" fmla="*/ 47 w 10000"/>
                <a:gd name="connsiteY18" fmla="*/ 68 h 9909"/>
                <a:gd name="connsiteX19" fmla="*/ 109 w 10000"/>
                <a:gd name="connsiteY19" fmla="*/ 0 h 9909"/>
                <a:gd name="connsiteX0" fmla="*/ 47 w 10000"/>
                <a:gd name="connsiteY0" fmla="*/ 0 h 9931"/>
                <a:gd name="connsiteX1" fmla="*/ 10000 w 10000"/>
                <a:gd name="connsiteY1" fmla="*/ 7477 h 9931"/>
                <a:gd name="connsiteX2" fmla="*/ 9981 w 10000"/>
                <a:gd name="connsiteY2" fmla="*/ 9347 h 9931"/>
                <a:gd name="connsiteX3" fmla="*/ 9919 w 10000"/>
                <a:gd name="connsiteY3" fmla="*/ 9504 h 9931"/>
                <a:gd name="connsiteX4" fmla="*/ 9776 w 10000"/>
                <a:gd name="connsiteY4" fmla="*/ 9642 h 9931"/>
                <a:gd name="connsiteX5" fmla="*/ 9530 w 10000"/>
                <a:gd name="connsiteY5" fmla="*/ 9762 h 9931"/>
                <a:gd name="connsiteX6" fmla="*/ 9212 w 10000"/>
                <a:gd name="connsiteY6" fmla="*/ 9854 h 9931"/>
                <a:gd name="connsiteX7" fmla="*/ 8833 w 10000"/>
                <a:gd name="connsiteY7" fmla="*/ 9916 h 9931"/>
                <a:gd name="connsiteX8" fmla="*/ 8423 w 10000"/>
                <a:gd name="connsiteY8" fmla="*/ 9931 h 9931"/>
                <a:gd name="connsiteX9" fmla="*/ 1564 w 10000"/>
                <a:gd name="connsiteY9" fmla="*/ 9931 h 9931"/>
                <a:gd name="connsiteX10" fmla="*/ 1154 w 10000"/>
                <a:gd name="connsiteY10" fmla="*/ 9916 h 9931"/>
                <a:gd name="connsiteX11" fmla="*/ 785 w 10000"/>
                <a:gd name="connsiteY11" fmla="*/ 9854 h 9931"/>
                <a:gd name="connsiteX12" fmla="*/ 477 w 10000"/>
                <a:gd name="connsiteY12" fmla="*/ 9762 h 9931"/>
                <a:gd name="connsiteX13" fmla="*/ 241 w 10000"/>
                <a:gd name="connsiteY13" fmla="*/ 9642 h 9931"/>
                <a:gd name="connsiteX14" fmla="*/ 67 w 10000"/>
                <a:gd name="connsiteY14" fmla="*/ 9504 h 9931"/>
                <a:gd name="connsiteX15" fmla="*/ 16 w 10000"/>
                <a:gd name="connsiteY15" fmla="*/ 9347 h 9931"/>
                <a:gd name="connsiteX16" fmla="*/ 0 w 10000"/>
                <a:gd name="connsiteY16" fmla="*/ 7379 h 9931"/>
                <a:gd name="connsiteX17" fmla="*/ 16 w 10000"/>
                <a:gd name="connsiteY17" fmla="*/ 91 h 9931"/>
                <a:gd name="connsiteX18" fmla="*/ 47 w 10000"/>
                <a:gd name="connsiteY18" fmla="*/ 0 h 9931"/>
                <a:gd name="connsiteX0" fmla="*/ 16 w 10000"/>
                <a:gd name="connsiteY0" fmla="*/ 0 h 9908"/>
                <a:gd name="connsiteX1" fmla="*/ 10000 w 10000"/>
                <a:gd name="connsiteY1" fmla="*/ 7437 h 9908"/>
                <a:gd name="connsiteX2" fmla="*/ 9981 w 10000"/>
                <a:gd name="connsiteY2" fmla="*/ 9320 h 9908"/>
                <a:gd name="connsiteX3" fmla="*/ 9919 w 10000"/>
                <a:gd name="connsiteY3" fmla="*/ 9478 h 9908"/>
                <a:gd name="connsiteX4" fmla="*/ 9776 w 10000"/>
                <a:gd name="connsiteY4" fmla="*/ 9617 h 9908"/>
                <a:gd name="connsiteX5" fmla="*/ 9530 w 10000"/>
                <a:gd name="connsiteY5" fmla="*/ 9738 h 9908"/>
                <a:gd name="connsiteX6" fmla="*/ 9212 w 10000"/>
                <a:gd name="connsiteY6" fmla="*/ 9830 h 9908"/>
                <a:gd name="connsiteX7" fmla="*/ 8833 w 10000"/>
                <a:gd name="connsiteY7" fmla="*/ 9893 h 9908"/>
                <a:gd name="connsiteX8" fmla="*/ 8423 w 10000"/>
                <a:gd name="connsiteY8" fmla="*/ 9908 h 9908"/>
                <a:gd name="connsiteX9" fmla="*/ 1564 w 10000"/>
                <a:gd name="connsiteY9" fmla="*/ 9908 h 9908"/>
                <a:gd name="connsiteX10" fmla="*/ 1154 w 10000"/>
                <a:gd name="connsiteY10" fmla="*/ 9893 h 9908"/>
                <a:gd name="connsiteX11" fmla="*/ 785 w 10000"/>
                <a:gd name="connsiteY11" fmla="*/ 9830 h 9908"/>
                <a:gd name="connsiteX12" fmla="*/ 477 w 10000"/>
                <a:gd name="connsiteY12" fmla="*/ 9738 h 9908"/>
                <a:gd name="connsiteX13" fmla="*/ 241 w 10000"/>
                <a:gd name="connsiteY13" fmla="*/ 9617 h 9908"/>
                <a:gd name="connsiteX14" fmla="*/ 67 w 10000"/>
                <a:gd name="connsiteY14" fmla="*/ 9478 h 9908"/>
                <a:gd name="connsiteX15" fmla="*/ 16 w 10000"/>
                <a:gd name="connsiteY15" fmla="*/ 9320 h 9908"/>
                <a:gd name="connsiteX16" fmla="*/ 0 w 10000"/>
                <a:gd name="connsiteY16" fmla="*/ 7338 h 9908"/>
                <a:gd name="connsiteX17" fmla="*/ 16 w 10000"/>
                <a:gd name="connsiteY17" fmla="*/ 0 h 9908"/>
                <a:gd name="connsiteX0" fmla="*/ 0 w 10000"/>
                <a:gd name="connsiteY0" fmla="*/ 199 h 2793"/>
                <a:gd name="connsiteX1" fmla="*/ 10000 w 10000"/>
                <a:gd name="connsiteY1" fmla="*/ 299 h 2793"/>
                <a:gd name="connsiteX2" fmla="*/ 9981 w 10000"/>
                <a:gd name="connsiteY2" fmla="*/ 2200 h 2793"/>
                <a:gd name="connsiteX3" fmla="*/ 9919 w 10000"/>
                <a:gd name="connsiteY3" fmla="*/ 2359 h 2793"/>
                <a:gd name="connsiteX4" fmla="*/ 9776 w 10000"/>
                <a:gd name="connsiteY4" fmla="*/ 2499 h 2793"/>
                <a:gd name="connsiteX5" fmla="*/ 9530 w 10000"/>
                <a:gd name="connsiteY5" fmla="*/ 2621 h 2793"/>
                <a:gd name="connsiteX6" fmla="*/ 9212 w 10000"/>
                <a:gd name="connsiteY6" fmla="*/ 2714 h 2793"/>
                <a:gd name="connsiteX7" fmla="*/ 8833 w 10000"/>
                <a:gd name="connsiteY7" fmla="*/ 2778 h 2793"/>
                <a:gd name="connsiteX8" fmla="*/ 8423 w 10000"/>
                <a:gd name="connsiteY8" fmla="*/ 2793 h 2793"/>
                <a:gd name="connsiteX9" fmla="*/ 1564 w 10000"/>
                <a:gd name="connsiteY9" fmla="*/ 2793 h 2793"/>
                <a:gd name="connsiteX10" fmla="*/ 1154 w 10000"/>
                <a:gd name="connsiteY10" fmla="*/ 2778 h 2793"/>
                <a:gd name="connsiteX11" fmla="*/ 785 w 10000"/>
                <a:gd name="connsiteY11" fmla="*/ 2714 h 2793"/>
                <a:gd name="connsiteX12" fmla="*/ 477 w 10000"/>
                <a:gd name="connsiteY12" fmla="*/ 2621 h 2793"/>
                <a:gd name="connsiteX13" fmla="*/ 241 w 10000"/>
                <a:gd name="connsiteY13" fmla="*/ 2499 h 2793"/>
                <a:gd name="connsiteX14" fmla="*/ 67 w 10000"/>
                <a:gd name="connsiteY14" fmla="*/ 2359 h 2793"/>
                <a:gd name="connsiteX15" fmla="*/ 16 w 10000"/>
                <a:gd name="connsiteY15" fmla="*/ 2200 h 2793"/>
                <a:gd name="connsiteX16" fmla="*/ 0 w 10000"/>
                <a:gd name="connsiteY16" fmla="*/ 199 h 2793"/>
                <a:gd name="connsiteX0" fmla="*/ 0 w 10000"/>
                <a:gd name="connsiteY0" fmla="*/ 0 h 9288"/>
                <a:gd name="connsiteX1" fmla="*/ 10000 w 10000"/>
                <a:gd name="connsiteY1" fmla="*/ 359 h 9288"/>
                <a:gd name="connsiteX2" fmla="*/ 9981 w 10000"/>
                <a:gd name="connsiteY2" fmla="*/ 7165 h 9288"/>
                <a:gd name="connsiteX3" fmla="*/ 9919 w 10000"/>
                <a:gd name="connsiteY3" fmla="*/ 7734 h 9288"/>
                <a:gd name="connsiteX4" fmla="*/ 9776 w 10000"/>
                <a:gd name="connsiteY4" fmla="*/ 8235 h 9288"/>
                <a:gd name="connsiteX5" fmla="*/ 9530 w 10000"/>
                <a:gd name="connsiteY5" fmla="*/ 8672 h 9288"/>
                <a:gd name="connsiteX6" fmla="*/ 9212 w 10000"/>
                <a:gd name="connsiteY6" fmla="*/ 9005 h 9288"/>
                <a:gd name="connsiteX7" fmla="*/ 8833 w 10000"/>
                <a:gd name="connsiteY7" fmla="*/ 9234 h 9288"/>
                <a:gd name="connsiteX8" fmla="*/ 8423 w 10000"/>
                <a:gd name="connsiteY8" fmla="*/ 9288 h 9288"/>
                <a:gd name="connsiteX9" fmla="*/ 1564 w 10000"/>
                <a:gd name="connsiteY9" fmla="*/ 9288 h 9288"/>
                <a:gd name="connsiteX10" fmla="*/ 1154 w 10000"/>
                <a:gd name="connsiteY10" fmla="*/ 9234 h 9288"/>
                <a:gd name="connsiteX11" fmla="*/ 785 w 10000"/>
                <a:gd name="connsiteY11" fmla="*/ 9005 h 9288"/>
                <a:gd name="connsiteX12" fmla="*/ 477 w 10000"/>
                <a:gd name="connsiteY12" fmla="*/ 8672 h 9288"/>
                <a:gd name="connsiteX13" fmla="*/ 241 w 10000"/>
                <a:gd name="connsiteY13" fmla="*/ 8235 h 9288"/>
                <a:gd name="connsiteX14" fmla="*/ 67 w 10000"/>
                <a:gd name="connsiteY14" fmla="*/ 7734 h 9288"/>
                <a:gd name="connsiteX15" fmla="*/ 16 w 10000"/>
                <a:gd name="connsiteY15" fmla="*/ 7165 h 9288"/>
                <a:gd name="connsiteX16" fmla="*/ 0 w 10000"/>
                <a:gd name="connsiteY16" fmla="*/ 0 h 9288"/>
                <a:gd name="connsiteX0" fmla="*/ 755 w 10755"/>
                <a:gd name="connsiteY0" fmla="*/ 320 h 10320"/>
                <a:gd name="connsiteX1" fmla="*/ 10755 w 10755"/>
                <a:gd name="connsiteY1" fmla="*/ 707 h 10320"/>
                <a:gd name="connsiteX2" fmla="*/ 10736 w 10755"/>
                <a:gd name="connsiteY2" fmla="*/ 8034 h 10320"/>
                <a:gd name="connsiteX3" fmla="*/ 10674 w 10755"/>
                <a:gd name="connsiteY3" fmla="*/ 8647 h 10320"/>
                <a:gd name="connsiteX4" fmla="*/ 10531 w 10755"/>
                <a:gd name="connsiteY4" fmla="*/ 9186 h 10320"/>
                <a:gd name="connsiteX5" fmla="*/ 10285 w 10755"/>
                <a:gd name="connsiteY5" fmla="*/ 9657 h 10320"/>
                <a:gd name="connsiteX6" fmla="*/ 9967 w 10755"/>
                <a:gd name="connsiteY6" fmla="*/ 10015 h 10320"/>
                <a:gd name="connsiteX7" fmla="*/ 9588 w 10755"/>
                <a:gd name="connsiteY7" fmla="*/ 10262 h 10320"/>
                <a:gd name="connsiteX8" fmla="*/ 9178 w 10755"/>
                <a:gd name="connsiteY8" fmla="*/ 10320 h 10320"/>
                <a:gd name="connsiteX9" fmla="*/ 2319 w 10755"/>
                <a:gd name="connsiteY9" fmla="*/ 10320 h 10320"/>
                <a:gd name="connsiteX10" fmla="*/ 1909 w 10755"/>
                <a:gd name="connsiteY10" fmla="*/ 10262 h 10320"/>
                <a:gd name="connsiteX11" fmla="*/ 1540 w 10755"/>
                <a:gd name="connsiteY11" fmla="*/ 10015 h 10320"/>
                <a:gd name="connsiteX12" fmla="*/ 1232 w 10755"/>
                <a:gd name="connsiteY12" fmla="*/ 9657 h 10320"/>
                <a:gd name="connsiteX13" fmla="*/ 996 w 10755"/>
                <a:gd name="connsiteY13" fmla="*/ 9186 h 10320"/>
                <a:gd name="connsiteX14" fmla="*/ 822 w 10755"/>
                <a:gd name="connsiteY14" fmla="*/ 8647 h 10320"/>
                <a:gd name="connsiteX15" fmla="*/ 771 w 10755"/>
                <a:gd name="connsiteY15" fmla="*/ 8034 h 10320"/>
                <a:gd name="connsiteX16" fmla="*/ 712 w 10755"/>
                <a:gd name="connsiteY16" fmla="*/ 685 h 10320"/>
                <a:gd name="connsiteX17" fmla="*/ 755 w 10755"/>
                <a:gd name="connsiteY17" fmla="*/ 320 h 10320"/>
                <a:gd name="connsiteX0" fmla="*/ 728 w 10771"/>
                <a:gd name="connsiteY0" fmla="*/ 906 h 10541"/>
                <a:gd name="connsiteX1" fmla="*/ 10771 w 10771"/>
                <a:gd name="connsiteY1" fmla="*/ 928 h 10541"/>
                <a:gd name="connsiteX2" fmla="*/ 10752 w 10771"/>
                <a:gd name="connsiteY2" fmla="*/ 8255 h 10541"/>
                <a:gd name="connsiteX3" fmla="*/ 10690 w 10771"/>
                <a:gd name="connsiteY3" fmla="*/ 8868 h 10541"/>
                <a:gd name="connsiteX4" fmla="*/ 10547 w 10771"/>
                <a:gd name="connsiteY4" fmla="*/ 9407 h 10541"/>
                <a:gd name="connsiteX5" fmla="*/ 10301 w 10771"/>
                <a:gd name="connsiteY5" fmla="*/ 9878 h 10541"/>
                <a:gd name="connsiteX6" fmla="*/ 9983 w 10771"/>
                <a:gd name="connsiteY6" fmla="*/ 10236 h 10541"/>
                <a:gd name="connsiteX7" fmla="*/ 9604 w 10771"/>
                <a:gd name="connsiteY7" fmla="*/ 10483 h 10541"/>
                <a:gd name="connsiteX8" fmla="*/ 9194 w 10771"/>
                <a:gd name="connsiteY8" fmla="*/ 10541 h 10541"/>
                <a:gd name="connsiteX9" fmla="*/ 2335 w 10771"/>
                <a:gd name="connsiteY9" fmla="*/ 10541 h 10541"/>
                <a:gd name="connsiteX10" fmla="*/ 1925 w 10771"/>
                <a:gd name="connsiteY10" fmla="*/ 10483 h 10541"/>
                <a:gd name="connsiteX11" fmla="*/ 1556 w 10771"/>
                <a:gd name="connsiteY11" fmla="*/ 10236 h 10541"/>
                <a:gd name="connsiteX12" fmla="*/ 1248 w 10771"/>
                <a:gd name="connsiteY12" fmla="*/ 9878 h 10541"/>
                <a:gd name="connsiteX13" fmla="*/ 1012 w 10771"/>
                <a:gd name="connsiteY13" fmla="*/ 9407 h 10541"/>
                <a:gd name="connsiteX14" fmla="*/ 838 w 10771"/>
                <a:gd name="connsiteY14" fmla="*/ 8868 h 10541"/>
                <a:gd name="connsiteX15" fmla="*/ 787 w 10771"/>
                <a:gd name="connsiteY15" fmla="*/ 8255 h 10541"/>
                <a:gd name="connsiteX16" fmla="*/ 728 w 10771"/>
                <a:gd name="connsiteY16" fmla="*/ 906 h 10541"/>
                <a:gd name="connsiteX0" fmla="*/ 0 w 10043"/>
                <a:gd name="connsiteY0" fmla="*/ 906 h 10541"/>
                <a:gd name="connsiteX1" fmla="*/ 10043 w 10043"/>
                <a:gd name="connsiteY1" fmla="*/ 928 h 10541"/>
                <a:gd name="connsiteX2" fmla="*/ 10024 w 10043"/>
                <a:gd name="connsiteY2" fmla="*/ 8255 h 10541"/>
                <a:gd name="connsiteX3" fmla="*/ 9962 w 10043"/>
                <a:gd name="connsiteY3" fmla="*/ 8868 h 10541"/>
                <a:gd name="connsiteX4" fmla="*/ 9819 w 10043"/>
                <a:gd name="connsiteY4" fmla="*/ 9407 h 10541"/>
                <a:gd name="connsiteX5" fmla="*/ 9573 w 10043"/>
                <a:gd name="connsiteY5" fmla="*/ 9878 h 10541"/>
                <a:gd name="connsiteX6" fmla="*/ 9255 w 10043"/>
                <a:gd name="connsiteY6" fmla="*/ 10236 h 10541"/>
                <a:gd name="connsiteX7" fmla="*/ 8876 w 10043"/>
                <a:gd name="connsiteY7" fmla="*/ 10483 h 10541"/>
                <a:gd name="connsiteX8" fmla="*/ 8466 w 10043"/>
                <a:gd name="connsiteY8" fmla="*/ 10541 h 10541"/>
                <a:gd name="connsiteX9" fmla="*/ 1607 w 10043"/>
                <a:gd name="connsiteY9" fmla="*/ 10541 h 10541"/>
                <a:gd name="connsiteX10" fmla="*/ 1197 w 10043"/>
                <a:gd name="connsiteY10" fmla="*/ 10483 h 10541"/>
                <a:gd name="connsiteX11" fmla="*/ 828 w 10043"/>
                <a:gd name="connsiteY11" fmla="*/ 10236 h 10541"/>
                <a:gd name="connsiteX12" fmla="*/ 520 w 10043"/>
                <a:gd name="connsiteY12" fmla="*/ 9878 h 10541"/>
                <a:gd name="connsiteX13" fmla="*/ 284 w 10043"/>
                <a:gd name="connsiteY13" fmla="*/ 9407 h 10541"/>
                <a:gd name="connsiteX14" fmla="*/ 110 w 10043"/>
                <a:gd name="connsiteY14" fmla="*/ 8868 h 10541"/>
                <a:gd name="connsiteX15" fmla="*/ 59 w 10043"/>
                <a:gd name="connsiteY15" fmla="*/ 8255 h 10541"/>
                <a:gd name="connsiteX16" fmla="*/ 0 w 10043"/>
                <a:gd name="connsiteY16" fmla="*/ 906 h 10541"/>
                <a:gd name="connsiteX0" fmla="*/ 0 w 10043"/>
                <a:gd name="connsiteY0" fmla="*/ 0 h 9635"/>
                <a:gd name="connsiteX1" fmla="*/ 10043 w 10043"/>
                <a:gd name="connsiteY1" fmla="*/ 22 h 9635"/>
                <a:gd name="connsiteX2" fmla="*/ 10024 w 10043"/>
                <a:gd name="connsiteY2" fmla="*/ 7349 h 9635"/>
                <a:gd name="connsiteX3" fmla="*/ 9962 w 10043"/>
                <a:gd name="connsiteY3" fmla="*/ 7962 h 9635"/>
                <a:gd name="connsiteX4" fmla="*/ 9819 w 10043"/>
                <a:gd name="connsiteY4" fmla="*/ 8501 h 9635"/>
                <a:gd name="connsiteX5" fmla="*/ 9573 w 10043"/>
                <a:gd name="connsiteY5" fmla="*/ 8972 h 9635"/>
                <a:gd name="connsiteX6" fmla="*/ 9255 w 10043"/>
                <a:gd name="connsiteY6" fmla="*/ 9330 h 9635"/>
                <a:gd name="connsiteX7" fmla="*/ 8876 w 10043"/>
                <a:gd name="connsiteY7" fmla="*/ 9577 h 9635"/>
                <a:gd name="connsiteX8" fmla="*/ 8466 w 10043"/>
                <a:gd name="connsiteY8" fmla="*/ 9635 h 9635"/>
                <a:gd name="connsiteX9" fmla="*/ 1607 w 10043"/>
                <a:gd name="connsiteY9" fmla="*/ 9635 h 9635"/>
                <a:gd name="connsiteX10" fmla="*/ 1197 w 10043"/>
                <a:gd name="connsiteY10" fmla="*/ 9577 h 9635"/>
                <a:gd name="connsiteX11" fmla="*/ 828 w 10043"/>
                <a:gd name="connsiteY11" fmla="*/ 9330 h 9635"/>
                <a:gd name="connsiteX12" fmla="*/ 520 w 10043"/>
                <a:gd name="connsiteY12" fmla="*/ 8972 h 9635"/>
                <a:gd name="connsiteX13" fmla="*/ 284 w 10043"/>
                <a:gd name="connsiteY13" fmla="*/ 8501 h 9635"/>
                <a:gd name="connsiteX14" fmla="*/ 110 w 10043"/>
                <a:gd name="connsiteY14" fmla="*/ 7962 h 9635"/>
                <a:gd name="connsiteX15" fmla="*/ 59 w 10043"/>
                <a:gd name="connsiteY15" fmla="*/ 7349 h 9635"/>
                <a:gd name="connsiteX16" fmla="*/ 0 w 10043"/>
                <a:gd name="connsiteY16" fmla="*/ 0 h 9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043" h="9635">
                  <a:moveTo>
                    <a:pt x="0" y="0"/>
                  </a:moveTo>
                  <a:lnTo>
                    <a:pt x="10043" y="22"/>
                  </a:lnTo>
                  <a:cubicBezTo>
                    <a:pt x="10037" y="2464"/>
                    <a:pt x="10030" y="4905"/>
                    <a:pt x="10024" y="7349"/>
                  </a:cubicBezTo>
                  <a:cubicBezTo>
                    <a:pt x="10003" y="7550"/>
                    <a:pt x="9983" y="7762"/>
                    <a:pt x="9962" y="7962"/>
                  </a:cubicBezTo>
                  <a:cubicBezTo>
                    <a:pt x="9914" y="8140"/>
                    <a:pt x="9867" y="8328"/>
                    <a:pt x="9819" y="8501"/>
                  </a:cubicBezTo>
                  <a:lnTo>
                    <a:pt x="9573" y="8972"/>
                  </a:lnTo>
                  <a:lnTo>
                    <a:pt x="9255" y="9330"/>
                  </a:lnTo>
                  <a:lnTo>
                    <a:pt x="8876" y="9577"/>
                  </a:lnTo>
                  <a:lnTo>
                    <a:pt x="8466" y="9635"/>
                  </a:lnTo>
                  <a:lnTo>
                    <a:pt x="1607" y="9635"/>
                  </a:lnTo>
                  <a:lnTo>
                    <a:pt x="1197" y="9577"/>
                  </a:lnTo>
                  <a:lnTo>
                    <a:pt x="828" y="9330"/>
                  </a:lnTo>
                  <a:lnTo>
                    <a:pt x="520" y="8972"/>
                  </a:lnTo>
                  <a:lnTo>
                    <a:pt x="284" y="8501"/>
                  </a:lnTo>
                  <a:lnTo>
                    <a:pt x="110" y="7962"/>
                  </a:lnTo>
                  <a:cubicBezTo>
                    <a:pt x="93" y="7762"/>
                    <a:pt x="76" y="7550"/>
                    <a:pt x="59" y="7349"/>
                  </a:cubicBezTo>
                  <a:cubicBezTo>
                    <a:pt x="39" y="4899"/>
                    <a:pt x="20" y="2450"/>
                    <a:pt x="0" y="0"/>
                  </a:cubicBezTo>
                  <a:close/>
                </a:path>
              </a:pathLst>
            </a:custGeom>
            <a:gradFill>
              <a:gsLst>
                <a:gs pos="83000">
                  <a:schemeClr val="bg1">
                    <a:lumMod val="63000"/>
                  </a:schemeClr>
                </a:gs>
                <a:gs pos="0">
                  <a:srgbClr val="5A5A5A">
                    <a:lumMod val="54000"/>
                  </a:srgbClr>
                </a:gs>
                <a:gs pos="39195">
                  <a:schemeClr val="bg1">
                    <a:lumMod val="89000"/>
                    <a:lumOff val="11000"/>
                  </a:schemeClr>
                </a:gs>
                <a:gs pos="62000">
                  <a:srgbClr val="000000">
                    <a:lumMod val="77000"/>
                  </a:srgbClr>
                </a:gs>
                <a:gs pos="13000">
                  <a:schemeClr val="bg1">
                    <a:lumMod val="65000"/>
                  </a:schemeClr>
                </a:gs>
                <a:gs pos="100000">
                  <a:schemeClr val="tx1">
                    <a:alpha val="53000"/>
                    <a:lumMod val="66000"/>
                    <a:lumOff val="34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4" name="Freeform 12"/>
            <p:cNvSpPr>
              <a:spLocks/>
            </p:cNvSpPr>
            <p:nvPr/>
          </p:nvSpPr>
          <p:spPr bwMode="auto">
            <a:xfrm rot="3243413">
              <a:off x="4387656" y="4507301"/>
              <a:ext cx="649010" cy="472190"/>
            </a:xfrm>
            <a:custGeom>
              <a:avLst/>
              <a:gdLst>
                <a:gd name="T0" fmla="*/ 124 w 972"/>
                <a:gd name="T1" fmla="*/ 0 h 2636"/>
                <a:gd name="T2" fmla="*/ 151 w 972"/>
                <a:gd name="T3" fmla="*/ 0 h 2636"/>
                <a:gd name="T4" fmla="*/ 820 w 972"/>
                <a:gd name="T5" fmla="*/ 0 h 2636"/>
                <a:gd name="T6" fmla="*/ 848 w 972"/>
                <a:gd name="T7" fmla="*/ 0 h 2636"/>
                <a:gd name="T8" fmla="*/ 873 w 972"/>
                <a:gd name="T9" fmla="*/ 0 h 2636"/>
                <a:gd name="T10" fmla="*/ 897 w 972"/>
                <a:gd name="T11" fmla="*/ 2 h 2636"/>
                <a:gd name="T12" fmla="*/ 919 w 972"/>
                <a:gd name="T13" fmla="*/ 6 h 2636"/>
                <a:gd name="T14" fmla="*/ 937 w 972"/>
                <a:gd name="T15" fmla="*/ 11 h 2636"/>
                <a:gd name="T16" fmla="*/ 952 w 972"/>
                <a:gd name="T17" fmla="*/ 20 h 2636"/>
                <a:gd name="T18" fmla="*/ 963 w 972"/>
                <a:gd name="T19" fmla="*/ 35 h 2636"/>
                <a:gd name="T20" fmla="*/ 970 w 972"/>
                <a:gd name="T21" fmla="*/ 53 h 2636"/>
                <a:gd name="T22" fmla="*/ 972 w 972"/>
                <a:gd name="T23" fmla="*/ 77 h 2636"/>
                <a:gd name="T24" fmla="*/ 972 w 972"/>
                <a:gd name="T25" fmla="*/ 2484 h 2636"/>
                <a:gd name="T26" fmla="*/ 966 w 972"/>
                <a:gd name="T27" fmla="*/ 2525 h 2636"/>
                <a:gd name="T28" fmla="*/ 952 w 972"/>
                <a:gd name="T29" fmla="*/ 2561 h 2636"/>
                <a:gd name="T30" fmla="*/ 928 w 972"/>
                <a:gd name="T31" fmla="*/ 2592 h 2636"/>
                <a:gd name="T32" fmla="*/ 897 w 972"/>
                <a:gd name="T33" fmla="*/ 2616 h 2636"/>
                <a:gd name="T34" fmla="*/ 860 w 972"/>
                <a:gd name="T35" fmla="*/ 2632 h 2636"/>
                <a:gd name="T36" fmla="*/ 820 w 972"/>
                <a:gd name="T37" fmla="*/ 2636 h 2636"/>
                <a:gd name="T38" fmla="*/ 151 w 972"/>
                <a:gd name="T39" fmla="*/ 2636 h 2636"/>
                <a:gd name="T40" fmla="*/ 111 w 972"/>
                <a:gd name="T41" fmla="*/ 2632 h 2636"/>
                <a:gd name="T42" fmla="*/ 75 w 972"/>
                <a:gd name="T43" fmla="*/ 2616 h 2636"/>
                <a:gd name="T44" fmla="*/ 45 w 972"/>
                <a:gd name="T45" fmla="*/ 2592 h 2636"/>
                <a:gd name="T46" fmla="*/ 22 w 972"/>
                <a:gd name="T47" fmla="*/ 2561 h 2636"/>
                <a:gd name="T48" fmla="*/ 5 w 972"/>
                <a:gd name="T49" fmla="*/ 2525 h 2636"/>
                <a:gd name="T50" fmla="*/ 0 w 972"/>
                <a:gd name="T51" fmla="*/ 2484 h 2636"/>
                <a:gd name="T52" fmla="*/ 0 w 972"/>
                <a:gd name="T53" fmla="*/ 77 h 2636"/>
                <a:gd name="T54" fmla="*/ 3 w 972"/>
                <a:gd name="T55" fmla="*/ 53 h 2636"/>
                <a:gd name="T56" fmla="*/ 9 w 972"/>
                <a:gd name="T57" fmla="*/ 35 h 2636"/>
                <a:gd name="T58" fmla="*/ 22 w 972"/>
                <a:gd name="T59" fmla="*/ 20 h 2636"/>
                <a:gd name="T60" fmla="*/ 36 w 972"/>
                <a:gd name="T61" fmla="*/ 11 h 2636"/>
                <a:gd name="T62" fmla="*/ 54 w 972"/>
                <a:gd name="T63" fmla="*/ 6 h 2636"/>
                <a:gd name="T64" fmla="*/ 75 w 972"/>
                <a:gd name="T65" fmla="*/ 2 h 2636"/>
                <a:gd name="T66" fmla="*/ 98 w 972"/>
                <a:gd name="T67" fmla="*/ 0 h 2636"/>
                <a:gd name="T68" fmla="*/ 124 w 972"/>
                <a:gd name="T69" fmla="*/ 0 h 2636"/>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35 w 10035"/>
                <a:gd name="connsiteY12" fmla="*/ 9423 h 10000"/>
                <a:gd name="connsiteX13" fmla="*/ 9973 w 10035"/>
                <a:gd name="connsiteY13" fmla="*/ 9579 h 10000"/>
                <a:gd name="connsiteX14" fmla="*/ 9829 w 10035"/>
                <a:gd name="connsiteY14" fmla="*/ 9715 h 10000"/>
                <a:gd name="connsiteX15" fmla="*/ 9582 w 10035"/>
                <a:gd name="connsiteY15" fmla="*/ 9833 h 10000"/>
                <a:gd name="connsiteX16" fmla="*/ 9263 w 10035"/>
                <a:gd name="connsiteY16" fmla="*/ 9924 h 10000"/>
                <a:gd name="connsiteX17" fmla="*/ 8883 w 10035"/>
                <a:gd name="connsiteY17" fmla="*/ 9985 h 10000"/>
                <a:gd name="connsiteX18" fmla="*/ 8471 w 10035"/>
                <a:gd name="connsiteY18" fmla="*/ 10000 h 10000"/>
                <a:gd name="connsiteX19" fmla="*/ 1588 w 10035"/>
                <a:gd name="connsiteY19" fmla="*/ 10000 h 10000"/>
                <a:gd name="connsiteX20" fmla="*/ 1177 w 10035"/>
                <a:gd name="connsiteY20" fmla="*/ 9985 h 10000"/>
                <a:gd name="connsiteX21" fmla="*/ 807 w 10035"/>
                <a:gd name="connsiteY21" fmla="*/ 9924 h 10000"/>
                <a:gd name="connsiteX22" fmla="*/ 498 w 10035"/>
                <a:gd name="connsiteY22" fmla="*/ 9833 h 10000"/>
                <a:gd name="connsiteX23" fmla="*/ 261 w 10035"/>
                <a:gd name="connsiteY23" fmla="*/ 9715 h 10000"/>
                <a:gd name="connsiteX24" fmla="*/ 86 w 10035"/>
                <a:gd name="connsiteY24" fmla="*/ 9579 h 10000"/>
                <a:gd name="connsiteX25" fmla="*/ 35 w 10035"/>
                <a:gd name="connsiteY25" fmla="*/ 9423 h 10000"/>
                <a:gd name="connsiteX26" fmla="*/ 0 w 10035"/>
                <a:gd name="connsiteY26" fmla="*/ 2691 h 10000"/>
                <a:gd name="connsiteX27" fmla="*/ 35 w 10035"/>
                <a:gd name="connsiteY27" fmla="*/ 292 h 10000"/>
                <a:gd name="connsiteX28" fmla="*/ 66 w 10035"/>
                <a:gd name="connsiteY28" fmla="*/ 201 h 10000"/>
                <a:gd name="connsiteX29" fmla="*/ 128 w 10035"/>
                <a:gd name="connsiteY29" fmla="*/ 133 h 10000"/>
                <a:gd name="connsiteX30" fmla="*/ 261 w 10035"/>
                <a:gd name="connsiteY30" fmla="*/ 76 h 10000"/>
                <a:gd name="connsiteX31" fmla="*/ 405 w 10035"/>
                <a:gd name="connsiteY31" fmla="*/ 42 h 10000"/>
                <a:gd name="connsiteX32" fmla="*/ 591 w 10035"/>
                <a:gd name="connsiteY32" fmla="*/ 23 h 10000"/>
                <a:gd name="connsiteX33" fmla="*/ 807 w 10035"/>
                <a:gd name="connsiteY33" fmla="*/ 8 h 10000"/>
                <a:gd name="connsiteX34" fmla="*/ 1043 w 10035"/>
                <a:gd name="connsiteY34" fmla="*/ 0 h 10000"/>
                <a:gd name="connsiteX35" fmla="*/ 1311 w 10035"/>
                <a:gd name="connsiteY35"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9263 w 10035"/>
                <a:gd name="connsiteY17" fmla="*/ 9924 h 10000"/>
                <a:gd name="connsiteX18" fmla="*/ 8883 w 10035"/>
                <a:gd name="connsiteY18" fmla="*/ 9985 h 10000"/>
                <a:gd name="connsiteX19" fmla="*/ 8471 w 10035"/>
                <a:gd name="connsiteY19" fmla="*/ 10000 h 10000"/>
                <a:gd name="connsiteX20" fmla="*/ 1588 w 10035"/>
                <a:gd name="connsiteY20" fmla="*/ 10000 h 10000"/>
                <a:gd name="connsiteX21" fmla="*/ 1177 w 10035"/>
                <a:gd name="connsiteY21" fmla="*/ 9985 h 10000"/>
                <a:gd name="connsiteX22" fmla="*/ 807 w 10035"/>
                <a:gd name="connsiteY22" fmla="*/ 9924 h 10000"/>
                <a:gd name="connsiteX23" fmla="*/ 498 w 10035"/>
                <a:gd name="connsiteY23" fmla="*/ 9833 h 10000"/>
                <a:gd name="connsiteX24" fmla="*/ 261 w 10035"/>
                <a:gd name="connsiteY24" fmla="*/ 9715 h 10000"/>
                <a:gd name="connsiteX25" fmla="*/ 86 w 10035"/>
                <a:gd name="connsiteY25" fmla="*/ 9579 h 10000"/>
                <a:gd name="connsiteX26" fmla="*/ 35 w 10035"/>
                <a:gd name="connsiteY26" fmla="*/ 9423 h 10000"/>
                <a:gd name="connsiteX27" fmla="*/ 0 w 10035"/>
                <a:gd name="connsiteY27" fmla="*/ 2691 h 10000"/>
                <a:gd name="connsiteX28" fmla="*/ 35 w 10035"/>
                <a:gd name="connsiteY28" fmla="*/ 292 h 10000"/>
                <a:gd name="connsiteX29" fmla="*/ 66 w 10035"/>
                <a:gd name="connsiteY29" fmla="*/ 201 h 10000"/>
                <a:gd name="connsiteX30" fmla="*/ 128 w 10035"/>
                <a:gd name="connsiteY30" fmla="*/ 133 h 10000"/>
                <a:gd name="connsiteX31" fmla="*/ 261 w 10035"/>
                <a:gd name="connsiteY31" fmla="*/ 76 h 10000"/>
                <a:gd name="connsiteX32" fmla="*/ 405 w 10035"/>
                <a:gd name="connsiteY32" fmla="*/ 42 h 10000"/>
                <a:gd name="connsiteX33" fmla="*/ 591 w 10035"/>
                <a:gd name="connsiteY33" fmla="*/ 23 h 10000"/>
                <a:gd name="connsiteX34" fmla="*/ 807 w 10035"/>
                <a:gd name="connsiteY34" fmla="*/ 8 h 10000"/>
                <a:gd name="connsiteX35" fmla="*/ 1043 w 10035"/>
                <a:gd name="connsiteY35" fmla="*/ 0 h 10000"/>
                <a:gd name="connsiteX36" fmla="*/ 1311 w 10035"/>
                <a:gd name="connsiteY36"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9263 w 10035"/>
                <a:gd name="connsiteY17" fmla="*/ 9924 h 10000"/>
                <a:gd name="connsiteX18" fmla="*/ 8883 w 10035"/>
                <a:gd name="connsiteY18" fmla="*/ 9985 h 10000"/>
                <a:gd name="connsiteX19" fmla="*/ 1588 w 10035"/>
                <a:gd name="connsiteY19" fmla="*/ 10000 h 10000"/>
                <a:gd name="connsiteX20" fmla="*/ 1177 w 10035"/>
                <a:gd name="connsiteY20" fmla="*/ 9985 h 10000"/>
                <a:gd name="connsiteX21" fmla="*/ 807 w 10035"/>
                <a:gd name="connsiteY21" fmla="*/ 9924 h 10000"/>
                <a:gd name="connsiteX22" fmla="*/ 498 w 10035"/>
                <a:gd name="connsiteY22" fmla="*/ 9833 h 10000"/>
                <a:gd name="connsiteX23" fmla="*/ 261 w 10035"/>
                <a:gd name="connsiteY23" fmla="*/ 9715 h 10000"/>
                <a:gd name="connsiteX24" fmla="*/ 86 w 10035"/>
                <a:gd name="connsiteY24" fmla="*/ 9579 h 10000"/>
                <a:gd name="connsiteX25" fmla="*/ 35 w 10035"/>
                <a:gd name="connsiteY25" fmla="*/ 9423 h 10000"/>
                <a:gd name="connsiteX26" fmla="*/ 0 w 10035"/>
                <a:gd name="connsiteY26" fmla="*/ 2691 h 10000"/>
                <a:gd name="connsiteX27" fmla="*/ 35 w 10035"/>
                <a:gd name="connsiteY27" fmla="*/ 292 h 10000"/>
                <a:gd name="connsiteX28" fmla="*/ 66 w 10035"/>
                <a:gd name="connsiteY28" fmla="*/ 201 h 10000"/>
                <a:gd name="connsiteX29" fmla="*/ 128 w 10035"/>
                <a:gd name="connsiteY29" fmla="*/ 133 h 10000"/>
                <a:gd name="connsiteX30" fmla="*/ 261 w 10035"/>
                <a:gd name="connsiteY30" fmla="*/ 76 h 10000"/>
                <a:gd name="connsiteX31" fmla="*/ 405 w 10035"/>
                <a:gd name="connsiteY31" fmla="*/ 42 h 10000"/>
                <a:gd name="connsiteX32" fmla="*/ 591 w 10035"/>
                <a:gd name="connsiteY32" fmla="*/ 23 h 10000"/>
                <a:gd name="connsiteX33" fmla="*/ 807 w 10035"/>
                <a:gd name="connsiteY33" fmla="*/ 8 h 10000"/>
                <a:gd name="connsiteX34" fmla="*/ 1043 w 10035"/>
                <a:gd name="connsiteY34" fmla="*/ 0 h 10000"/>
                <a:gd name="connsiteX35" fmla="*/ 1311 w 10035"/>
                <a:gd name="connsiteY35"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9263 w 10035"/>
                <a:gd name="connsiteY17" fmla="*/ 9924 h 10000"/>
                <a:gd name="connsiteX18" fmla="*/ 1588 w 10035"/>
                <a:gd name="connsiteY18" fmla="*/ 10000 h 10000"/>
                <a:gd name="connsiteX19" fmla="*/ 1177 w 10035"/>
                <a:gd name="connsiteY19" fmla="*/ 9985 h 10000"/>
                <a:gd name="connsiteX20" fmla="*/ 807 w 10035"/>
                <a:gd name="connsiteY20" fmla="*/ 9924 h 10000"/>
                <a:gd name="connsiteX21" fmla="*/ 498 w 10035"/>
                <a:gd name="connsiteY21" fmla="*/ 9833 h 10000"/>
                <a:gd name="connsiteX22" fmla="*/ 261 w 10035"/>
                <a:gd name="connsiteY22" fmla="*/ 9715 h 10000"/>
                <a:gd name="connsiteX23" fmla="*/ 86 w 10035"/>
                <a:gd name="connsiteY23" fmla="*/ 9579 h 10000"/>
                <a:gd name="connsiteX24" fmla="*/ 35 w 10035"/>
                <a:gd name="connsiteY24" fmla="*/ 9423 h 10000"/>
                <a:gd name="connsiteX25" fmla="*/ 0 w 10035"/>
                <a:gd name="connsiteY25" fmla="*/ 2691 h 10000"/>
                <a:gd name="connsiteX26" fmla="*/ 35 w 10035"/>
                <a:gd name="connsiteY26" fmla="*/ 292 h 10000"/>
                <a:gd name="connsiteX27" fmla="*/ 66 w 10035"/>
                <a:gd name="connsiteY27" fmla="*/ 201 h 10000"/>
                <a:gd name="connsiteX28" fmla="*/ 128 w 10035"/>
                <a:gd name="connsiteY28" fmla="*/ 133 h 10000"/>
                <a:gd name="connsiteX29" fmla="*/ 261 w 10035"/>
                <a:gd name="connsiteY29" fmla="*/ 76 h 10000"/>
                <a:gd name="connsiteX30" fmla="*/ 405 w 10035"/>
                <a:gd name="connsiteY30" fmla="*/ 42 h 10000"/>
                <a:gd name="connsiteX31" fmla="*/ 591 w 10035"/>
                <a:gd name="connsiteY31" fmla="*/ 23 h 10000"/>
                <a:gd name="connsiteX32" fmla="*/ 807 w 10035"/>
                <a:gd name="connsiteY32" fmla="*/ 8 h 10000"/>
                <a:gd name="connsiteX33" fmla="*/ 1043 w 10035"/>
                <a:gd name="connsiteY33" fmla="*/ 0 h 10000"/>
                <a:gd name="connsiteX34" fmla="*/ 1311 w 10035"/>
                <a:gd name="connsiteY34"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1588 w 10035"/>
                <a:gd name="connsiteY17" fmla="*/ 10000 h 10000"/>
                <a:gd name="connsiteX18" fmla="*/ 1177 w 10035"/>
                <a:gd name="connsiteY18" fmla="*/ 9985 h 10000"/>
                <a:gd name="connsiteX19" fmla="*/ 807 w 10035"/>
                <a:gd name="connsiteY19" fmla="*/ 9924 h 10000"/>
                <a:gd name="connsiteX20" fmla="*/ 498 w 10035"/>
                <a:gd name="connsiteY20" fmla="*/ 9833 h 10000"/>
                <a:gd name="connsiteX21" fmla="*/ 261 w 10035"/>
                <a:gd name="connsiteY21" fmla="*/ 9715 h 10000"/>
                <a:gd name="connsiteX22" fmla="*/ 86 w 10035"/>
                <a:gd name="connsiteY22" fmla="*/ 9579 h 10000"/>
                <a:gd name="connsiteX23" fmla="*/ 35 w 10035"/>
                <a:gd name="connsiteY23" fmla="*/ 9423 h 10000"/>
                <a:gd name="connsiteX24" fmla="*/ 0 w 10035"/>
                <a:gd name="connsiteY24" fmla="*/ 2691 h 10000"/>
                <a:gd name="connsiteX25" fmla="*/ 35 w 10035"/>
                <a:gd name="connsiteY25" fmla="*/ 292 h 10000"/>
                <a:gd name="connsiteX26" fmla="*/ 66 w 10035"/>
                <a:gd name="connsiteY26" fmla="*/ 201 h 10000"/>
                <a:gd name="connsiteX27" fmla="*/ 128 w 10035"/>
                <a:gd name="connsiteY27" fmla="*/ 133 h 10000"/>
                <a:gd name="connsiteX28" fmla="*/ 261 w 10035"/>
                <a:gd name="connsiteY28" fmla="*/ 76 h 10000"/>
                <a:gd name="connsiteX29" fmla="*/ 405 w 10035"/>
                <a:gd name="connsiteY29" fmla="*/ 42 h 10000"/>
                <a:gd name="connsiteX30" fmla="*/ 591 w 10035"/>
                <a:gd name="connsiteY30" fmla="*/ 23 h 10000"/>
                <a:gd name="connsiteX31" fmla="*/ 807 w 10035"/>
                <a:gd name="connsiteY31" fmla="*/ 8 h 10000"/>
                <a:gd name="connsiteX32" fmla="*/ 1043 w 10035"/>
                <a:gd name="connsiteY32" fmla="*/ 0 h 10000"/>
                <a:gd name="connsiteX33" fmla="*/ 1311 w 10035"/>
                <a:gd name="connsiteY33"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1588 w 10035"/>
                <a:gd name="connsiteY16" fmla="*/ 10000 h 10000"/>
                <a:gd name="connsiteX17" fmla="*/ 1177 w 10035"/>
                <a:gd name="connsiteY17" fmla="*/ 9985 h 10000"/>
                <a:gd name="connsiteX18" fmla="*/ 807 w 10035"/>
                <a:gd name="connsiteY18" fmla="*/ 9924 h 10000"/>
                <a:gd name="connsiteX19" fmla="*/ 498 w 10035"/>
                <a:gd name="connsiteY19" fmla="*/ 9833 h 10000"/>
                <a:gd name="connsiteX20" fmla="*/ 261 w 10035"/>
                <a:gd name="connsiteY20" fmla="*/ 9715 h 10000"/>
                <a:gd name="connsiteX21" fmla="*/ 86 w 10035"/>
                <a:gd name="connsiteY21" fmla="*/ 9579 h 10000"/>
                <a:gd name="connsiteX22" fmla="*/ 35 w 10035"/>
                <a:gd name="connsiteY22" fmla="*/ 9423 h 10000"/>
                <a:gd name="connsiteX23" fmla="*/ 0 w 10035"/>
                <a:gd name="connsiteY23" fmla="*/ 2691 h 10000"/>
                <a:gd name="connsiteX24" fmla="*/ 35 w 10035"/>
                <a:gd name="connsiteY24" fmla="*/ 292 h 10000"/>
                <a:gd name="connsiteX25" fmla="*/ 66 w 10035"/>
                <a:gd name="connsiteY25" fmla="*/ 201 h 10000"/>
                <a:gd name="connsiteX26" fmla="*/ 128 w 10035"/>
                <a:gd name="connsiteY26" fmla="*/ 133 h 10000"/>
                <a:gd name="connsiteX27" fmla="*/ 261 w 10035"/>
                <a:gd name="connsiteY27" fmla="*/ 76 h 10000"/>
                <a:gd name="connsiteX28" fmla="*/ 405 w 10035"/>
                <a:gd name="connsiteY28" fmla="*/ 42 h 10000"/>
                <a:gd name="connsiteX29" fmla="*/ 591 w 10035"/>
                <a:gd name="connsiteY29" fmla="*/ 23 h 10000"/>
                <a:gd name="connsiteX30" fmla="*/ 807 w 10035"/>
                <a:gd name="connsiteY30" fmla="*/ 8 h 10000"/>
                <a:gd name="connsiteX31" fmla="*/ 1043 w 10035"/>
                <a:gd name="connsiteY31" fmla="*/ 0 h 10000"/>
                <a:gd name="connsiteX32" fmla="*/ 1311 w 10035"/>
                <a:gd name="connsiteY32"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1588 w 10035"/>
                <a:gd name="connsiteY15" fmla="*/ 10000 h 10000"/>
                <a:gd name="connsiteX16" fmla="*/ 1177 w 10035"/>
                <a:gd name="connsiteY16" fmla="*/ 9985 h 10000"/>
                <a:gd name="connsiteX17" fmla="*/ 807 w 10035"/>
                <a:gd name="connsiteY17" fmla="*/ 9924 h 10000"/>
                <a:gd name="connsiteX18" fmla="*/ 498 w 10035"/>
                <a:gd name="connsiteY18" fmla="*/ 9833 h 10000"/>
                <a:gd name="connsiteX19" fmla="*/ 261 w 10035"/>
                <a:gd name="connsiteY19" fmla="*/ 9715 h 10000"/>
                <a:gd name="connsiteX20" fmla="*/ 86 w 10035"/>
                <a:gd name="connsiteY20" fmla="*/ 9579 h 10000"/>
                <a:gd name="connsiteX21" fmla="*/ 35 w 10035"/>
                <a:gd name="connsiteY21" fmla="*/ 9423 h 10000"/>
                <a:gd name="connsiteX22" fmla="*/ 0 w 10035"/>
                <a:gd name="connsiteY22" fmla="*/ 2691 h 10000"/>
                <a:gd name="connsiteX23" fmla="*/ 35 w 10035"/>
                <a:gd name="connsiteY23" fmla="*/ 292 h 10000"/>
                <a:gd name="connsiteX24" fmla="*/ 66 w 10035"/>
                <a:gd name="connsiteY24" fmla="*/ 201 h 10000"/>
                <a:gd name="connsiteX25" fmla="*/ 128 w 10035"/>
                <a:gd name="connsiteY25" fmla="*/ 133 h 10000"/>
                <a:gd name="connsiteX26" fmla="*/ 261 w 10035"/>
                <a:gd name="connsiteY26" fmla="*/ 76 h 10000"/>
                <a:gd name="connsiteX27" fmla="*/ 405 w 10035"/>
                <a:gd name="connsiteY27" fmla="*/ 42 h 10000"/>
                <a:gd name="connsiteX28" fmla="*/ 591 w 10035"/>
                <a:gd name="connsiteY28" fmla="*/ 23 h 10000"/>
                <a:gd name="connsiteX29" fmla="*/ 807 w 10035"/>
                <a:gd name="connsiteY29" fmla="*/ 8 h 10000"/>
                <a:gd name="connsiteX30" fmla="*/ 1043 w 10035"/>
                <a:gd name="connsiteY30" fmla="*/ 0 h 10000"/>
                <a:gd name="connsiteX31" fmla="*/ 1311 w 10035"/>
                <a:gd name="connsiteY31" fmla="*/ 0 h 10000"/>
                <a:gd name="connsiteX0" fmla="*/ 1311 w 10035"/>
                <a:gd name="connsiteY0" fmla="*/ 0 h 10136"/>
                <a:gd name="connsiteX1" fmla="*/ 1588 w 10035"/>
                <a:gd name="connsiteY1" fmla="*/ 0 h 10136"/>
                <a:gd name="connsiteX2" fmla="*/ 8471 w 10035"/>
                <a:gd name="connsiteY2" fmla="*/ 0 h 10136"/>
                <a:gd name="connsiteX3" fmla="*/ 8759 w 10035"/>
                <a:gd name="connsiteY3" fmla="*/ 0 h 10136"/>
                <a:gd name="connsiteX4" fmla="*/ 9016 w 10035"/>
                <a:gd name="connsiteY4" fmla="*/ 0 h 10136"/>
                <a:gd name="connsiteX5" fmla="*/ 9263 w 10035"/>
                <a:gd name="connsiteY5" fmla="*/ 8 h 10136"/>
                <a:gd name="connsiteX6" fmla="*/ 9490 w 10035"/>
                <a:gd name="connsiteY6" fmla="*/ 23 h 10136"/>
                <a:gd name="connsiteX7" fmla="*/ 9675 w 10035"/>
                <a:gd name="connsiteY7" fmla="*/ 42 h 10136"/>
                <a:gd name="connsiteX8" fmla="*/ 9829 w 10035"/>
                <a:gd name="connsiteY8" fmla="*/ 76 h 10136"/>
                <a:gd name="connsiteX9" fmla="*/ 9942 w 10035"/>
                <a:gd name="connsiteY9" fmla="*/ 133 h 10136"/>
                <a:gd name="connsiteX10" fmla="*/ 10014 w 10035"/>
                <a:gd name="connsiteY10" fmla="*/ 201 h 10136"/>
                <a:gd name="connsiteX11" fmla="*/ 10035 w 10035"/>
                <a:gd name="connsiteY11" fmla="*/ 292 h 10136"/>
                <a:gd name="connsiteX12" fmla="*/ 10001 w 10035"/>
                <a:gd name="connsiteY12" fmla="*/ 2673 h 10136"/>
                <a:gd name="connsiteX13" fmla="*/ 10035 w 10035"/>
                <a:gd name="connsiteY13" fmla="*/ 9423 h 10136"/>
                <a:gd name="connsiteX14" fmla="*/ 1588 w 10035"/>
                <a:gd name="connsiteY14" fmla="*/ 10000 h 10136"/>
                <a:gd name="connsiteX15" fmla="*/ 1177 w 10035"/>
                <a:gd name="connsiteY15" fmla="*/ 9985 h 10136"/>
                <a:gd name="connsiteX16" fmla="*/ 807 w 10035"/>
                <a:gd name="connsiteY16" fmla="*/ 9924 h 10136"/>
                <a:gd name="connsiteX17" fmla="*/ 498 w 10035"/>
                <a:gd name="connsiteY17" fmla="*/ 9833 h 10136"/>
                <a:gd name="connsiteX18" fmla="*/ 261 w 10035"/>
                <a:gd name="connsiteY18" fmla="*/ 9715 h 10136"/>
                <a:gd name="connsiteX19" fmla="*/ 86 w 10035"/>
                <a:gd name="connsiteY19" fmla="*/ 9579 h 10136"/>
                <a:gd name="connsiteX20" fmla="*/ 35 w 10035"/>
                <a:gd name="connsiteY20" fmla="*/ 9423 h 10136"/>
                <a:gd name="connsiteX21" fmla="*/ 0 w 10035"/>
                <a:gd name="connsiteY21" fmla="*/ 2691 h 10136"/>
                <a:gd name="connsiteX22" fmla="*/ 35 w 10035"/>
                <a:gd name="connsiteY22" fmla="*/ 292 h 10136"/>
                <a:gd name="connsiteX23" fmla="*/ 66 w 10035"/>
                <a:gd name="connsiteY23" fmla="*/ 201 h 10136"/>
                <a:gd name="connsiteX24" fmla="*/ 128 w 10035"/>
                <a:gd name="connsiteY24" fmla="*/ 133 h 10136"/>
                <a:gd name="connsiteX25" fmla="*/ 261 w 10035"/>
                <a:gd name="connsiteY25" fmla="*/ 76 h 10136"/>
                <a:gd name="connsiteX26" fmla="*/ 405 w 10035"/>
                <a:gd name="connsiteY26" fmla="*/ 42 h 10136"/>
                <a:gd name="connsiteX27" fmla="*/ 591 w 10035"/>
                <a:gd name="connsiteY27" fmla="*/ 23 h 10136"/>
                <a:gd name="connsiteX28" fmla="*/ 807 w 10035"/>
                <a:gd name="connsiteY28" fmla="*/ 8 h 10136"/>
                <a:gd name="connsiteX29" fmla="*/ 1043 w 10035"/>
                <a:gd name="connsiteY29" fmla="*/ 0 h 10136"/>
                <a:gd name="connsiteX30" fmla="*/ 1311 w 10035"/>
                <a:gd name="connsiteY30" fmla="*/ 0 h 10136"/>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588 w 10035"/>
                <a:gd name="connsiteY13" fmla="*/ 10000 h 10000"/>
                <a:gd name="connsiteX14" fmla="*/ 1177 w 10035"/>
                <a:gd name="connsiteY14" fmla="*/ 9985 h 10000"/>
                <a:gd name="connsiteX15" fmla="*/ 807 w 10035"/>
                <a:gd name="connsiteY15" fmla="*/ 9924 h 10000"/>
                <a:gd name="connsiteX16" fmla="*/ 498 w 10035"/>
                <a:gd name="connsiteY16" fmla="*/ 9833 h 10000"/>
                <a:gd name="connsiteX17" fmla="*/ 261 w 10035"/>
                <a:gd name="connsiteY17" fmla="*/ 9715 h 10000"/>
                <a:gd name="connsiteX18" fmla="*/ 86 w 10035"/>
                <a:gd name="connsiteY18" fmla="*/ 9579 h 10000"/>
                <a:gd name="connsiteX19" fmla="*/ 35 w 10035"/>
                <a:gd name="connsiteY19" fmla="*/ 9423 h 10000"/>
                <a:gd name="connsiteX20" fmla="*/ 0 w 10035"/>
                <a:gd name="connsiteY20" fmla="*/ 2691 h 10000"/>
                <a:gd name="connsiteX21" fmla="*/ 35 w 10035"/>
                <a:gd name="connsiteY21" fmla="*/ 292 h 10000"/>
                <a:gd name="connsiteX22" fmla="*/ 66 w 10035"/>
                <a:gd name="connsiteY22" fmla="*/ 201 h 10000"/>
                <a:gd name="connsiteX23" fmla="*/ 128 w 10035"/>
                <a:gd name="connsiteY23" fmla="*/ 133 h 10000"/>
                <a:gd name="connsiteX24" fmla="*/ 261 w 10035"/>
                <a:gd name="connsiteY24" fmla="*/ 76 h 10000"/>
                <a:gd name="connsiteX25" fmla="*/ 405 w 10035"/>
                <a:gd name="connsiteY25" fmla="*/ 42 h 10000"/>
                <a:gd name="connsiteX26" fmla="*/ 591 w 10035"/>
                <a:gd name="connsiteY26" fmla="*/ 23 h 10000"/>
                <a:gd name="connsiteX27" fmla="*/ 807 w 10035"/>
                <a:gd name="connsiteY27" fmla="*/ 8 h 10000"/>
                <a:gd name="connsiteX28" fmla="*/ 1043 w 10035"/>
                <a:gd name="connsiteY28" fmla="*/ 0 h 10000"/>
                <a:gd name="connsiteX29" fmla="*/ 1311 w 10035"/>
                <a:gd name="connsiteY29" fmla="*/ 0 h 10000"/>
                <a:gd name="connsiteX0" fmla="*/ 1311 w 10035"/>
                <a:gd name="connsiteY0" fmla="*/ 0 h 9985"/>
                <a:gd name="connsiteX1" fmla="*/ 1588 w 10035"/>
                <a:gd name="connsiteY1" fmla="*/ 0 h 9985"/>
                <a:gd name="connsiteX2" fmla="*/ 8471 w 10035"/>
                <a:gd name="connsiteY2" fmla="*/ 0 h 9985"/>
                <a:gd name="connsiteX3" fmla="*/ 8759 w 10035"/>
                <a:gd name="connsiteY3" fmla="*/ 0 h 9985"/>
                <a:gd name="connsiteX4" fmla="*/ 9016 w 10035"/>
                <a:gd name="connsiteY4" fmla="*/ 0 h 9985"/>
                <a:gd name="connsiteX5" fmla="*/ 9263 w 10035"/>
                <a:gd name="connsiteY5" fmla="*/ 8 h 9985"/>
                <a:gd name="connsiteX6" fmla="*/ 9490 w 10035"/>
                <a:gd name="connsiteY6" fmla="*/ 23 h 9985"/>
                <a:gd name="connsiteX7" fmla="*/ 9675 w 10035"/>
                <a:gd name="connsiteY7" fmla="*/ 42 h 9985"/>
                <a:gd name="connsiteX8" fmla="*/ 9829 w 10035"/>
                <a:gd name="connsiteY8" fmla="*/ 76 h 9985"/>
                <a:gd name="connsiteX9" fmla="*/ 9942 w 10035"/>
                <a:gd name="connsiteY9" fmla="*/ 133 h 9985"/>
                <a:gd name="connsiteX10" fmla="*/ 10014 w 10035"/>
                <a:gd name="connsiteY10" fmla="*/ 201 h 9985"/>
                <a:gd name="connsiteX11" fmla="*/ 10035 w 10035"/>
                <a:gd name="connsiteY11" fmla="*/ 292 h 9985"/>
                <a:gd name="connsiteX12" fmla="*/ 10001 w 10035"/>
                <a:gd name="connsiteY12" fmla="*/ 2673 h 9985"/>
                <a:gd name="connsiteX13" fmla="*/ 1177 w 10035"/>
                <a:gd name="connsiteY13" fmla="*/ 9985 h 9985"/>
                <a:gd name="connsiteX14" fmla="*/ 807 w 10035"/>
                <a:gd name="connsiteY14" fmla="*/ 9924 h 9985"/>
                <a:gd name="connsiteX15" fmla="*/ 498 w 10035"/>
                <a:gd name="connsiteY15" fmla="*/ 9833 h 9985"/>
                <a:gd name="connsiteX16" fmla="*/ 261 w 10035"/>
                <a:gd name="connsiteY16" fmla="*/ 9715 h 9985"/>
                <a:gd name="connsiteX17" fmla="*/ 86 w 10035"/>
                <a:gd name="connsiteY17" fmla="*/ 9579 h 9985"/>
                <a:gd name="connsiteX18" fmla="*/ 35 w 10035"/>
                <a:gd name="connsiteY18" fmla="*/ 9423 h 9985"/>
                <a:gd name="connsiteX19" fmla="*/ 0 w 10035"/>
                <a:gd name="connsiteY19" fmla="*/ 2691 h 9985"/>
                <a:gd name="connsiteX20" fmla="*/ 35 w 10035"/>
                <a:gd name="connsiteY20" fmla="*/ 292 h 9985"/>
                <a:gd name="connsiteX21" fmla="*/ 66 w 10035"/>
                <a:gd name="connsiteY21" fmla="*/ 201 h 9985"/>
                <a:gd name="connsiteX22" fmla="*/ 128 w 10035"/>
                <a:gd name="connsiteY22" fmla="*/ 133 h 9985"/>
                <a:gd name="connsiteX23" fmla="*/ 261 w 10035"/>
                <a:gd name="connsiteY23" fmla="*/ 76 h 9985"/>
                <a:gd name="connsiteX24" fmla="*/ 405 w 10035"/>
                <a:gd name="connsiteY24" fmla="*/ 42 h 9985"/>
                <a:gd name="connsiteX25" fmla="*/ 591 w 10035"/>
                <a:gd name="connsiteY25" fmla="*/ 23 h 9985"/>
                <a:gd name="connsiteX26" fmla="*/ 807 w 10035"/>
                <a:gd name="connsiteY26" fmla="*/ 8 h 9985"/>
                <a:gd name="connsiteX27" fmla="*/ 1043 w 10035"/>
                <a:gd name="connsiteY27" fmla="*/ 0 h 9985"/>
                <a:gd name="connsiteX28" fmla="*/ 1311 w 10035"/>
                <a:gd name="connsiteY28" fmla="*/ 0 h 9985"/>
                <a:gd name="connsiteX0" fmla="*/ 1306 w 10000"/>
                <a:gd name="connsiteY0" fmla="*/ 0 h 9939"/>
                <a:gd name="connsiteX1" fmla="*/ 1582 w 10000"/>
                <a:gd name="connsiteY1" fmla="*/ 0 h 9939"/>
                <a:gd name="connsiteX2" fmla="*/ 8441 w 10000"/>
                <a:gd name="connsiteY2" fmla="*/ 0 h 9939"/>
                <a:gd name="connsiteX3" fmla="*/ 8728 w 10000"/>
                <a:gd name="connsiteY3" fmla="*/ 0 h 9939"/>
                <a:gd name="connsiteX4" fmla="*/ 8985 w 10000"/>
                <a:gd name="connsiteY4" fmla="*/ 0 h 9939"/>
                <a:gd name="connsiteX5" fmla="*/ 9231 w 10000"/>
                <a:gd name="connsiteY5" fmla="*/ 8 h 9939"/>
                <a:gd name="connsiteX6" fmla="*/ 9457 w 10000"/>
                <a:gd name="connsiteY6" fmla="*/ 23 h 9939"/>
                <a:gd name="connsiteX7" fmla="*/ 9641 w 10000"/>
                <a:gd name="connsiteY7" fmla="*/ 42 h 9939"/>
                <a:gd name="connsiteX8" fmla="*/ 9795 w 10000"/>
                <a:gd name="connsiteY8" fmla="*/ 76 h 9939"/>
                <a:gd name="connsiteX9" fmla="*/ 9907 w 10000"/>
                <a:gd name="connsiteY9" fmla="*/ 133 h 9939"/>
                <a:gd name="connsiteX10" fmla="*/ 9979 w 10000"/>
                <a:gd name="connsiteY10" fmla="*/ 201 h 9939"/>
                <a:gd name="connsiteX11" fmla="*/ 10000 w 10000"/>
                <a:gd name="connsiteY11" fmla="*/ 292 h 9939"/>
                <a:gd name="connsiteX12" fmla="*/ 9966 w 10000"/>
                <a:gd name="connsiteY12" fmla="*/ 2677 h 9939"/>
                <a:gd name="connsiteX13" fmla="*/ 804 w 10000"/>
                <a:gd name="connsiteY13" fmla="*/ 9939 h 9939"/>
                <a:gd name="connsiteX14" fmla="*/ 496 w 10000"/>
                <a:gd name="connsiteY14" fmla="*/ 9848 h 9939"/>
                <a:gd name="connsiteX15" fmla="*/ 260 w 10000"/>
                <a:gd name="connsiteY15" fmla="*/ 9730 h 9939"/>
                <a:gd name="connsiteX16" fmla="*/ 86 w 10000"/>
                <a:gd name="connsiteY16" fmla="*/ 9593 h 9939"/>
                <a:gd name="connsiteX17" fmla="*/ 35 w 10000"/>
                <a:gd name="connsiteY17" fmla="*/ 9437 h 9939"/>
                <a:gd name="connsiteX18" fmla="*/ 0 w 10000"/>
                <a:gd name="connsiteY18" fmla="*/ 2695 h 9939"/>
                <a:gd name="connsiteX19" fmla="*/ 35 w 10000"/>
                <a:gd name="connsiteY19" fmla="*/ 292 h 9939"/>
                <a:gd name="connsiteX20" fmla="*/ 66 w 10000"/>
                <a:gd name="connsiteY20" fmla="*/ 201 h 9939"/>
                <a:gd name="connsiteX21" fmla="*/ 128 w 10000"/>
                <a:gd name="connsiteY21" fmla="*/ 133 h 9939"/>
                <a:gd name="connsiteX22" fmla="*/ 260 w 10000"/>
                <a:gd name="connsiteY22" fmla="*/ 76 h 9939"/>
                <a:gd name="connsiteX23" fmla="*/ 404 w 10000"/>
                <a:gd name="connsiteY23" fmla="*/ 42 h 9939"/>
                <a:gd name="connsiteX24" fmla="*/ 589 w 10000"/>
                <a:gd name="connsiteY24" fmla="*/ 23 h 9939"/>
                <a:gd name="connsiteX25" fmla="*/ 804 w 10000"/>
                <a:gd name="connsiteY25" fmla="*/ 8 h 9939"/>
                <a:gd name="connsiteX26" fmla="*/ 1039 w 10000"/>
                <a:gd name="connsiteY26" fmla="*/ 0 h 9939"/>
                <a:gd name="connsiteX27" fmla="*/ 1306 w 10000"/>
                <a:gd name="connsiteY27" fmla="*/ 0 h 9939"/>
                <a:gd name="connsiteX0" fmla="*/ 1306 w 10000"/>
                <a:gd name="connsiteY0" fmla="*/ 0 h 9908"/>
                <a:gd name="connsiteX1" fmla="*/ 1582 w 10000"/>
                <a:gd name="connsiteY1" fmla="*/ 0 h 9908"/>
                <a:gd name="connsiteX2" fmla="*/ 8441 w 10000"/>
                <a:gd name="connsiteY2" fmla="*/ 0 h 9908"/>
                <a:gd name="connsiteX3" fmla="*/ 8728 w 10000"/>
                <a:gd name="connsiteY3" fmla="*/ 0 h 9908"/>
                <a:gd name="connsiteX4" fmla="*/ 8985 w 10000"/>
                <a:gd name="connsiteY4" fmla="*/ 0 h 9908"/>
                <a:gd name="connsiteX5" fmla="*/ 9231 w 10000"/>
                <a:gd name="connsiteY5" fmla="*/ 8 h 9908"/>
                <a:gd name="connsiteX6" fmla="*/ 9457 w 10000"/>
                <a:gd name="connsiteY6" fmla="*/ 23 h 9908"/>
                <a:gd name="connsiteX7" fmla="*/ 9641 w 10000"/>
                <a:gd name="connsiteY7" fmla="*/ 42 h 9908"/>
                <a:gd name="connsiteX8" fmla="*/ 9795 w 10000"/>
                <a:gd name="connsiteY8" fmla="*/ 76 h 9908"/>
                <a:gd name="connsiteX9" fmla="*/ 9907 w 10000"/>
                <a:gd name="connsiteY9" fmla="*/ 134 h 9908"/>
                <a:gd name="connsiteX10" fmla="*/ 9979 w 10000"/>
                <a:gd name="connsiteY10" fmla="*/ 202 h 9908"/>
                <a:gd name="connsiteX11" fmla="*/ 10000 w 10000"/>
                <a:gd name="connsiteY11" fmla="*/ 294 h 9908"/>
                <a:gd name="connsiteX12" fmla="*/ 9966 w 10000"/>
                <a:gd name="connsiteY12" fmla="*/ 2693 h 9908"/>
                <a:gd name="connsiteX13" fmla="*/ 496 w 10000"/>
                <a:gd name="connsiteY13" fmla="*/ 9908 h 9908"/>
                <a:gd name="connsiteX14" fmla="*/ 260 w 10000"/>
                <a:gd name="connsiteY14" fmla="*/ 9790 h 9908"/>
                <a:gd name="connsiteX15" fmla="*/ 86 w 10000"/>
                <a:gd name="connsiteY15" fmla="*/ 9652 h 9908"/>
                <a:gd name="connsiteX16" fmla="*/ 35 w 10000"/>
                <a:gd name="connsiteY16" fmla="*/ 9495 h 9908"/>
                <a:gd name="connsiteX17" fmla="*/ 0 w 10000"/>
                <a:gd name="connsiteY17" fmla="*/ 2712 h 9908"/>
                <a:gd name="connsiteX18" fmla="*/ 35 w 10000"/>
                <a:gd name="connsiteY18" fmla="*/ 294 h 9908"/>
                <a:gd name="connsiteX19" fmla="*/ 66 w 10000"/>
                <a:gd name="connsiteY19" fmla="*/ 202 h 9908"/>
                <a:gd name="connsiteX20" fmla="*/ 128 w 10000"/>
                <a:gd name="connsiteY20" fmla="*/ 134 h 9908"/>
                <a:gd name="connsiteX21" fmla="*/ 260 w 10000"/>
                <a:gd name="connsiteY21" fmla="*/ 76 h 9908"/>
                <a:gd name="connsiteX22" fmla="*/ 404 w 10000"/>
                <a:gd name="connsiteY22" fmla="*/ 42 h 9908"/>
                <a:gd name="connsiteX23" fmla="*/ 589 w 10000"/>
                <a:gd name="connsiteY23" fmla="*/ 23 h 9908"/>
                <a:gd name="connsiteX24" fmla="*/ 804 w 10000"/>
                <a:gd name="connsiteY24" fmla="*/ 8 h 9908"/>
                <a:gd name="connsiteX25" fmla="*/ 1039 w 10000"/>
                <a:gd name="connsiteY25" fmla="*/ 0 h 9908"/>
                <a:gd name="connsiteX26" fmla="*/ 1306 w 10000"/>
                <a:gd name="connsiteY26" fmla="*/ 0 h 9908"/>
                <a:gd name="connsiteX0" fmla="*/ 1306 w 10000"/>
                <a:gd name="connsiteY0" fmla="*/ 0 h 9881"/>
                <a:gd name="connsiteX1" fmla="*/ 1582 w 10000"/>
                <a:gd name="connsiteY1" fmla="*/ 0 h 9881"/>
                <a:gd name="connsiteX2" fmla="*/ 8441 w 10000"/>
                <a:gd name="connsiteY2" fmla="*/ 0 h 9881"/>
                <a:gd name="connsiteX3" fmla="*/ 8728 w 10000"/>
                <a:gd name="connsiteY3" fmla="*/ 0 h 9881"/>
                <a:gd name="connsiteX4" fmla="*/ 8985 w 10000"/>
                <a:gd name="connsiteY4" fmla="*/ 0 h 9881"/>
                <a:gd name="connsiteX5" fmla="*/ 9231 w 10000"/>
                <a:gd name="connsiteY5" fmla="*/ 8 h 9881"/>
                <a:gd name="connsiteX6" fmla="*/ 9457 w 10000"/>
                <a:gd name="connsiteY6" fmla="*/ 23 h 9881"/>
                <a:gd name="connsiteX7" fmla="*/ 9641 w 10000"/>
                <a:gd name="connsiteY7" fmla="*/ 42 h 9881"/>
                <a:gd name="connsiteX8" fmla="*/ 9795 w 10000"/>
                <a:gd name="connsiteY8" fmla="*/ 77 h 9881"/>
                <a:gd name="connsiteX9" fmla="*/ 9907 w 10000"/>
                <a:gd name="connsiteY9" fmla="*/ 135 h 9881"/>
                <a:gd name="connsiteX10" fmla="*/ 9979 w 10000"/>
                <a:gd name="connsiteY10" fmla="*/ 204 h 9881"/>
                <a:gd name="connsiteX11" fmla="*/ 10000 w 10000"/>
                <a:gd name="connsiteY11" fmla="*/ 297 h 9881"/>
                <a:gd name="connsiteX12" fmla="*/ 9966 w 10000"/>
                <a:gd name="connsiteY12" fmla="*/ 2718 h 9881"/>
                <a:gd name="connsiteX13" fmla="*/ 260 w 10000"/>
                <a:gd name="connsiteY13" fmla="*/ 9881 h 9881"/>
                <a:gd name="connsiteX14" fmla="*/ 86 w 10000"/>
                <a:gd name="connsiteY14" fmla="*/ 9742 h 9881"/>
                <a:gd name="connsiteX15" fmla="*/ 35 w 10000"/>
                <a:gd name="connsiteY15" fmla="*/ 9583 h 9881"/>
                <a:gd name="connsiteX16" fmla="*/ 0 w 10000"/>
                <a:gd name="connsiteY16" fmla="*/ 2737 h 9881"/>
                <a:gd name="connsiteX17" fmla="*/ 35 w 10000"/>
                <a:gd name="connsiteY17" fmla="*/ 297 h 9881"/>
                <a:gd name="connsiteX18" fmla="*/ 66 w 10000"/>
                <a:gd name="connsiteY18" fmla="*/ 204 h 9881"/>
                <a:gd name="connsiteX19" fmla="*/ 128 w 10000"/>
                <a:gd name="connsiteY19" fmla="*/ 135 h 9881"/>
                <a:gd name="connsiteX20" fmla="*/ 260 w 10000"/>
                <a:gd name="connsiteY20" fmla="*/ 77 h 9881"/>
                <a:gd name="connsiteX21" fmla="*/ 404 w 10000"/>
                <a:gd name="connsiteY21" fmla="*/ 42 h 9881"/>
                <a:gd name="connsiteX22" fmla="*/ 589 w 10000"/>
                <a:gd name="connsiteY22" fmla="*/ 23 h 9881"/>
                <a:gd name="connsiteX23" fmla="*/ 804 w 10000"/>
                <a:gd name="connsiteY23" fmla="*/ 8 h 9881"/>
                <a:gd name="connsiteX24" fmla="*/ 1039 w 10000"/>
                <a:gd name="connsiteY24" fmla="*/ 0 h 9881"/>
                <a:gd name="connsiteX25" fmla="*/ 1306 w 10000"/>
                <a:gd name="connsiteY25" fmla="*/ 0 h 9881"/>
                <a:gd name="connsiteX0" fmla="*/ 1306 w 10000"/>
                <a:gd name="connsiteY0" fmla="*/ 0 h 9859"/>
                <a:gd name="connsiteX1" fmla="*/ 1582 w 10000"/>
                <a:gd name="connsiteY1" fmla="*/ 0 h 9859"/>
                <a:gd name="connsiteX2" fmla="*/ 8441 w 10000"/>
                <a:gd name="connsiteY2" fmla="*/ 0 h 9859"/>
                <a:gd name="connsiteX3" fmla="*/ 8728 w 10000"/>
                <a:gd name="connsiteY3" fmla="*/ 0 h 9859"/>
                <a:gd name="connsiteX4" fmla="*/ 8985 w 10000"/>
                <a:gd name="connsiteY4" fmla="*/ 0 h 9859"/>
                <a:gd name="connsiteX5" fmla="*/ 9231 w 10000"/>
                <a:gd name="connsiteY5" fmla="*/ 8 h 9859"/>
                <a:gd name="connsiteX6" fmla="*/ 9457 w 10000"/>
                <a:gd name="connsiteY6" fmla="*/ 23 h 9859"/>
                <a:gd name="connsiteX7" fmla="*/ 9641 w 10000"/>
                <a:gd name="connsiteY7" fmla="*/ 43 h 9859"/>
                <a:gd name="connsiteX8" fmla="*/ 9795 w 10000"/>
                <a:gd name="connsiteY8" fmla="*/ 78 h 9859"/>
                <a:gd name="connsiteX9" fmla="*/ 9907 w 10000"/>
                <a:gd name="connsiteY9" fmla="*/ 137 h 9859"/>
                <a:gd name="connsiteX10" fmla="*/ 9979 w 10000"/>
                <a:gd name="connsiteY10" fmla="*/ 206 h 9859"/>
                <a:gd name="connsiteX11" fmla="*/ 10000 w 10000"/>
                <a:gd name="connsiteY11" fmla="*/ 301 h 9859"/>
                <a:gd name="connsiteX12" fmla="*/ 9966 w 10000"/>
                <a:gd name="connsiteY12" fmla="*/ 2751 h 9859"/>
                <a:gd name="connsiteX13" fmla="*/ 86 w 10000"/>
                <a:gd name="connsiteY13" fmla="*/ 9859 h 9859"/>
                <a:gd name="connsiteX14" fmla="*/ 35 w 10000"/>
                <a:gd name="connsiteY14" fmla="*/ 9698 h 9859"/>
                <a:gd name="connsiteX15" fmla="*/ 0 w 10000"/>
                <a:gd name="connsiteY15" fmla="*/ 2770 h 9859"/>
                <a:gd name="connsiteX16" fmla="*/ 35 w 10000"/>
                <a:gd name="connsiteY16" fmla="*/ 301 h 9859"/>
                <a:gd name="connsiteX17" fmla="*/ 66 w 10000"/>
                <a:gd name="connsiteY17" fmla="*/ 206 h 9859"/>
                <a:gd name="connsiteX18" fmla="*/ 128 w 10000"/>
                <a:gd name="connsiteY18" fmla="*/ 137 h 9859"/>
                <a:gd name="connsiteX19" fmla="*/ 260 w 10000"/>
                <a:gd name="connsiteY19" fmla="*/ 78 h 9859"/>
                <a:gd name="connsiteX20" fmla="*/ 404 w 10000"/>
                <a:gd name="connsiteY20" fmla="*/ 43 h 9859"/>
                <a:gd name="connsiteX21" fmla="*/ 589 w 10000"/>
                <a:gd name="connsiteY21" fmla="*/ 23 h 9859"/>
                <a:gd name="connsiteX22" fmla="*/ 804 w 10000"/>
                <a:gd name="connsiteY22" fmla="*/ 8 h 9859"/>
                <a:gd name="connsiteX23" fmla="*/ 1039 w 10000"/>
                <a:gd name="connsiteY23" fmla="*/ 0 h 9859"/>
                <a:gd name="connsiteX24" fmla="*/ 1306 w 10000"/>
                <a:gd name="connsiteY24" fmla="*/ 0 h 9859"/>
                <a:gd name="connsiteX0" fmla="*/ 1306 w 10000"/>
                <a:gd name="connsiteY0" fmla="*/ 0 h 9837"/>
                <a:gd name="connsiteX1" fmla="*/ 1582 w 10000"/>
                <a:gd name="connsiteY1" fmla="*/ 0 h 9837"/>
                <a:gd name="connsiteX2" fmla="*/ 8441 w 10000"/>
                <a:gd name="connsiteY2" fmla="*/ 0 h 9837"/>
                <a:gd name="connsiteX3" fmla="*/ 8728 w 10000"/>
                <a:gd name="connsiteY3" fmla="*/ 0 h 9837"/>
                <a:gd name="connsiteX4" fmla="*/ 8985 w 10000"/>
                <a:gd name="connsiteY4" fmla="*/ 0 h 9837"/>
                <a:gd name="connsiteX5" fmla="*/ 9231 w 10000"/>
                <a:gd name="connsiteY5" fmla="*/ 8 h 9837"/>
                <a:gd name="connsiteX6" fmla="*/ 9457 w 10000"/>
                <a:gd name="connsiteY6" fmla="*/ 23 h 9837"/>
                <a:gd name="connsiteX7" fmla="*/ 9641 w 10000"/>
                <a:gd name="connsiteY7" fmla="*/ 44 h 9837"/>
                <a:gd name="connsiteX8" fmla="*/ 9795 w 10000"/>
                <a:gd name="connsiteY8" fmla="*/ 79 h 9837"/>
                <a:gd name="connsiteX9" fmla="*/ 9907 w 10000"/>
                <a:gd name="connsiteY9" fmla="*/ 139 h 9837"/>
                <a:gd name="connsiteX10" fmla="*/ 9979 w 10000"/>
                <a:gd name="connsiteY10" fmla="*/ 209 h 9837"/>
                <a:gd name="connsiteX11" fmla="*/ 10000 w 10000"/>
                <a:gd name="connsiteY11" fmla="*/ 305 h 9837"/>
                <a:gd name="connsiteX12" fmla="*/ 9966 w 10000"/>
                <a:gd name="connsiteY12" fmla="*/ 2790 h 9837"/>
                <a:gd name="connsiteX13" fmla="*/ 35 w 10000"/>
                <a:gd name="connsiteY13" fmla="*/ 9837 h 9837"/>
                <a:gd name="connsiteX14" fmla="*/ 0 w 10000"/>
                <a:gd name="connsiteY14" fmla="*/ 2810 h 9837"/>
                <a:gd name="connsiteX15" fmla="*/ 35 w 10000"/>
                <a:gd name="connsiteY15" fmla="*/ 305 h 9837"/>
                <a:gd name="connsiteX16" fmla="*/ 66 w 10000"/>
                <a:gd name="connsiteY16" fmla="*/ 209 h 9837"/>
                <a:gd name="connsiteX17" fmla="*/ 128 w 10000"/>
                <a:gd name="connsiteY17" fmla="*/ 139 h 9837"/>
                <a:gd name="connsiteX18" fmla="*/ 260 w 10000"/>
                <a:gd name="connsiteY18" fmla="*/ 79 h 9837"/>
                <a:gd name="connsiteX19" fmla="*/ 404 w 10000"/>
                <a:gd name="connsiteY19" fmla="*/ 44 h 9837"/>
                <a:gd name="connsiteX20" fmla="*/ 589 w 10000"/>
                <a:gd name="connsiteY20" fmla="*/ 23 h 9837"/>
                <a:gd name="connsiteX21" fmla="*/ 804 w 10000"/>
                <a:gd name="connsiteY21" fmla="*/ 8 h 9837"/>
                <a:gd name="connsiteX22" fmla="*/ 1039 w 10000"/>
                <a:gd name="connsiteY22" fmla="*/ 0 h 9837"/>
                <a:gd name="connsiteX23" fmla="*/ 1306 w 10000"/>
                <a:gd name="connsiteY23" fmla="*/ 0 h 9837"/>
                <a:gd name="connsiteX0" fmla="*/ 1306 w 10000"/>
                <a:gd name="connsiteY0" fmla="*/ 0 h 3163"/>
                <a:gd name="connsiteX1" fmla="*/ 1582 w 10000"/>
                <a:gd name="connsiteY1" fmla="*/ 0 h 3163"/>
                <a:gd name="connsiteX2" fmla="*/ 8441 w 10000"/>
                <a:gd name="connsiteY2" fmla="*/ 0 h 3163"/>
                <a:gd name="connsiteX3" fmla="*/ 8728 w 10000"/>
                <a:gd name="connsiteY3" fmla="*/ 0 h 3163"/>
                <a:gd name="connsiteX4" fmla="*/ 8985 w 10000"/>
                <a:gd name="connsiteY4" fmla="*/ 0 h 3163"/>
                <a:gd name="connsiteX5" fmla="*/ 9231 w 10000"/>
                <a:gd name="connsiteY5" fmla="*/ 8 h 3163"/>
                <a:gd name="connsiteX6" fmla="*/ 9457 w 10000"/>
                <a:gd name="connsiteY6" fmla="*/ 23 h 3163"/>
                <a:gd name="connsiteX7" fmla="*/ 9641 w 10000"/>
                <a:gd name="connsiteY7" fmla="*/ 45 h 3163"/>
                <a:gd name="connsiteX8" fmla="*/ 9795 w 10000"/>
                <a:gd name="connsiteY8" fmla="*/ 80 h 3163"/>
                <a:gd name="connsiteX9" fmla="*/ 9907 w 10000"/>
                <a:gd name="connsiteY9" fmla="*/ 141 h 3163"/>
                <a:gd name="connsiteX10" fmla="*/ 9979 w 10000"/>
                <a:gd name="connsiteY10" fmla="*/ 212 h 3163"/>
                <a:gd name="connsiteX11" fmla="*/ 10000 w 10000"/>
                <a:gd name="connsiteY11" fmla="*/ 310 h 3163"/>
                <a:gd name="connsiteX12" fmla="*/ 9966 w 10000"/>
                <a:gd name="connsiteY12" fmla="*/ 2836 h 3163"/>
                <a:gd name="connsiteX13" fmla="*/ 0 w 10000"/>
                <a:gd name="connsiteY13" fmla="*/ 2857 h 3163"/>
                <a:gd name="connsiteX14" fmla="*/ 35 w 10000"/>
                <a:gd name="connsiteY14" fmla="*/ 310 h 3163"/>
                <a:gd name="connsiteX15" fmla="*/ 66 w 10000"/>
                <a:gd name="connsiteY15" fmla="*/ 212 h 3163"/>
                <a:gd name="connsiteX16" fmla="*/ 128 w 10000"/>
                <a:gd name="connsiteY16" fmla="*/ 141 h 3163"/>
                <a:gd name="connsiteX17" fmla="*/ 260 w 10000"/>
                <a:gd name="connsiteY17" fmla="*/ 80 h 3163"/>
                <a:gd name="connsiteX18" fmla="*/ 404 w 10000"/>
                <a:gd name="connsiteY18" fmla="*/ 45 h 3163"/>
                <a:gd name="connsiteX19" fmla="*/ 589 w 10000"/>
                <a:gd name="connsiteY19" fmla="*/ 23 h 3163"/>
                <a:gd name="connsiteX20" fmla="*/ 804 w 10000"/>
                <a:gd name="connsiteY20" fmla="*/ 8 h 3163"/>
                <a:gd name="connsiteX21" fmla="*/ 1039 w 10000"/>
                <a:gd name="connsiteY21" fmla="*/ 0 h 3163"/>
                <a:gd name="connsiteX22" fmla="*/ 1306 w 10000"/>
                <a:gd name="connsiteY22" fmla="*/ 0 h 3163"/>
                <a:gd name="connsiteX0" fmla="*/ 1306 w 10000"/>
                <a:gd name="connsiteY0" fmla="*/ 0 h 9033"/>
                <a:gd name="connsiteX1" fmla="*/ 1582 w 10000"/>
                <a:gd name="connsiteY1" fmla="*/ 0 h 9033"/>
                <a:gd name="connsiteX2" fmla="*/ 8441 w 10000"/>
                <a:gd name="connsiteY2" fmla="*/ 0 h 9033"/>
                <a:gd name="connsiteX3" fmla="*/ 8728 w 10000"/>
                <a:gd name="connsiteY3" fmla="*/ 0 h 9033"/>
                <a:gd name="connsiteX4" fmla="*/ 8985 w 10000"/>
                <a:gd name="connsiteY4" fmla="*/ 0 h 9033"/>
                <a:gd name="connsiteX5" fmla="*/ 9231 w 10000"/>
                <a:gd name="connsiteY5" fmla="*/ 25 h 9033"/>
                <a:gd name="connsiteX6" fmla="*/ 9457 w 10000"/>
                <a:gd name="connsiteY6" fmla="*/ 73 h 9033"/>
                <a:gd name="connsiteX7" fmla="*/ 9641 w 10000"/>
                <a:gd name="connsiteY7" fmla="*/ 142 h 9033"/>
                <a:gd name="connsiteX8" fmla="*/ 9795 w 10000"/>
                <a:gd name="connsiteY8" fmla="*/ 253 h 9033"/>
                <a:gd name="connsiteX9" fmla="*/ 9907 w 10000"/>
                <a:gd name="connsiteY9" fmla="*/ 446 h 9033"/>
                <a:gd name="connsiteX10" fmla="*/ 9979 w 10000"/>
                <a:gd name="connsiteY10" fmla="*/ 670 h 9033"/>
                <a:gd name="connsiteX11" fmla="*/ 10000 w 10000"/>
                <a:gd name="connsiteY11" fmla="*/ 980 h 9033"/>
                <a:gd name="connsiteX12" fmla="*/ 9966 w 10000"/>
                <a:gd name="connsiteY12" fmla="*/ 8966 h 9033"/>
                <a:gd name="connsiteX13" fmla="*/ 0 w 10000"/>
                <a:gd name="connsiteY13" fmla="*/ 9033 h 9033"/>
                <a:gd name="connsiteX14" fmla="*/ 35 w 10000"/>
                <a:gd name="connsiteY14" fmla="*/ 980 h 9033"/>
                <a:gd name="connsiteX15" fmla="*/ 66 w 10000"/>
                <a:gd name="connsiteY15" fmla="*/ 670 h 9033"/>
                <a:gd name="connsiteX16" fmla="*/ 128 w 10000"/>
                <a:gd name="connsiteY16" fmla="*/ 446 h 9033"/>
                <a:gd name="connsiteX17" fmla="*/ 260 w 10000"/>
                <a:gd name="connsiteY17" fmla="*/ 253 h 9033"/>
                <a:gd name="connsiteX18" fmla="*/ 404 w 10000"/>
                <a:gd name="connsiteY18" fmla="*/ 142 h 9033"/>
                <a:gd name="connsiteX19" fmla="*/ 589 w 10000"/>
                <a:gd name="connsiteY19" fmla="*/ 73 h 9033"/>
                <a:gd name="connsiteX20" fmla="*/ 804 w 10000"/>
                <a:gd name="connsiteY20" fmla="*/ 25 h 9033"/>
                <a:gd name="connsiteX21" fmla="*/ 1039 w 10000"/>
                <a:gd name="connsiteY21" fmla="*/ 0 h 9033"/>
                <a:gd name="connsiteX22" fmla="*/ 1306 w 10000"/>
                <a:gd name="connsiteY22" fmla="*/ 0 h 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000" h="9033">
                  <a:moveTo>
                    <a:pt x="1306" y="0"/>
                  </a:moveTo>
                  <a:lnTo>
                    <a:pt x="1582" y="0"/>
                  </a:lnTo>
                  <a:lnTo>
                    <a:pt x="8441" y="0"/>
                  </a:lnTo>
                  <a:lnTo>
                    <a:pt x="8728" y="0"/>
                  </a:lnTo>
                  <a:lnTo>
                    <a:pt x="8985" y="0"/>
                  </a:lnTo>
                  <a:lnTo>
                    <a:pt x="9231" y="25"/>
                  </a:lnTo>
                  <a:lnTo>
                    <a:pt x="9457" y="73"/>
                  </a:lnTo>
                  <a:lnTo>
                    <a:pt x="9641" y="142"/>
                  </a:lnTo>
                  <a:lnTo>
                    <a:pt x="9795" y="253"/>
                  </a:lnTo>
                  <a:lnTo>
                    <a:pt x="9907" y="446"/>
                  </a:lnTo>
                  <a:cubicBezTo>
                    <a:pt x="9931" y="522"/>
                    <a:pt x="9955" y="598"/>
                    <a:pt x="9979" y="670"/>
                  </a:cubicBezTo>
                  <a:cubicBezTo>
                    <a:pt x="9986" y="771"/>
                    <a:pt x="9993" y="879"/>
                    <a:pt x="10000" y="980"/>
                  </a:cubicBezTo>
                  <a:cubicBezTo>
                    <a:pt x="9989" y="3645"/>
                    <a:pt x="9977" y="6310"/>
                    <a:pt x="9966" y="8966"/>
                  </a:cubicBezTo>
                  <a:lnTo>
                    <a:pt x="0" y="9033"/>
                  </a:lnTo>
                  <a:cubicBezTo>
                    <a:pt x="12" y="6348"/>
                    <a:pt x="23" y="3664"/>
                    <a:pt x="35" y="980"/>
                  </a:cubicBezTo>
                  <a:cubicBezTo>
                    <a:pt x="45" y="879"/>
                    <a:pt x="56" y="771"/>
                    <a:pt x="66" y="670"/>
                  </a:cubicBezTo>
                  <a:cubicBezTo>
                    <a:pt x="87" y="598"/>
                    <a:pt x="107" y="522"/>
                    <a:pt x="128" y="446"/>
                  </a:cubicBezTo>
                  <a:lnTo>
                    <a:pt x="260" y="253"/>
                  </a:lnTo>
                  <a:lnTo>
                    <a:pt x="404" y="142"/>
                  </a:lnTo>
                  <a:lnTo>
                    <a:pt x="589" y="73"/>
                  </a:lnTo>
                  <a:lnTo>
                    <a:pt x="804" y="25"/>
                  </a:lnTo>
                  <a:lnTo>
                    <a:pt x="1039" y="0"/>
                  </a:lnTo>
                  <a:lnTo>
                    <a:pt x="1306" y="0"/>
                  </a:lnTo>
                  <a:close/>
                </a:path>
              </a:pathLst>
            </a:custGeom>
            <a:gradFill>
              <a:gsLst>
                <a:gs pos="83000">
                  <a:schemeClr val="bg1">
                    <a:lumMod val="63000"/>
                  </a:schemeClr>
                </a:gs>
                <a:gs pos="0">
                  <a:srgbClr val="5A5A5A">
                    <a:lumMod val="54000"/>
                  </a:srgbClr>
                </a:gs>
                <a:gs pos="39195">
                  <a:schemeClr val="bg1">
                    <a:lumMod val="89000"/>
                    <a:lumOff val="11000"/>
                  </a:schemeClr>
                </a:gs>
                <a:gs pos="62000">
                  <a:srgbClr val="000000">
                    <a:lumMod val="77000"/>
                  </a:srgbClr>
                </a:gs>
                <a:gs pos="13000">
                  <a:schemeClr val="bg1">
                    <a:lumMod val="65000"/>
                  </a:schemeClr>
                </a:gs>
                <a:gs pos="100000">
                  <a:schemeClr val="tx1">
                    <a:alpha val="53000"/>
                    <a:lumMod val="66000"/>
                    <a:lumOff val="34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5" name="Freeform 13"/>
            <p:cNvSpPr>
              <a:spLocks/>
            </p:cNvSpPr>
            <p:nvPr/>
          </p:nvSpPr>
          <p:spPr bwMode="auto">
            <a:xfrm rot="3243413">
              <a:off x="4649429" y="4520863"/>
              <a:ext cx="651404" cy="74522"/>
            </a:xfrm>
            <a:custGeom>
              <a:avLst/>
              <a:gdLst>
                <a:gd name="T0" fmla="*/ 55 w 979"/>
                <a:gd name="T1" fmla="*/ 0 h 112"/>
                <a:gd name="T2" fmla="*/ 925 w 979"/>
                <a:gd name="T3" fmla="*/ 0 h 112"/>
                <a:gd name="T4" fmla="*/ 947 w 979"/>
                <a:gd name="T5" fmla="*/ 4 h 112"/>
                <a:gd name="T6" fmla="*/ 963 w 979"/>
                <a:gd name="T7" fmla="*/ 17 h 112"/>
                <a:gd name="T8" fmla="*/ 976 w 979"/>
                <a:gd name="T9" fmla="*/ 35 h 112"/>
                <a:gd name="T10" fmla="*/ 979 w 979"/>
                <a:gd name="T11" fmla="*/ 55 h 112"/>
                <a:gd name="T12" fmla="*/ 976 w 979"/>
                <a:gd name="T13" fmla="*/ 77 h 112"/>
                <a:gd name="T14" fmla="*/ 963 w 979"/>
                <a:gd name="T15" fmla="*/ 95 h 112"/>
                <a:gd name="T16" fmla="*/ 947 w 979"/>
                <a:gd name="T17" fmla="*/ 106 h 112"/>
                <a:gd name="T18" fmla="*/ 925 w 979"/>
                <a:gd name="T19" fmla="*/ 112 h 112"/>
                <a:gd name="T20" fmla="*/ 55 w 979"/>
                <a:gd name="T21" fmla="*/ 112 h 112"/>
                <a:gd name="T22" fmla="*/ 35 w 979"/>
                <a:gd name="T23" fmla="*/ 106 h 112"/>
                <a:gd name="T24" fmla="*/ 16 w 979"/>
                <a:gd name="T25" fmla="*/ 95 h 112"/>
                <a:gd name="T26" fmla="*/ 4 w 979"/>
                <a:gd name="T27" fmla="*/ 77 h 112"/>
                <a:gd name="T28" fmla="*/ 0 w 979"/>
                <a:gd name="T29" fmla="*/ 55 h 112"/>
                <a:gd name="T30" fmla="*/ 4 w 979"/>
                <a:gd name="T31" fmla="*/ 35 h 112"/>
                <a:gd name="T32" fmla="*/ 16 w 979"/>
                <a:gd name="T33" fmla="*/ 17 h 112"/>
                <a:gd name="T34" fmla="*/ 35 w 979"/>
                <a:gd name="T35" fmla="*/ 4 h 112"/>
                <a:gd name="T36" fmla="*/ 55 w 979"/>
                <a:gd name="T37"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9" h="112">
                  <a:moveTo>
                    <a:pt x="55" y="0"/>
                  </a:moveTo>
                  <a:lnTo>
                    <a:pt x="925" y="0"/>
                  </a:lnTo>
                  <a:lnTo>
                    <a:pt x="947" y="4"/>
                  </a:lnTo>
                  <a:lnTo>
                    <a:pt x="963" y="17"/>
                  </a:lnTo>
                  <a:lnTo>
                    <a:pt x="976" y="35"/>
                  </a:lnTo>
                  <a:lnTo>
                    <a:pt x="979" y="55"/>
                  </a:lnTo>
                  <a:lnTo>
                    <a:pt x="976" y="77"/>
                  </a:lnTo>
                  <a:lnTo>
                    <a:pt x="963" y="95"/>
                  </a:lnTo>
                  <a:lnTo>
                    <a:pt x="947" y="106"/>
                  </a:lnTo>
                  <a:lnTo>
                    <a:pt x="925" y="112"/>
                  </a:lnTo>
                  <a:lnTo>
                    <a:pt x="55" y="112"/>
                  </a:lnTo>
                  <a:lnTo>
                    <a:pt x="35" y="106"/>
                  </a:lnTo>
                  <a:lnTo>
                    <a:pt x="16" y="95"/>
                  </a:lnTo>
                  <a:lnTo>
                    <a:pt x="4" y="77"/>
                  </a:lnTo>
                  <a:lnTo>
                    <a:pt x="0" y="55"/>
                  </a:lnTo>
                  <a:lnTo>
                    <a:pt x="4" y="35"/>
                  </a:lnTo>
                  <a:lnTo>
                    <a:pt x="16" y="17"/>
                  </a:lnTo>
                  <a:lnTo>
                    <a:pt x="35" y="4"/>
                  </a:lnTo>
                  <a:lnTo>
                    <a:pt x="55" y="0"/>
                  </a:lnTo>
                  <a:close/>
                </a:path>
              </a:pathLst>
            </a:custGeom>
            <a:gradFill>
              <a:gsLst>
                <a:gs pos="1000">
                  <a:schemeClr val="bg1">
                    <a:lumMod val="50000"/>
                  </a:schemeClr>
                </a:gs>
                <a:gs pos="100000">
                  <a:schemeClr val="bg1">
                    <a:lumMod val="50000"/>
                  </a:schemeClr>
                </a:gs>
                <a:gs pos="46000">
                  <a:schemeClr val="bg1">
                    <a:lumMod val="95000"/>
                  </a:schemeClr>
                </a:gs>
              </a:gsLst>
              <a:lin ang="540000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6" name="Freeform 13"/>
            <p:cNvSpPr>
              <a:spLocks/>
            </p:cNvSpPr>
            <p:nvPr/>
          </p:nvSpPr>
          <p:spPr bwMode="auto">
            <a:xfrm rot="3243413">
              <a:off x="4581473" y="4559937"/>
              <a:ext cx="651404" cy="98887"/>
            </a:xfrm>
            <a:custGeom>
              <a:avLst/>
              <a:gdLst>
                <a:gd name="T0" fmla="*/ 55 w 979"/>
                <a:gd name="T1" fmla="*/ 0 h 112"/>
                <a:gd name="T2" fmla="*/ 925 w 979"/>
                <a:gd name="T3" fmla="*/ 0 h 112"/>
                <a:gd name="T4" fmla="*/ 947 w 979"/>
                <a:gd name="T5" fmla="*/ 4 h 112"/>
                <a:gd name="T6" fmla="*/ 963 w 979"/>
                <a:gd name="T7" fmla="*/ 17 h 112"/>
                <a:gd name="T8" fmla="*/ 976 w 979"/>
                <a:gd name="T9" fmla="*/ 35 h 112"/>
                <a:gd name="T10" fmla="*/ 979 w 979"/>
                <a:gd name="T11" fmla="*/ 55 h 112"/>
                <a:gd name="T12" fmla="*/ 976 w 979"/>
                <a:gd name="T13" fmla="*/ 77 h 112"/>
                <a:gd name="T14" fmla="*/ 963 w 979"/>
                <a:gd name="T15" fmla="*/ 95 h 112"/>
                <a:gd name="T16" fmla="*/ 947 w 979"/>
                <a:gd name="T17" fmla="*/ 106 h 112"/>
                <a:gd name="T18" fmla="*/ 925 w 979"/>
                <a:gd name="T19" fmla="*/ 112 h 112"/>
                <a:gd name="T20" fmla="*/ 55 w 979"/>
                <a:gd name="T21" fmla="*/ 112 h 112"/>
                <a:gd name="T22" fmla="*/ 35 w 979"/>
                <a:gd name="T23" fmla="*/ 106 h 112"/>
                <a:gd name="T24" fmla="*/ 16 w 979"/>
                <a:gd name="T25" fmla="*/ 95 h 112"/>
                <a:gd name="T26" fmla="*/ 4 w 979"/>
                <a:gd name="T27" fmla="*/ 77 h 112"/>
                <a:gd name="T28" fmla="*/ 0 w 979"/>
                <a:gd name="T29" fmla="*/ 55 h 112"/>
                <a:gd name="T30" fmla="*/ 4 w 979"/>
                <a:gd name="T31" fmla="*/ 35 h 112"/>
                <a:gd name="T32" fmla="*/ 16 w 979"/>
                <a:gd name="T33" fmla="*/ 17 h 112"/>
                <a:gd name="T34" fmla="*/ 35 w 979"/>
                <a:gd name="T35" fmla="*/ 4 h 112"/>
                <a:gd name="T36" fmla="*/ 55 w 979"/>
                <a:gd name="T37"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9" h="112">
                  <a:moveTo>
                    <a:pt x="55" y="0"/>
                  </a:moveTo>
                  <a:lnTo>
                    <a:pt x="925" y="0"/>
                  </a:lnTo>
                  <a:lnTo>
                    <a:pt x="947" y="4"/>
                  </a:lnTo>
                  <a:lnTo>
                    <a:pt x="963" y="17"/>
                  </a:lnTo>
                  <a:lnTo>
                    <a:pt x="976" y="35"/>
                  </a:lnTo>
                  <a:lnTo>
                    <a:pt x="979" y="55"/>
                  </a:lnTo>
                  <a:lnTo>
                    <a:pt x="976" y="77"/>
                  </a:lnTo>
                  <a:lnTo>
                    <a:pt x="963" y="95"/>
                  </a:lnTo>
                  <a:lnTo>
                    <a:pt x="947" y="106"/>
                  </a:lnTo>
                  <a:lnTo>
                    <a:pt x="925" y="112"/>
                  </a:lnTo>
                  <a:lnTo>
                    <a:pt x="55" y="112"/>
                  </a:lnTo>
                  <a:lnTo>
                    <a:pt x="35" y="106"/>
                  </a:lnTo>
                  <a:lnTo>
                    <a:pt x="16" y="95"/>
                  </a:lnTo>
                  <a:lnTo>
                    <a:pt x="4" y="77"/>
                  </a:lnTo>
                  <a:lnTo>
                    <a:pt x="0" y="55"/>
                  </a:lnTo>
                  <a:lnTo>
                    <a:pt x="4" y="35"/>
                  </a:lnTo>
                  <a:lnTo>
                    <a:pt x="16" y="17"/>
                  </a:lnTo>
                  <a:lnTo>
                    <a:pt x="35" y="4"/>
                  </a:lnTo>
                  <a:lnTo>
                    <a:pt x="55" y="0"/>
                  </a:lnTo>
                  <a:close/>
                </a:path>
              </a:pathLst>
            </a:custGeom>
            <a:gradFill flip="none" rotWithShape="1">
              <a:gsLst>
                <a:gs pos="1000">
                  <a:schemeClr val="bg1">
                    <a:lumMod val="50000"/>
                  </a:schemeClr>
                </a:gs>
                <a:gs pos="100000">
                  <a:schemeClr val="bg1">
                    <a:lumMod val="50000"/>
                  </a:schemeClr>
                </a:gs>
                <a:gs pos="46000">
                  <a:schemeClr val="bg1">
                    <a:lumMod val="95000"/>
                  </a:schemeClr>
                </a:gs>
              </a:gsLst>
              <a:lin ang="5400000" scaled="1"/>
              <a:tileRect/>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21" name="Rectangle 20"/>
          <p:cNvSpPr/>
          <p:nvPr/>
        </p:nvSpPr>
        <p:spPr>
          <a:xfrm>
            <a:off x="76224" y="457200"/>
            <a:ext cx="1142976" cy="428628"/>
          </a:xfrm>
          <a:prstGeom prst="rect">
            <a:avLst/>
          </a:prstGeom>
          <a:solidFill>
            <a:srgbClr val="00B050"/>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id-ID" dirty="0" smtClean="0"/>
              <a:t>BAB II</a:t>
            </a:r>
            <a:endParaRPr lang="id-ID" dirty="0"/>
          </a:p>
        </p:txBody>
      </p:sp>
      <p:sp>
        <p:nvSpPr>
          <p:cNvPr id="22" name="Content Placeholder 2"/>
          <p:cNvSpPr txBox="1">
            <a:spLocks/>
          </p:cNvSpPr>
          <p:nvPr/>
        </p:nvSpPr>
        <p:spPr>
          <a:xfrm>
            <a:off x="457200" y="1600200"/>
            <a:ext cx="5330886" cy="4873752"/>
          </a:xfrm>
          <a:prstGeom prst="rect">
            <a:avLst/>
          </a:prstGeom>
        </p:spPr>
        <p:txBody>
          <a:bodyPr>
            <a:normAutofit/>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AU" smtClean="0"/>
              <a:t>Menurut Moenir</a:t>
            </a:r>
            <a:r>
              <a:rPr lang="id-ID" smtClean="0"/>
              <a:t> </a:t>
            </a:r>
            <a:r>
              <a:rPr lang="en-AU" smtClean="0"/>
              <a:t>pengertian sarana adalah segala jenis peralatan,perlengkapan kerja dan fasilitas yang berfungsi sebagai alat utama atau pembantu dalam pelaksanaan pekerjaan, dan juga dalam rangka kepentingan yang sedang berhubungan dengan organisasi kerja</a:t>
            </a:r>
            <a:endParaRPr lang="id-ID" smtClean="0"/>
          </a:p>
          <a:p>
            <a:r>
              <a:rPr lang="id-ID" smtClean="0"/>
              <a:t>Sedangkan </a:t>
            </a:r>
            <a:r>
              <a:rPr lang="en-AU" smtClean="0"/>
              <a:t>Menurut Maharsi teknologi informasi</a:t>
            </a:r>
            <a:r>
              <a:rPr lang="id-ID" smtClean="0"/>
              <a:t> komunikasi</a:t>
            </a:r>
            <a:r>
              <a:rPr lang="en-AU" smtClean="0"/>
              <a:t> dapat didefinisikan sebagai perpaduan antara teknologi komputer dan telekomunikasi dengan teknologi lainnya seperti perangkat keras, perangkat lunak, database, teknologi jaringan, dan peralatan telekomunikasi lainnya</a:t>
            </a:r>
            <a:endParaRPr lang="en-AU" dirty="0"/>
          </a:p>
        </p:txBody>
      </p:sp>
    </p:spTree>
    <p:extLst>
      <p:ext uri="{BB962C8B-B14F-4D97-AF65-F5344CB8AC3E}">
        <p14:creationId xmlns:p14="http://schemas.microsoft.com/office/powerpoint/2010/main" val="1941730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2800" b="1" dirty="0" err="1"/>
              <a:t>Hakikat</a:t>
            </a:r>
            <a:r>
              <a:rPr lang="en-AU" sz="2800" b="1" dirty="0"/>
              <a:t> </a:t>
            </a:r>
            <a:r>
              <a:rPr lang="en-AU" sz="2800" b="1" dirty="0" err="1"/>
              <a:t>Pelayanan</a:t>
            </a:r>
            <a:r>
              <a:rPr lang="en-AU" sz="2800" b="1" dirty="0"/>
              <a:t> </a:t>
            </a:r>
            <a:r>
              <a:rPr lang="en-AU" sz="2800" b="1" dirty="0" err="1"/>
              <a:t>Perpustakaan</a:t>
            </a:r>
            <a:endParaRPr lang="en-US" sz="2800" dirty="0"/>
          </a:p>
        </p:txBody>
      </p:sp>
      <p:grpSp>
        <p:nvGrpSpPr>
          <p:cNvPr id="3" name="Group 2"/>
          <p:cNvGrpSpPr/>
          <p:nvPr/>
        </p:nvGrpSpPr>
        <p:grpSpPr>
          <a:xfrm>
            <a:off x="3542542" y="1478581"/>
            <a:ext cx="5372858" cy="4414246"/>
            <a:chOff x="3279130" y="1445123"/>
            <a:chExt cx="5372858" cy="4414246"/>
          </a:xfrm>
        </p:grpSpPr>
        <p:grpSp>
          <p:nvGrpSpPr>
            <p:cNvPr id="4" name="Group 3"/>
            <p:cNvGrpSpPr/>
            <p:nvPr/>
          </p:nvGrpSpPr>
          <p:grpSpPr>
            <a:xfrm>
              <a:off x="5103606" y="1445123"/>
              <a:ext cx="3548382" cy="3548382"/>
              <a:chOff x="608012" y="2220660"/>
              <a:chExt cx="2766951" cy="2766951"/>
            </a:xfrm>
          </p:grpSpPr>
          <p:sp>
            <p:nvSpPr>
              <p:cNvPr id="17" name="Oval 16"/>
              <p:cNvSpPr/>
              <p:nvPr/>
            </p:nvSpPr>
            <p:spPr>
              <a:xfrm>
                <a:off x="608012" y="2220660"/>
                <a:ext cx="2766951" cy="2766951"/>
              </a:xfrm>
              <a:prstGeom prst="ellipse">
                <a:avLst/>
              </a:prstGeom>
              <a:gradFill flip="none" rotWithShape="1">
                <a:gsLst>
                  <a:gs pos="66000">
                    <a:schemeClr val="bg1">
                      <a:lumMod val="95000"/>
                    </a:schemeClr>
                  </a:gs>
                  <a:gs pos="23000">
                    <a:srgbClr val="5A5A5A"/>
                  </a:gs>
                  <a:gs pos="45000">
                    <a:schemeClr val="bg1">
                      <a:lumMod val="85000"/>
                    </a:schemeClr>
                  </a:gs>
                  <a:gs pos="1000">
                    <a:schemeClr val="accent1">
                      <a:tint val="66000"/>
                      <a:satMod val="160000"/>
                      <a:alpha val="0"/>
                      <a:lumMod val="0"/>
                    </a:schemeClr>
                  </a:gs>
                  <a:gs pos="100000">
                    <a:schemeClr val="tx1">
                      <a:alpha val="53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p:cNvSpPr/>
              <p:nvPr/>
            </p:nvSpPr>
            <p:spPr>
              <a:xfrm>
                <a:off x="721448" y="2334097"/>
                <a:ext cx="2540079" cy="2540078"/>
              </a:xfrm>
              <a:prstGeom prst="ellipse">
                <a:avLst/>
              </a:prstGeom>
              <a:gradFill flip="none" rotWithShape="1">
                <a:gsLst>
                  <a:gs pos="83000">
                    <a:schemeClr val="bg1">
                      <a:lumMod val="85000"/>
                    </a:schemeClr>
                  </a:gs>
                  <a:gs pos="0">
                    <a:srgbClr val="5A5A5A"/>
                  </a:gs>
                  <a:gs pos="39195">
                    <a:schemeClr val="bg1">
                      <a:lumMod val="85000"/>
                    </a:schemeClr>
                  </a:gs>
                  <a:gs pos="62000">
                    <a:srgbClr val="000000"/>
                  </a:gs>
                  <a:gs pos="13000">
                    <a:schemeClr val="bg1">
                      <a:lumMod val="93000"/>
                    </a:schemeClr>
                  </a:gs>
                  <a:gs pos="100000">
                    <a:schemeClr val="tx1">
                      <a:alpha val="53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p:cNvSpPr/>
              <p:nvPr/>
            </p:nvSpPr>
            <p:spPr>
              <a:xfrm>
                <a:off x="793760" y="2406408"/>
                <a:ext cx="2395455" cy="2395455"/>
              </a:xfrm>
              <a:prstGeom prst="ellipse">
                <a:avLst/>
              </a:prstGeom>
              <a:gradFill flip="none" rotWithShape="1">
                <a:gsLst>
                  <a:gs pos="83000">
                    <a:schemeClr val="bg1">
                      <a:lumMod val="85000"/>
                    </a:schemeClr>
                  </a:gs>
                  <a:gs pos="22000">
                    <a:srgbClr val="5A5A5A"/>
                  </a:gs>
                  <a:gs pos="39195">
                    <a:schemeClr val="bg1">
                      <a:lumMod val="85000"/>
                    </a:schemeClr>
                  </a:gs>
                  <a:gs pos="62000">
                    <a:srgbClr val="000000"/>
                  </a:gs>
                  <a:gs pos="5000">
                    <a:schemeClr val="accent1">
                      <a:tint val="66000"/>
                      <a:satMod val="160000"/>
                      <a:alpha val="0"/>
                      <a:lumMod val="0"/>
                    </a:schemeClr>
                  </a:gs>
                  <a:gs pos="100000">
                    <a:schemeClr val="tx1">
                      <a:alpha val="53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5" name="Rectangle 4"/>
            <p:cNvSpPr>
              <a:spLocks noChangeArrowheads="1"/>
            </p:cNvSpPr>
            <p:nvPr/>
          </p:nvSpPr>
          <p:spPr bwMode="auto">
            <a:xfrm>
              <a:off x="6877077" y="3218594"/>
              <a:ext cx="720" cy="720"/>
            </a:xfrm>
            <a:prstGeom prst="rect">
              <a:avLst/>
            </a:prstGeom>
            <a:solidFill>
              <a:schemeClr val="tx1">
                <a:lumMod val="75000"/>
                <a:lumOff val="25000"/>
              </a:schemeClr>
            </a:solidFill>
            <a:ln w="0">
              <a:noFill/>
              <a:prstDash val="solid"/>
              <a:miter lim="800000"/>
              <a:headEnd/>
              <a:tailEnd/>
            </a:ln>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6" name="Freeform 5"/>
            <p:cNvSpPr>
              <a:spLocks/>
            </p:cNvSpPr>
            <p:nvPr/>
          </p:nvSpPr>
          <p:spPr bwMode="auto">
            <a:xfrm>
              <a:off x="5442435" y="2823924"/>
              <a:ext cx="1434642" cy="1830753"/>
            </a:xfrm>
            <a:custGeom>
              <a:avLst/>
              <a:gdLst>
                <a:gd name="T0" fmla="*/ 1020 w 1992"/>
                <a:gd name="T1" fmla="*/ 5 h 2542"/>
                <a:gd name="T2" fmla="*/ 1121 w 1992"/>
                <a:gd name="T3" fmla="*/ 42 h 2542"/>
                <a:gd name="T4" fmla="*/ 1203 w 1992"/>
                <a:gd name="T5" fmla="*/ 111 h 2542"/>
                <a:gd name="T6" fmla="*/ 1258 w 1992"/>
                <a:gd name="T7" fmla="*/ 203 h 2542"/>
                <a:gd name="T8" fmla="*/ 1278 w 1992"/>
                <a:gd name="T9" fmla="*/ 313 h 2542"/>
                <a:gd name="T10" fmla="*/ 1259 w 1992"/>
                <a:gd name="T11" fmla="*/ 419 h 2542"/>
                <a:gd name="T12" fmla="*/ 1208 w 1992"/>
                <a:gd name="T13" fmla="*/ 510 h 2542"/>
                <a:gd name="T14" fmla="*/ 1172 w 1992"/>
                <a:gd name="T15" fmla="*/ 548 h 2542"/>
                <a:gd name="T16" fmla="*/ 1992 w 1992"/>
                <a:gd name="T17" fmla="*/ 1369 h 2542"/>
                <a:gd name="T18" fmla="*/ 1954 w 1992"/>
                <a:gd name="T19" fmla="*/ 1334 h 2542"/>
                <a:gd name="T20" fmla="*/ 1862 w 1992"/>
                <a:gd name="T21" fmla="*/ 1283 h 2542"/>
                <a:gd name="T22" fmla="*/ 1756 w 1992"/>
                <a:gd name="T23" fmla="*/ 1265 h 2542"/>
                <a:gd name="T24" fmla="*/ 1647 w 1992"/>
                <a:gd name="T25" fmla="*/ 1285 h 2542"/>
                <a:gd name="T26" fmla="*/ 1555 w 1992"/>
                <a:gd name="T27" fmla="*/ 1338 h 2542"/>
                <a:gd name="T28" fmla="*/ 1486 w 1992"/>
                <a:gd name="T29" fmla="*/ 1420 h 2542"/>
                <a:gd name="T30" fmla="*/ 1449 w 1992"/>
                <a:gd name="T31" fmla="*/ 1523 h 2542"/>
                <a:gd name="T32" fmla="*/ 1449 w 1992"/>
                <a:gd name="T33" fmla="*/ 1634 h 2542"/>
                <a:gd name="T34" fmla="*/ 1488 w 1992"/>
                <a:gd name="T35" fmla="*/ 1736 h 2542"/>
                <a:gd name="T36" fmla="*/ 1557 w 1992"/>
                <a:gd name="T37" fmla="*/ 1817 h 2542"/>
                <a:gd name="T38" fmla="*/ 1649 w 1992"/>
                <a:gd name="T39" fmla="*/ 1870 h 2542"/>
                <a:gd name="T40" fmla="*/ 1758 w 1992"/>
                <a:gd name="T41" fmla="*/ 1890 h 2542"/>
                <a:gd name="T42" fmla="*/ 1864 w 1992"/>
                <a:gd name="T43" fmla="*/ 1872 h 2542"/>
                <a:gd name="T44" fmla="*/ 1956 w 1992"/>
                <a:gd name="T45" fmla="*/ 1819 h 2542"/>
                <a:gd name="T46" fmla="*/ 1992 w 1992"/>
                <a:gd name="T47" fmla="*/ 2542 h 2542"/>
                <a:gd name="T48" fmla="*/ 1698 w 1992"/>
                <a:gd name="T49" fmla="*/ 2520 h 2542"/>
                <a:gd name="T50" fmla="*/ 1417 w 1992"/>
                <a:gd name="T51" fmla="*/ 2457 h 2542"/>
                <a:gd name="T52" fmla="*/ 1153 w 1992"/>
                <a:gd name="T53" fmla="*/ 2356 h 2542"/>
                <a:gd name="T54" fmla="*/ 909 w 1992"/>
                <a:gd name="T55" fmla="*/ 2221 h 2542"/>
                <a:gd name="T56" fmla="*/ 686 w 1992"/>
                <a:gd name="T57" fmla="*/ 2053 h 2542"/>
                <a:gd name="T58" fmla="*/ 488 w 1992"/>
                <a:gd name="T59" fmla="*/ 1857 h 2542"/>
                <a:gd name="T60" fmla="*/ 322 w 1992"/>
                <a:gd name="T61" fmla="*/ 1634 h 2542"/>
                <a:gd name="T62" fmla="*/ 185 w 1992"/>
                <a:gd name="T63" fmla="*/ 1389 h 2542"/>
                <a:gd name="T64" fmla="*/ 84 w 1992"/>
                <a:gd name="T65" fmla="*/ 1124 h 2542"/>
                <a:gd name="T66" fmla="*/ 22 w 1992"/>
                <a:gd name="T67" fmla="*/ 843 h 2542"/>
                <a:gd name="T68" fmla="*/ 0 w 1992"/>
                <a:gd name="T69" fmla="*/ 548 h 2542"/>
                <a:gd name="T70" fmla="*/ 759 w 1992"/>
                <a:gd name="T71" fmla="*/ 548 h 2542"/>
                <a:gd name="T72" fmla="*/ 693 w 1992"/>
                <a:gd name="T73" fmla="*/ 468 h 2542"/>
                <a:gd name="T74" fmla="*/ 656 w 1992"/>
                <a:gd name="T75" fmla="*/ 369 h 2542"/>
                <a:gd name="T76" fmla="*/ 656 w 1992"/>
                <a:gd name="T77" fmla="*/ 258 h 2542"/>
                <a:gd name="T78" fmla="*/ 695 w 1992"/>
                <a:gd name="T79" fmla="*/ 157 h 2542"/>
                <a:gd name="T80" fmla="*/ 762 w 1992"/>
                <a:gd name="T81" fmla="*/ 75 h 2542"/>
                <a:gd name="T82" fmla="*/ 854 w 1992"/>
                <a:gd name="T83" fmla="*/ 20 h 2542"/>
                <a:gd name="T84" fmla="*/ 963 w 1992"/>
                <a:gd name="T85" fmla="*/ 0 h 2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92" h="2542">
                  <a:moveTo>
                    <a:pt x="963" y="0"/>
                  </a:moveTo>
                  <a:lnTo>
                    <a:pt x="1020" y="5"/>
                  </a:lnTo>
                  <a:lnTo>
                    <a:pt x="1073" y="20"/>
                  </a:lnTo>
                  <a:lnTo>
                    <a:pt x="1121" y="42"/>
                  </a:lnTo>
                  <a:lnTo>
                    <a:pt x="1164" y="73"/>
                  </a:lnTo>
                  <a:lnTo>
                    <a:pt x="1203" y="111"/>
                  </a:lnTo>
                  <a:lnTo>
                    <a:pt x="1234" y="153"/>
                  </a:lnTo>
                  <a:lnTo>
                    <a:pt x="1258" y="203"/>
                  </a:lnTo>
                  <a:lnTo>
                    <a:pt x="1272" y="256"/>
                  </a:lnTo>
                  <a:lnTo>
                    <a:pt x="1278" y="313"/>
                  </a:lnTo>
                  <a:lnTo>
                    <a:pt x="1272" y="367"/>
                  </a:lnTo>
                  <a:lnTo>
                    <a:pt x="1259" y="419"/>
                  </a:lnTo>
                  <a:lnTo>
                    <a:pt x="1237" y="466"/>
                  </a:lnTo>
                  <a:lnTo>
                    <a:pt x="1208" y="510"/>
                  </a:lnTo>
                  <a:lnTo>
                    <a:pt x="1172" y="546"/>
                  </a:lnTo>
                  <a:lnTo>
                    <a:pt x="1172" y="548"/>
                  </a:lnTo>
                  <a:lnTo>
                    <a:pt x="1992" y="548"/>
                  </a:lnTo>
                  <a:lnTo>
                    <a:pt x="1992" y="1369"/>
                  </a:lnTo>
                  <a:lnTo>
                    <a:pt x="1990" y="1369"/>
                  </a:lnTo>
                  <a:lnTo>
                    <a:pt x="1954" y="1334"/>
                  </a:lnTo>
                  <a:lnTo>
                    <a:pt x="1910" y="1305"/>
                  </a:lnTo>
                  <a:lnTo>
                    <a:pt x="1862" y="1283"/>
                  </a:lnTo>
                  <a:lnTo>
                    <a:pt x="1811" y="1268"/>
                  </a:lnTo>
                  <a:lnTo>
                    <a:pt x="1756" y="1265"/>
                  </a:lnTo>
                  <a:lnTo>
                    <a:pt x="1700" y="1270"/>
                  </a:lnTo>
                  <a:lnTo>
                    <a:pt x="1647" y="1285"/>
                  </a:lnTo>
                  <a:lnTo>
                    <a:pt x="1599" y="1307"/>
                  </a:lnTo>
                  <a:lnTo>
                    <a:pt x="1555" y="1338"/>
                  </a:lnTo>
                  <a:lnTo>
                    <a:pt x="1517" y="1376"/>
                  </a:lnTo>
                  <a:lnTo>
                    <a:pt x="1486" y="1420"/>
                  </a:lnTo>
                  <a:lnTo>
                    <a:pt x="1464" y="1470"/>
                  </a:lnTo>
                  <a:lnTo>
                    <a:pt x="1449" y="1523"/>
                  </a:lnTo>
                  <a:lnTo>
                    <a:pt x="1444" y="1579"/>
                  </a:lnTo>
                  <a:lnTo>
                    <a:pt x="1449" y="1634"/>
                  </a:lnTo>
                  <a:lnTo>
                    <a:pt x="1464" y="1687"/>
                  </a:lnTo>
                  <a:lnTo>
                    <a:pt x="1488" y="1736"/>
                  </a:lnTo>
                  <a:lnTo>
                    <a:pt x="1519" y="1780"/>
                  </a:lnTo>
                  <a:lnTo>
                    <a:pt x="1557" y="1817"/>
                  </a:lnTo>
                  <a:lnTo>
                    <a:pt x="1601" y="1848"/>
                  </a:lnTo>
                  <a:lnTo>
                    <a:pt x="1649" y="1870"/>
                  </a:lnTo>
                  <a:lnTo>
                    <a:pt x="1702" y="1884"/>
                  </a:lnTo>
                  <a:lnTo>
                    <a:pt x="1758" y="1890"/>
                  </a:lnTo>
                  <a:lnTo>
                    <a:pt x="1813" y="1884"/>
                  </a:lnTo>
                  <a:lnTo>
                    <a:pt x="1864" y="1872"/>
                  </a:lnTo>
                  <a:lnTo>
                    <a:pt x="1912" y="1848"/>
                  </a:lnTo>
                  <a:lnTo>
                    <a:pt x="1956" y="1819"/>
                  </a:lnTo>
                  <a:lnTo>
                    <a:pt x="1992" y="1782"/>
                  </a:lnTo>
                  <a:lnTo>
                    <a:pt x="1992" y="2542"/>
                  </a:lnTo>
                  <a:lnTo>
                    <a:pt x="1844" y="2537"/>
                  </a:lnTo>
                  <a:lnTo>
                    <a:pt x="1698" y="2520"/>
                  </a:lnTo>
                  <a:lnTo>
                    <a:pt x="1555" y="2493"/>
                  </a:lnTo>
                  <a:lnTo>
                    <a:pt x="1417" y="2457"/>
                  </a:lnTo>
                  <a:lnTo>
                    <a:pt x="1283" y="2411"/>
                  </a:lnTo>
                  <a:lnTo>
                    <a:pt x="1153" y="2356"/>
                  </a:lnTo>
                  <a:lnTo>
                    <a:pt x="1027" y="2292"/>
                  </a:lnTo>
                  <a:lnTo>
                    <a:pt x="909" y="2221"/>
                  </a:lnTo>
                  <a:lnTo>
                    <a:pt x="793" y="2140"/>
                  </a:lnTo>
                  <a:lnTo>
                    <a:pt x="686" y="2053"/>
                  </a:lnTo>
                  <a:lnTo>
                    <a:pt x="583" y="1958"/>
                  </a:lnTo>
                  <a:lnTo>
                    <a:pt x="488" y="1857"/>
                  </a:lnTo>
                  <a:lnTo>
                    <a:pt x="401" y="1747"/>
                  </a:lnTo>
                  <a:lnTo>
                    <a:pt x="322" y="1634"/>
                  </a:lnTo>
                  <a:lnTo>
                    <a:pt x="249" y="1513"/>
                  </a:lnTo>
                  <a:lnTo>
                    <a:pt x="185" y="1389"/>
                  </a:lnTo>
                  <a:lnTo>
                    <a:pt x="130" y="1259"/>
                  </a:lnTo>
                  <a:lnTo>
                    <a:pt x="84" y="1124"/>
                  </a:lnTo>
                  <a:lnTo>
                    <a:pt x="48" y="985"/>
                  </a:lnTo>
                  <a:lnTo>
                    <a:pt x="22" y="843"/>
                  </a:lnTo>
                  <a:lnTo>
                    <a:pt x="6" y="698"/>
                  </a:lnTo>
                  <a:lnTo>
                    <a:pt x="0" y="548"/>
                  </a:lnTo>
                  <a:lnTo>
                    <a:pt x="0" y="548"/>
                  </a:lnTo>
                  <a:lnTo>
                    <a:pt x="759" y="548"/>
                  </a:lnTo>
                  <a:lnTo>
                    <a:pt x="722" y="512"/>
                  </a:lnTo>
                  <a:lnTo>
                    <a:pt x="693" y="468"/>
                  </a:lnTo>
                  <a:lnTo>
                    <a:pt x="671" y="420"/>
                  </a:lnTo>
                  <a:lnTo>
                    <a:pt x="656" y="369"/>
                  </a:lnTo>
                  <a:lnTo>
                    <a:pt x="653" y="314"/>
                  </a:lnTo>
                  <a:lnTo>
                    <a:pt x="656" y="258"/>
                  </a:lnTo>
                  <a:lnTo>
                    <a:pt x="671" y="205"/>
                  </a:lnTo>
                  <a:lnTo>
                    <a:pt x="695" y="157"/>
                  </a:lnTo>
                  <a:lnTo>
                    <a:pt x="724" y="113"/>
                  </a:lnTo>
                  <a:lnTo>
                    <a:pt x="762" y="75"/>
                  </a:lnTo>
                  <a:lnTo>
                    <a:pt x="806" y="44"/>
                  </a:lnTo>
                  <a:lnTo>
                    <a:pt x="854" y="20"/>
                  </a:lnTo>
                  <a:lnTo>
                    <a:pt x="907" y="5"/>
                  </a:lnTo>
                  <a:lnTo>
                    <a:pt x="963" y="0"/>
                  </a:lnTo>
                  <a:close/>
                </a:path>
              </a:pathLst>
            </a:custGeom>
            <a:solidFill>
              <a:schemeClr val="bg1"/>
            </a:solidFill>
            <a:ln w="38100">
              <a:solidFill>
                <a:schemeClr val="bg1">
                  <a:lumMod val="75000"/>
                </a:schemeClr>
              </a:solidFill>
              <a:prstDash val="solid"/>
              <a:round/>
              <a:headEnd/>
              <a:tailEnd/>
            </a:ln>
            <a:effectLst>
              <a:innerShdw blurRad="558800" dist="203200" dir="8100000">
                <a:prstClr val="black">
                  <a:alpha val="64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7" name="Freeform 6"/>
            <p:cNvSpPr>
              <a:spLocks/>
            </p:cNvSpPr>
            <p:nvPr/>
          </p:nvSpPr>
          <p:spPr bwMode="auto">
            <a:xfrm>
              <a:off x="5442435" y="1783952"/>
              <a:ext cx="1829313" cy="1434642"/>
            </a:xfrm>
            <a:custGeom>
              <a:avLst/>
              <a:gdLst>
                <a:gd name="T0" fmla="*/ 1992 w 2540"/>
                <a:gd name="T1" fmla="*/ 0 h 1992"/>
                <a:gd name="T2" fmla="*/ 2031 w 2540"/>
                <a:gd name="T3" fmla="*/ 722 h 1992"/>
                <a:gd name="T4" fmla="*/ 2120 w 2540"/>
                <a:gd name="T5" fmla="*/ 671 h 1992"/>
                <a:gd name="T6" fmla="*/ 2226 w 2540"/>
                <a:gd name="T7" fmla="*/ 651 h 1992"/>
                <a:gd name="T8" fmla="*/ 2336 w 2540"/>
                <a:gd name="T9" fmla="*/ 671 h 1992"/>
                <a:gd name="T10" fmla="*/ 2429 w 2540"/>
                <a:gd name="T11" fmla="*/ 724 h 1992"/>
                <a:gd name="T12" fmla="*/ 2496 w 2540"/>
                <a:gd name="T13" fmla="*/ 806 h 1992"/>
                <a:gd name="T14" fmla="*/ 2535 w 2540"/>
                <a:gd name="T15" fmla="*/ 907 h 1992"/>
                <a:gd name="T16" fmla="*/ 2537 w 2540"/>
                <a:gd name="T17" fmla="*/ 1020 h 1992"/>
                <a:gd name="T18" fmla="*/ 2498 w 2540"/>
                <a:gd name="T19" fmla="*/ 1120 h 1992"/>
                <a:gd name="T20" fmla="*/ 2431 w 2540"/>
                <a:gd name="T21" fmla="*/ 1203 h 1992"/>
                <a:gd name="T22" fmla="*/ 2337 w 2540"/>
                <a:gd name="T23" fmla="*/ 1258 h 1992"/>
                <a:gd name="T24" fmla="*/ 2230 w 2540"/>
                <a:gd name="T25" fmla="*/ 1278 h 1992"/>
                <a:gd name="T26" fmla="*/ 2122 w 2540"/>
                <a:gd name="T27" fmla="*/ 1259 h 1992"/>
                <a:gd name="T28" fmla="*/ 2032 w 2540"/>
                <a:gd name="T29" fmla="*/ 1208 h 1992"/>
                <a:gd name="T30" fmla="*/ 1992 w 2540"/>
                <a:gd name="T31" fmla="*/ 1172 h 1992"/>
                <a:gd name="T32" fmla="*/ 1172 w 2540"/>
                <a:gd name="T33" fmla="*/ 1992 h 1992"/>
                <a:gd name="T34" fmla="*/ 1208 w 2540"/>
                <a:gd name="T35" fmla="*/ 1954 h 1992"/>
                <a:gd name="T36" fmla="*/ 1259 w 2540"/>
                <a:gd name="T37" fmla="*/ 1863 h 1992"/>
                <a:gd name="T38" fmla="*/ 1278 w 2540"/>
                <a:gd name="T39" fmla="*/ 1757 h 1992"/>
                <a:gd name="T40" fmla="*/ 1258 w 2540"/>
                <a:gd name="T41" fmla="*/ 1647 h 1992"/>
                <a:gd name="T42" fmla="*/ 1203 w 2540"/>
                <a:gd name="T43" fmla="*/ 1555 h 1992"/>
                <a:gd name="T44" fmla="*/ 1121 w 2540"/>
                <a:gd name="T45" fmla="*/ 1486 h 1992"/>
                <a:gd name="T46" fmla="*/ 1020 w 2540"/>
                <a:gd name="T47" fmla="*/ 1449 h 1992"/>
                <a:gd name="T48" fmla="*/ 907 w 2540"/>
                <a:gd name="T49" fmla="*/ 1449 h 1992"/>
                <a:gd name="T50" fmla="*/ 806 w 2540"/>
                <a:gd name="T51" fmla="*/ 1488 h 1992"/>
                <a:gd name="T52" fmla="*/ 724 w 2540"/>
                <a:gd name="T53" fmla="*/ 1557 h 1992"/>
                <a:gd name="T54" fmla="*/ 671 w 2540"/>
                <a:gd name="T55" fmla="*/ 1649 h 1992"/>
                <a:gd name="T56" fmla="*/ 653 w 2540"/>
                <a:gd name="T57" fmla="*/ 1758 h 1992"/>
                <a:gd name="T58" fmla="*/ 671 w 2540"/>
                <a:gd name="T59" fmla="*/ 1864 h 1992"/>
                <a:gd name="T60" fmla="*/ 722 w 2540"/>
                <a:gd name="T61" fmla="*/ 1956 h 1992"/>
                <a:gd name="T62" fmla="*/ 0 w 2540"/>
                <a:gd name="T63" fmla="*/ 1992 h 1992"/>
                <a:gd name="T64" fmla="*/ 22 w 2540"/>
                <a:gd name="T65" fmla="*/ 1698 h 1992"/>
                <a:gd name="T66" fmla="*/ 84 w 2540"/>
                <a:gd name="T67" fmla="*/ 1417 h 1992"/>
                <a:gd name="T68" fmla="*/ 185 w 2540"/>
                <a:gd name="T69" fmla="*/ 1153 h 1992"/>
                <a:gd name="T70" fmla="*/ 322 w 2540"/>
                <a:gd name="T71" fmla="*/ 907 h 1992"/>
                <a:gd name="T72" fmla="*/ 488 w 2540"/>
                <a:gd name="T73" fmla="*/ 685 h 1992"/>
                <a:gd name="T74" fmla="*/ 686 w 2540"/>
                <a:gd name="T75" fmla="*/ 488 h 1992"/>
                <a:gd name="T76" fmla="*/ 909 w 2540"/>
                <a:gd name="T77" fmla="*/ 320 h 1992"/>
                <a:gd name="T78" fmla="*/ 1153 w 2540"/>
                <a:gd name="T79" fmla="*/ 185 h 1992"/>
                <a:gd name="T80" fmla="*/ 1417 w 2540"/>
                <a:gd name="T81" fmla="*/ 84 h 1992"/>
                <a:gd name="T82" fmla="*/ 1698 w 2540"/>
                <a:gd name="T83" fmla="*/ 22 h 1992"/>
                <a:gd name="T84" fmla="*/ 1992 w 2540"/>
                <a:gd name="T85" fmla="*/ 0 h 1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0" h="1992">
                  <a:moveTo>
                    <a:pt x="1992" y="0"/>
                  </a:moveTo>
                  <a:lnTo>
                    <a:pt x="1992" y="0"/>
                  </a:lnTo>
                  <a:lnTo>
                    <a:pt x="1992" y="759"/>
                  </a:lnTo>
                  <a:lnTo>
                    <a:pt x="2031" y="722"/>
                  </a:lnTo>
                  <a:lnTo>
                    <a:pt x="2073" y="693"/>
                  </a:lnTo>
                  <a:lnTo>
                    <a:pt x="2120" y="671"/>
                  </a:lnTo>
                  <a:lnTo>
                    <a:pt x="2171" y="656"/>
                  </a:lnTo>
                  <a:lnTo>
                    <a:pt x="2226" y="651"/>
                  </a:lnTo>
                  <a:lnTo>
                    <a:pt x="2283" y="656"/>
                  </a:lnTo>
                  <a:lnTo>
                    <a:pt x="2336" y="671"/>
                  </a:lnTo>
                  <a:lnTo>
                    <a:pt x="2385" y="693"/>
                  </a:lnTo>
                  <a:lnTo>
                    <a:pt x="2429" y="724"/>
                  </a:lnTo>
                  <a:lnTo>
                    <a:pt x="2465" y="762"/>
                  </a:lnTo>
                  <a:lnTo>
                    <a:pt x="2496" y="806"/>
                  </a:lnTo>
                  <a:lnTo>
                    <a:pt x="2520" y="854"/>
                  </a:lnTo>
                  <a:lnTo>
                    <a:pt x="2535" y="907"/>
                  </a:lnTo>
                  <a:lnTo>
                    <a:pt x="2540" y="963"/>
                  </a:lnTo>
                  <a:lnTo>
                    <a:pt x="2537" y="1020"/>
                  </a:lnTo>
                  <a:lnTo>
                    <a:pt x="2522" y="1073"/>
                  </a:lnTo>
                  <a:lnTo>
                    <a:pt x="2498" y="1120"/>
                  </a:lnTo>
                  <a:lnTo>
                    <a:pt x="2467" y="1164"/>
                  </a:lnTo>
                  <a:lnTo>
                    <a:pt x="2431" y="1203"/>
                  </a:lnTo>
                  <a:lnTo>
                    <a:pt x="2387" y="1234"/>
                  </a:lnTo>
                  <a:lnTo>
                    <a:pt x="2337" y="1258"/>
                  </a:lnTo>
                  <a:lnTo>
                    <a:pt x="2286" y="1272"/>
                  </a:lnTo>
                  <a:lnTo>
                    <a:pt x="2230" y="1278"/>
                  </a:lnTo>
                  <a:lnTo>
                    <a:pt x="2175" y="1272"/>
                  </a:lnTo>
                  <a:lnTo>
                    <a:pt x="2122" y="1259"/>
                  </a:lnTo>
                  <a:lnTo>
                    <a:pt x="2074" y="1237"/>
                  </a:lnTo>
                  <a:lnTo>
                    <a:pt x="2032" y="1208"/>
                  </a:lnTo>
                  <a:lnTo>
                    <a:pt x="1994" y="1172"/>
                  </a:lnTo>
                  <a:lnTo>
                    <a:pt x="1992" y="1172"/>
                  </a:lnTo>
                  <a:lnTo>
                    <a:pt x="1992" y="1992"/>
                  </a:lnTo>
                  <a:lnTo>
                    <a:pt x="1172" y="1992"/>
                  </a:lnTo>
                  <a:lnTo>
                    <a:pt x="1172" y="1990"/>
                  </a:lnTo>
                  <a:lnTo>
                    <a:pt x="1208" y="1954"/>
                  </a:lnTo>
                  <a:lnTo>
                    <a:pt x="1237" y="1910"/>
                  </a:lnTo>
                  <a:lnTo>
                    <a:pt x="1259" y="1863"/>
                  </a:lnTo>
                  <a:lnTo>
                    <a:pt x="1272" y="1811"/>
                  </a:lnTo>
                  <a:lnTo>
                    <a:pt x="1278" y="1757"/>
                  </a:lnTo>
                  <a:lnTo>
                    <a:pt x="1272" y="1700"/>
                  </a:lnTo>
                  <a:lnTo>
                    <a:pt x="1258" y="1647"/>
                  </a:lnTo>
                  <a:lnTo>
                    <a:pt x="1234" y="1597"/>
                  </a:lnTo>
                  <a:lnTo>
                    <a:pt x="1203" y="1555"/>
                  </a:lnTo>
                  <a:lnTo>
                    <a:pt x="1164" y="1517"/>
                  </a:lnTo>
                  <a:lnTo>
                    <a:pt x="1121" y="1486"/>
                  </a:lnTo>
                  <a:lnTo>
                    <a:pt x="1073" y="1464"/>
                  </a:lnTo>
                  <a:lnTo>
                    <a:pt x="1020" y="1449"/>
                  </a:lnTo>
                  <a:lnTo>
                    <a:pt x="963" y="1444"/>
                  </a:lnTo>
                  <a:lnTo>
                    <a:pt x="907" y="1449"/>
                  </a:lnTo>
                  <a:lnTo>
                    <a:pt x="854" y="1464"/>
                  </a:lnTo>
                  <a:lnTo>
                    <a:pt x="806" y="1488"/>
                  </a:lnTo>
                  <a:lnTo>
                    <a:pt x="762" y="1519"/>
                  </a:lnTo>
                  <a:lnTo>
                    <a:pt x="724" y="1557"/>
                  </a:lnTo>
                  <a:lnTo>
                    <a:pt x="695" y="1601"/>
                  </a:lnTo>
                  <a:lnTo>
                    <a:pt x="671" y="1649"/>
                  </a:lnTo>
                  <a:lnTo>
                    <a:pt x="656" y="1702"/>
                  </a:lnTo>
                  <a:lnTo>
                    <a:pt x="653" y="1758"/>
                  </a:lnTo>
                  <a:lnTo>
                    <a:pt x="656" y="1813"/>
                  </a:lnTo>
                  <a:lnTo>
                    <a:pt x="671" y="1864"/>
                  </a:lnTo>
                  <a:lnTo>
                    <a:pt x="693" y="1912"/>
                  </a:lnTo>
                  <a:lnTo>
                    <a:pt x="722" y="1956"/>
                  </a:lnTo>
                  <a:lnTo>
                    <a:pt x="759" y="1992"/>
                  </a:lnTo>
                  <a:lnTo>
                    <a:pt x="0" y="1992"/>
                  </a:lnTo>
                  <a:lnTo>
                    <a:pt x="6" y="1844"/>
                  </a:lnTo>
                  <a:lnTo>
                    <a:pt x="22" y="1698"/>
                  </a:lnTo>
                  <a:lnTo>
                    <a:pt x="48" y="1555"/>
                  </a:lnTo>
                  <a:lnTo>
                    <a:pt x="84" y="1417"/>
                  </a:lnTo>
                  <a:lnTo>
                    <a:pt x="130" y="1283"/>
                  </a:lnTo>
                  <a:lnTo>
                    <a:pt x="185" y="1153"/>
                  </a:lnTo>
                  <a:lnTo>
                    <a:pt x="249" y="1027"/>
                  </a:lnTo>
                  <a:lnTo>
                    <a:pt x="322" y="907"/>
                  </a:lnTo>
                  <a:lnTo>
                    <a:pt x="401" y="793"/>
                  </a:lnTo>
                  <a:lnTo>
                    <a:pt x="488" y="685"/>
                  </a:lnTo>
                  <a:lnTo>
                    <a:pt x="583" y="583"/>
                  </a:lnTo>
                  <a:lnTo>
                    <a:pt x="686" y="488"/>
                  </a:lnTo>
                  <a:lnTo>
                    <a:pt x="793" y="400"/>
                  </a:lnTo>
                  <a:lnTo>
                    <a:pt x="909" y="320"/>
                  </a:lnTo>
                  <a:lnTo>
                    <a:pt x="1027" y="249"/>
                  </a:lnTo>
                  <a:lnTo>
                    <a:pt x="1153" y="185"/>
                  </a:lnTo>
                  <a:lnTo>
                    <a:pt x="1283" y="130"/>
                  </a:lnTo>
                  <a:lnTo>
                    <a:pt x="1417" y="84"/>
                  </a:lnTo>
                  <a:lnTo>
                    <a:pt x="1555" y="48"/>
                  </a:lnTo>
                  <a:lnTo>
                    <a:pt x="1698" y="22"/>
                  </a:lnTo>
                  <a:lnTo>
                    <a:pt x="1844" y="5"/>
                  </a:lnTo>
                  <a:lnTo>
                    <a:pt x="1992" y="0"/>
                  </a:lnTo>
                  <a:close/>
                </a:path>
              </a:pathLst>
            </a:custGeom>
            <a:solidFill>
              <a:schemeClr val="bg1"/>
            </a:solidFill>
            <a:ln w="38100">
              <a:solidFill>
                <a:schemeClr val="bg1">
                  <a:lumMod val="75000"/>
                </a:schemeClr>
              </a:solidFill>
              <a:prstDash val="solid"/>
              <a:round/>
              <a:headEnd/>
              <a:tailEnd/>
            </a:ln>
            <a:effectLst>
              <a:innerShdw blurRad="406400" dist="304800" dir="13740000">
                <a:prstClr val="black">
                  <a:alpha val="63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8" name="Freeform 7"/>
            <p:cNvSpPr>
              <a:spLocks/>
            </p:cNvSpPr>
            <p:nvPr/>
          </p:nvSpPr>
          <p:spPr bwMode="auto">
            <a:xfrm>
              <a:off x="6482407" y="3218594"/>
              <a:ext cx="1830753" cy="1436083"/>
            </a:xfrm>
            <a:custGeom>
              <a:avLst/>
              <a:gdLst>
                <a:gd name="T0" fmla="*/ 1369 w 2542"/>
                <a:gd name="T1" fmla="*/ 0 h 1994"/>
                <a:gd name="T2" fmla="*/ 1334 w 2542"/>
                <a:gd name="T3" fmla="*/ 41 h 1994"/>
                <a:gd name="T4" fmla="*/ 1283 w 2542"/>
                <a:gd name="T5" fmla="*/ 130 h 1994"/>
                <a:gd name="T6" fmla="*/ 1264 w 2542"/>
                <a:gd name="T7" fmla="*/ 238 h 1994"/>
                <a:gd name="T8" fmla="*/ 1285 w 2542"/>
                <a:gd name="T9" fmla="*/ 346 h 1994"/>
                <a:gd name="T10" fmla="*/ 1339 w 2542"/>
                <a:gd name="T11" fmla="*/ 439 h 1994"/>
                <a:gd name="T12" fmla="*/ 1420 w 2542"/>
                <a:gd name="T13" fmla="*/ 507 h 1994"/>
                <a:gd name="T14" fmla="*/ 1522 w 2542"/>
                <a:gd name="T15" fmla="*/ 543 h 1994"/>
                <a:gd name="T16" fmla="*/ 1634 w 2542"/>
                <a:gd name="T17" fmla="*/ 543 h 1994"/>
                <a:gd name="T18" fmla="*/ 1736 w 2542"/>
                <a:gd name="T19" fmla="*/ 505 h 1994"/>
                <a:gd name="T20" fmla="*/ 1816 w 2542"/>
                <a:gd name="T21" fmla="*/ 437 h 1994"/>
                <a:gd name="T22" fmla="*/ 1871 w 2542"/>
                <a:gd name="T23" fmla="*/ 344 h 1994"/>
                <a:gd name="T24" fmla="*/ 1889 w 2542"/>
                <a:gd name="T25" fmla="*/ 234 h 1994"/>
                <a:gd name="T26" fmla="*/ 1871 w 2542"/>
                <a:gd name="T27" fmla="*/ 128 h 1994"/>
                <a:gd name="T28" fmla="*/ 1818 w 2542"/>
                <a:gd name="T29" fmla="*/ 39 h 1994"/>
                <a:gd name="T30" fmla="*/ 2542 w 2542"/>
                <a:gd name="T31" fmla="*/ 0 h 1994"/>
                <a:gd name="T32" fmla="*/ 2520 w 2542"/>
                <a:gd name="T33" fmla="*/ 295 h 1994"/>
                <a:gd name="T34" fmla="*/ 2458 w 2542"/>
                <a:gd name="T35" fmla="*/ 576 h 1994"/>
                <a:gd name="T36" fmla="*/ 2355 w 2542"/>
                <a:gd name="T37" fmla="*/ 841 h 1994"/>
                <a:gd name="T38" fmla="*/ 2220 w 2542"/>
                <a:gd name="T39" fmla="*/ 1086 h 1994"/>
                <a:gd name="T40" fmla="*/ 2052 w 2542"/>
                <a:gd name="T41" fmla="*/ 1309 h 1994"/>
                <a:gd name="T42" fmla="*/ 1856 w 2542"/>
                <a:gd name="T43" fmla="*/ 1505 h 1994"/>
                <a:gd name="T44" fmla="*/ 1634 w 2542"/>
                <a:gd name="T45" fmla="*/ 1673 h 1994"/>
                <a:gd name="T46" fmla="*/ 1389 w 2542"/>
                <a:gd name="T47" fmla="*/ 1808 h 1994"/>
                <a:gd name="T48" fmla="*/ 1124 w 2542"/>
                <a:gd name="T49" fmla="*/ 1909 h 1994"/>
                <a:gd name="T50" fmla="*/ 842 w 2542"/>
                <a:gd name="T51" fmla="*/ 1972 h 1994"/>
                <a:gd name="T52" fmla="*/ 548 w 2542"/>
                <a:gd name="T53" fmla="*/ 1994 h 1994"/>
                <a:gd name="T54" fmla="*/ 512 w 2542"/>
                <a:gd name="T55" fmla="*/ 1271 h 1994"/>
                <a:gd name="T56" fmla="*/ 420 w 2542"/>
                <a:gd name="T57" fmla="*/ 1324 h 1994"/>
                <a:gd name="T58" fmla="*/ 314 w 2542"/>
                <a:gd name="T59" fmla="*/ 1342 h 1994"/>
                <a:gd name="T60" fmla="*/ 205 w 2542"/>
                <a:gd name="T61" fmla="*/ 1322 h 1994"/>
                <a:gd name="T62" fmla="*/ 113 w 2542"/>
                <a:gd name="T63" fmla="*/ 1269 h 1994"/>
                <a:gd name="T64" fmla="*/ 44 w 2542"/>
                <a:gd name="T65" fmla="*/ 1188 h 1994"/>
                <a:gd name="T66" fmla="*/ 5 w 2542"/>
                <a:gd name="T67" fmla="*/ 1086 h 1994"/>
                <a:gd name="T68" fmla="*/ 5 w 2542"/>
                <a:gd name="T69" fmla="*/ 975 h 1994"/>
                <a:gd name="T70" fmla="*/ 42 w 2542"/>
                <a:gd name="T71" fmla="*/ 872 h 1994"/>
                <a:gd name="T72" fmla="*/ 111 w 2542"/>
                <a:gd name="T73" fmla="*/ 790 h 1994"/>
                <a:gd name="T74" fmla="*/ 203 w 2542"/>
                <a:gd name="T75" fmla="*/ 737 h 1994"/>
                <a:gd name="T76" fmla="*/ 312 w 2542"/>
                <a:gd name="T77" fmla="*/ 717 h 1994"/>
                <a:gd name="T78" fmla="*/ 418 w 2542"/>
                <a:gd name="T79" fmla="*/ 735 h 1994"/>
                <a:gd name="T80" fmla="*/ 510 w 2542"/>
                <a:gd name="T81" fmla="*/ 786 h 1994"/>
                <a:gd name="T82" fmla="*/ 548 w 2542"/>
                <a:gd name="T83" fmla="*/ 821 h 1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42" h="1994">
                  <a:moveTo>
                    <a:pt x="548" y="0"/>
                  </a:moveTo>
                  <a:lnTo>
                    <a:pt x="1369" y="0"/>
                  </a:lnTo>
                  <a:lnTo>
                    <a:pt x="1369" y="2"/>
                  </a:lnTo>
                  <a:lnTo>
                    <a:pt x="1334" y="41"/>
                  </a:lnTo>
                  <a:lnTo>
                    <a:pt x="1305" y="83"/>
                  </a:lnTo>
                  <a:lnTo>
                    <a:pt x="1283" y="130"/>
                  </a:lnTo>
                  <a:lnTo>
                    <a:pt x="1268" y="183"/>
                  </a:lnTo>
                  <a:lnTo>
                    <a:pt x="1264" y="238"/>
                  </a:lnTo>
                  <a:lnTo>
                    <a:pt x="1270" y="293"/>
                  </a:lnTo>
                  <a:lnTo>
                    <a:pt x="1285" y="346"/>
                  </a:lnTo>
                  <a:lnTo>
                    <a:pt x="1308" y="395"/>
                  </a:lnTo>
                  <a:lnTo>
                    <a:pt x="1339" y="439"/>
                  </a:lnTo>
                  <a:lnTo>
                    <a:pt x="1376" y="476"/>
                  </a:lnTo>
                  <a:lnTo>
                    <a:pt x="1420" y="507"/>
                  </a:lnTo>
                  <a:lnTo>
                    <a:pt x="1469" y="530"/>
                  </a:lnTo>
                  <a:lnTo>
                    <a:pt x="1522" y="543"/>
                  </a:lnTo>
                  <a:lnTo>
                    <a:pt x="1579" y="549"/>
                  </a:lnTo>
                  <a:lnTo>
                    <a:pt x="1634" y="543"/>
                  </a:lnTo>
                  <a:lnTo>
                    <a:pt x="1687" y="529"/>
                  </a:lnTo>
                  <a:lnTo>
                    <a:pt x="1736" y="505"/>
                  </a:lnTo>
                  <a:lnTo>
                    <a:pt x="1780" y="474"/>
                  </a:lnTo>
                  <a:lnTo>
                    <a:pt x="1816" y="437"/>
                  </a:lnTo>
                  <a:lnTo>
                    <a:pt x="1847" y="393"/>
                  </a:lnTo>
                  <a:lnTo>
                    <a:pt x="1871" y="344"/>
                  </a:lnTo>
                  <a:lnTo>
                    <a:pt x="1884" y="291"/>
                  </a:lnTo>
                  <a:lnTo>
                    <a:pt x="1889" y="234"/>
                  </a:lnTo>
                  <a:lnTo>
                    <a:pt x="1884" y="179"/>
                  </a:lnTo>
                  <a:lnTo>
                    <a:pt x="1871" y="128"/>
                  </a:lnTo>
                  <a:lnTo>
                    <a:pt x="1847" y="81"/>
                  </a:lnTo>
                  <a:lnTo>
                    <a:pt x="1818" y="39"/>
                  </a:lnTo>
                  <a:lnTo>
                    <a:pt x="1783" y="0"/>
                  </a:lnTo>
                  <a:lnTo>
                    <a:pt x="2542" y="0"/>
                  </a:lnTo>
                  <a:lnTo>
                    <a:pt x="2536" y="150"/>
                  </a:lnTo>
                  <a:lnTo>
                    <a:pt x="2520" y="295"/>
                  </a:lnTo>
                  <a:lnTo>
                    <a:pt x="2492" y="437"/>
                  </a:lnTo>
                  <a:lnTo>
                    <a:pt x="2458" y="576"/>
                  </a:lnTo>
                  <a:lnTo>
                    <a:pt x="2410" y="711"/>
                  </a:lnTo>
                  <a:lnTo>
                    <a:pt x="2355" y="841"/>
                  </a:lnTo>
                  <a:lnTo>
                    <a:pt x="2291" y="965"/>
                  </a:lnTo>
                  <a:lnTo>
                    <a:pt x="2220" y="1086"/>
                  </a:lnTo>
                  <a:lnTo>
                    <a:pt x="2140" y="1199"/>
                  </a:lnTo>
                  <a:lnTo>
                    <a:pt x="2052" y="1309"/>
                  </a:lnTo>
                  <a:lnTo>
                    <a:pt x="1957" y="1410"/>
                  </a:lnTo>
                  <a:lnTo>
                    <a:pt x="1856" y="1505"/>
                  </a:lnTo>
                  <a:lnTo>
                    <a:pt x="1749" y="1592"/>
                  </a:lnTo>
                  <a:lnTo>
                    <a:pt x="1634" y="1673"/>
                  </a:lnTo>
                  <a:lnTo>
                    <a:pt x="1513" y="1744"/>
                  </a:lnTo>
                  <a:lnTo>
                    <a:pt x="1389" y="1808"/>
                  </a:lnTo>
                  <a:lnTo>
                    <a:pt x="1259" y="1863"/>
                  </a:lnTo>
                  <a:lnTo>
                    <a:pt x="1124" y="1909"/>
                  </a:lnTo>
                  <a:lnTo>
                    <a:pt x="985" y="1945"/>
                  </a:lnTo>
                  <a:lnTo>
                    <a:pt x="842" y="1972"/>
                  </a:lnTo>
                  <a:lnTo>
                    <a:pt x="698" y="1989"/>
                  </a:lnTo>
                  <a:lnTo>
                    <a:pt x="548" y="1994"/>
                  </a:lnTo>
                  <a:lnTo>
                    <a:pt x="548" y="1234"/>
                  </a:lnTo>
                  <a:lnTo>
                    <a:pt x="512" y="1271"/>
                  </a:lnTo>
                  <a:lnTo>
                    <a:pt x="468" y="1300"/>
                  </a:lnTo>
                  <a:lnTo>
                    <a:pt x="420" y="1324"/>
                  </a:lnTo>
                  <a:lnTo>
                    <a:pt x="369" y="1336"/>
                  </a:lnTo>
                  <a:lnTo>
                    <a:pt x="314" y="1342"/>
                  </a:lnTo>
                  <a:lnTo>
                    <a:pt x="258" y="1336"/>
                  </a:lnTo>
                  <a:lnTo>
                    <a:pt x="205" y="1322"/>
                  </a:lnTo>
                  <a:lnTo>
                    <a:pt x="157" y="1300"/>
                  </a:lnTo>
                  <a:lnTo>
                    <a:pt x="113" y="1269"/>
                  </a:lnTo>
                  <a:lnTo>
                    <a:pt x="75" y="1232"/>
                  </a:lnTo>
                  <a:lnTo>
                    <a:pt x="44" y="1188"/>
                  </a:lnTo>
                  <a:lnTo>
                    <a:pt x="20" y="1139"/>
                  </a:lnTo>
                  <a:lnTo>
                    <a:pt x="5" y="1086"/>
                  </a:lnTo>
                  <a:lnTo>
                    <a:pt x="0" y="1031"/>
                  </a:lnTo>
                  <a:lnTo>
                    <a:pt x="5" y="975"/>
                  </a:lnTo>
                  <a:lnTo>
                    <a:pt x="20" y="922"/>
                  </a:lnTo>
                  <a:lnTo>
                    <a:pt x="42" y="872"/>
                  </a:lnTo>
                  <a:lnTo>
                    <a:pt x="73" y="828"/>
                  </a:lnTo>
                  <a:lnTo>
                    <a:pt x="111" y="790"/>
                  </a:lnTo>
                  <a:lnTo>
                    <a:pt x="155" y="759"/>
                  </a:lnTo>
                  <a:lnTo>
                    <a:pt x="203" y="737"/>
                  </a:lnTo>
                  <a:lnTo>
                    <a:pt x="256" y="722"/>
                  </a:lnTo>
                  <a:lnTo>
                    <a:pt x="312" y="717"/>
                  </a:lnTo>
                  <a:lnTo>
                    <a:pt x="367" y="720"/>
                  </a:lnTo>
                  <a:lnTo>
                    <a:pt x="418" y="735"/>
                  </a:lnTo>
                  <a:lnTo>
                    <a:pt x="466" y="757"/>
                  </a:lnTo>
                  <a:lnTo>
                    <a:pt x="510" y="786"/>
                  </a:lnTo>
                  <a:lnTo>
                    <a:pt x="546" y="821"/>
                  </a:lnTo>
                  <a:lnTo>
                    <a:pt x="548" y="821"/>
                  </a:lnTo>
                  <a:lnTo>
                    <a:pt x="548" y="0"/>
                  </a:lnTo>
                  <a:close/>
                </a:path>
              </a:pathLst>
            </a:custGeom>
            <a:solidFill>
              <a:srgbClr val="00B050"/>
            </a:solidFill>
            <a:ln w="38100">
              <a:solidFill>
                <a:schemeClr val="bg1">
                  <a:lumMod val="75000"/>
                </a:schemeClr>
              </a:solidFill>
              <a:prstDash val="solid"/>
              <a:round/>
              <a:headEnd/>
              <a:tailEnd/>
            </a:ln>
            <a:effectLst>
              <a:innerShdw blurRad="508000" dist="203200" dir="2700000">
                <a:prstClr val="black">
                  <a:alpha val="64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9" name="Freeform 8"/>
            <p:cNvSpPr>
              <a:spLocks/>
            </p:cNvSpPr>
            <p:nvPr/>
          </p:nvSpPr>
          <p:spPr bwMode="auto">
            <a:xfrm>
              <a:off x="6877076" y="1783952"/>
              <a:ext cx="1436083" cy="1830033"/>
            </a:xfrm>
            <a:custGeom>
              <a:avLst/>
              <a:gdLst>
                <a:gd name="T0" fmla="*/ 150 w 1994"/>
                <a:gd name="T1" fmla="*/ 5 h 2541"/>
                <a:gd name="T2" fmla="*/ 437 w 1994"/>
                <a:gd name="T3" fmla="*/ 48 h 2541"/>
                <a:gd name="T4" fmla="*/ 711 w 1994"/>
                <a:gd name="T5" fmla="*/ 130 h 2541"/>
                <a:gd name="T6" fmla="*/ 965 w 1994"/>
                <a:gd name="T7" fmla="*/ 249 h 2541"/>
                <a:gd name="T8" fmla="*/ 1201 w 1994"/>
                <a:gd name="T9" fmla="*/ 400 h 2541"/>
                <a:gd name="T10" fmla="*/ 1409 w 1994"/>
                <a:gd name="T11" fmla="*/ 583 h 2541"/>
                <a:gd name="T12" fmla="*/ 1592 w 1994"/>
                <a:gd name="T13" fmla="*/ 793 h 2541"/>
                <a:gd name="T14" fmla="*/ 1743 w 1994"/>
                <a:gd name="T15" fmla="*/ 1027 h 2541"/>
                <a:gd name="T16" fmla="*/ 1862 w 1994"/>
                <a:gd name="T17" fmla="*/ 1283 h 2541"/>
                <a:gd name="T18" fmla="*/ 1944 w 1994"/>
                <a:gd name="T19" fmla="*/ 1555 h 2541"/>
                <a:gd name="T20" fmla="*/ 1988 w 1994"/>
                <a:gd name="T21" fmla="*/ 1844 h 2541"/>
                <a:gd name="T22" fmla="*/ 1235 w 1994"/>
                <a:gd name="T23" fmla="*/ 1992 h 2541"/>
                <a:gd name="T24" fmla="*/ 1299 w 1994"/>
                <a:gd name="T25" fmla="*/ 2073 h 2541"/>
                <a:gd name="T26" fmla="*/ 1336 w 1994"/>
                <a:gd name="T27" fmla="*/ 2171 h 2541"/>
                <a:gd name="T28" fmla="*/ 1336 w 1994"/>
                <a:gd name="T29" fmla="*/ 2283 h 2541"/>
                <a:gd name="T30" fmla="*/ 1299 w 1994"/>
                <a:gd name="T31" fmla="*/ 2385 h 2541"/>
                <a:gd name="T32" fmla="*/ 1232 w 1994"/>
                <a:gd name="T33" fmla="*/ 2466 h 2541"/>
                <a:gd name="T34" fmla="*/ 1139 w 1994"/>
                <a:gd name="T35" fmla="*/ 2521 h 2541"/>
                <a:gd name="T36" fmla="*/ 1031 w 1994"/>
                <a:gd name="T37" fmla="*/ 2541 h 2541"/>
                <a:gd name="T38" fmla="*/ 921 w 1994"/>
                <a:gd name="T39" fmla="*/ 2522 h 2541"/>
                <a:gd name="T40" fmla="*/ 828 w 1994"/>
                <a:gd name="T41" fmla="*/ 2468 h 2541"/>
                <a:gd name="T42" fmla="*/ 760 w 1994"/>
                <a:gd name="T43" fmla="*/ 2387 h 2541"/>
                <a:gd name="T44" fmla="*/ 722 w 1994"/>
                <a:gd name="T45" fmla="*/ 2285 h 2541"/>
                <a:gd name="T46" fmla="*/ 720 w 1994"/>
                <a:gd name="T47" fmla="*/ 2175 h 2541"/>
                <a:gd name="T48" fmla="*/ 757 w 1994"/>
                <a:gd name="T49" fmla="*/ 2075 h 2541"/>
                <a:gd name="T50" fmla="*/ 821 w 1994"/>
                <a:gd name="T51" fmla="*/ 1994 h 2541"/>
                <a:gd name="T52" fmla="*/ 0 w 1994"/>
                <a:gd name="T53" fmla="*/ 1992 h 2541"/>
                <a:gd name="T54" fmla="*/ 2 w 1994"/>
                <a:gd name="T55" fmla="*/ 1172 h 2541"/>
                <a:gd name="T56" fmla="*/ 82 w 1994"/>
                <a:gd name="T57" fmla="*/ 1237 h 2541"/>
                <a:gd name="T58" fmla="*/ 183 w 1994"/>
                <a:gd name="T59" fmla="*/ 1272 h 2541"/>
                <a:gd name="T60" fmla="*/ 294 w 1994"/>
                <a:gd name="T61" fmla="*/ 1272 h 2541"/>
                <a:gd name="T62" fmla="*/ 395 w 1994"/>
                <a:gd name="T63" fmla="*/ 1234 h 2541"/>
                <a:gd name="T64" fmla="*/ 475 w 1994"/>
                <a:gd name="T65" fmla="*/ 1164 h 2541"/>
                <a:gd name="T66" fmla="*/ 530 w 1994"/>
                <a:gd name="T67" fmla="*/ 1073 h 2541"/>
                <a:gd name="T68" fmla="*/ 548 w 1994"/>
                <a:gd name="T69" fmla="*/ 963 h 2541"/>
                <a:gd name="T70" fmla="*/ 528 w 1994"/>
                <a:gd name="T71" fmla="*/ 854 h 2541"/>
                <a:gd name="T72" fmla="*/ 473 w 1994"/>
                <a:gd name="T73" fmla="*/ 762 h 2541"/>
                <a:gd name="T74" fmla="*/ 393 w 1994"/>
                <a:gd name="T75" fmla="*/ 693 h 2541"/>
                <a:gd name="T76" fmla="*/ 291 w 1994"/>
                <a:gd name="T77" fmla="*/ 656 h 2541"/>
                <a:gd name="T78" fmla="*/ 179 w 1994"/>
                <a:gd name="T79" fmla="*/ 656 h 2541"/>
                <a:gd name="T80" fmla="*/ 81 w 1994"/>
                <a:gd name="T81" fmla="*/ 693 h 2541"/>
                <a:gd name="T82" fmla="*/ 0 w 1994"/>
                <a:gd name="T83" fmla="*/ 759 h 2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94" h="2541">
                  <a:moveTo>
                    <a:pt x="0" y="0"/>
                  </a:moveTo>
                  <a:lnTo>
                    <a:pt x="150" y="5"/>
                  </a:lnTo>
                  <a:lnTo>
                    <a:pt x="294" y="22"/>
                  </a:lnTo>
                  <a:lnTo>
                    <a:pt x="437" y="48"/>
                  </a:lnTo>
                  <a:lnTo>
                    <a:pt x="576" y="84"/>
                  </a:lnTo>
                  <a:lnTo>
                    <a:pt x="711" y="130"/>
                  </a:lnTo>
                  <a:lnTo>
                    <a:pt x="841" y="185"/>
                  </a:lnTo>
                  <a:lnTo>
                    <a:pt x="965" y="249"/>
                  </a:lnTo>
                  <a:lnTo>
                    <a:pt x="1086" y="320"/>
                  </a:lnTo>
                  <a:lnTo>
                    <a:pt x="1201" y="400"/>
                  </a:lnTo>
                  <a:lnTo>
                    <a:pt x="1308" y="488"/>
                  </a:lnTo>
                  <a:lnTo>
                    <a:pt x="1409" y="583"/>
                  </a:lnTo>
                  <a:lnTo>
                    <a:pt x="1504" y="685"/>
                  </a:lnTo>
                  <a:lnTo>
                    <a:pt x="1592" y="793"/>
                  </a:lnTo>
                  <a:lnTo>
                    <a:pt x="1672" y="907"/>
                  </a:lnTo>
                  <a:lnTo>
                    <a:pt x="1743" y="1027"/>
                  </a:lnTo>
                  <a:lnTo>
                    <a:pt x="1807" y="1153"/>
                  </a:lnTo>
                  <a:lnTo>
                    <a:pt x="1862" y="1283"/>
                  </a:lnTo>
                  <a:lnTo>
                    <a:pt x="1910" y="1417"/>
                  </a:lnTo>
                  <a:lnTo>
                    <a:pt x="1944" y="1555"/>
                  </a:lnTo>
                  <a:lnTo>
                    <a:pt x="1972" y="1698"/>
                  </a:lnTo>
                  <a:lnTo>
                    <a:pt x="1988" y="1844"/>
                  </a:lnTo>
                  <a:lnTo>
                    <a:pt x="1994" y="1992"/>
                  </a:lnTo>
                  <a:lnTo>
                    <a:pt x="1235" y="1992"/>
                  </a:lnTo>
                  <a:lnTo>
                    <a:pt x="1270" y="2031"/>
                  </a:lnTo>
                  <a:lnTo>
                    <a:pt x="1299" y="2073"/>
                  </a:lnTo>
                  <a:lnTo>
                    <a:pt x="1323" y="2120"/>
                  </a:lnTo>
                  <a:lnTo>
                    <a:pt x="1336" y="2171"/>
                  </a:lnTo>
                  <a:lnTo>
                    <a:pt x="1341" y="2226"/>
                  </a:lnTo>
                  <a:lnTo>
                    <a:pt x="1336" y="2283"/>
                  </a:lnTo>
                  <a:lnTo>
                    <a:pt x="1323" y="2336"/>
                  </a:lnTo>
                  <a:lnTo>
                    <a:pt x="1299" y="2385"/>
                  </a:lnTo>
                  <a:lnTo>
                    <a:pt x="1268" y="2429"/>
                  </a:lnTo>
                  <a:lnTo>
                    <a:pt x="1232" y="2466"/>
                  </a:lnTo>
                  <a:lnTo>
                    <a:pt x="1188" y="2497"/>
                  </a:lnTo>
                  <a:lnTo>
                    <a:pt x="1139" y="2521"/>
                  </a:lnTo>
                  <a:lnTo>
                    <a:pt x="1086" y="2535"/>
                  </a:lnTo>
                  <a:lnTo>
                    <a:pt x="1031" y="2541"/>
                  </a:lnTo>
                  <a:lnTo>
                    <a:pt x="974" y="2535"/>
                  </a:lnTo>
                  <a:lnTo>
                    <a:pt x="921" y="2522"/>
                  </a:lnTo>
                  <a:lnTo>
                    <a:pt x="872" y="2499"/>
                  </a:lnTo>
                  <a:lnTo>
                    <a:pt x="828" y="2468"/>
                  </a:lnTo>
                  <a:lnTo>
                    <a:pt x="791" y="2431"/>
                  </a:lnTo>
                  <a:lnTo>
                    <a:pt x="760" y="2387"/>
                  </a:lnTo>
                  <a:lnTo>
                    <a:pt x="737" y="2338"/>
                  </a:lnTo>
                  <a:lnTo>
                    <a:pt x="722" y="2285"/>
                  </a:lnTo>
                  <a:lnTo>
                    <a:pt x="716" y="2230"/>
                  </a:lnTo>
                  <a:lnTo>
                    <a:pt x="720" y="2175"/>
                  </a:lnTo>
                  <a:lnTo>
                    <a:pt x="735" y="2122"/>
                  </a:lnTo>
                  <a:lnTo>
                    <a:pt x="757" y="2075"/>
                  </a:lnTo>
                  <a:lnTo>
                    <a:pt x="786" y="2033"/>
                  </a:lnTo>
                  <a:lnTo>
                    <a:pt x="821" y="1994"/>
                  </a:lnTo>
                  <a:lnTo>
                    <a:pt x="821" y="1992"/>
                  </a:lnTo>
                  <a:lnTo>
                    <a:pt x="0" y="1992"/>
                  </a:lnTo>
                  <a:lnTo>
                    <a:pt x="0" y="1172"/>
                  </a:lnTo>
                  <a:lnTo>
                    <a:pt x="2" y="1172"/>
                  </a:lnTo>
                  <a:lnTo>
                    <a:pt x="40" y="1208"/>
                  </a:lnTo>
                  <a:lnTo>
                    <a:pt x="82" y="1237"/>
                  </a:lnTo>
                  <a:lnTo>
                    <a:pt x="130" y="1259"/>
                  </a:lnTo>
                  <a:lnTo>
                    <a:pt x="183" y="1272"/>
                  </a:lnTo>
                  <a:lnTo>
                    <a:pt x="238" y="1278"/>
                  </a:lnTo>
                  <a:lnTo>
                    <a:pt x="294" y="1272"/>
                  </a:lnTo>
                  <a:lnTo>
                    <a:pt x="345" y="1258"/>
                  </a:lnTo>
                  <a:lnTo>
                    <a:pt x="395" y="1234"/>
                  </a:lnTo>
                  <a:lnTo>
                    <a:pt x="439" y="1203"/>
                  </a:lnTo>
                  <a:lnTo>
                    <a:pt x="475" y="1164"/>
                  </a:lnTo>
                  <a:lnTo>
                    <a:pt x="506" y="1120"/>
                  </a:lnTo>
                  <a:lnTo>
                    <a:pt x="530" y="1073"/>
                  </a:lnTo>
                  <a:lnTo>
                    <a:pt x="545" y="1020"/>
                  </a:lnTo>
                  <a:lnTo>
                    <a:pt x="548" y="963"/>
                  </a:lnTo>
                  <a:lnTo>
                    <a:pt x="543" y="907"/>
                  </a:lnTo>
                  <a:lnTo>
                    <a:pt x="528" y="854"/>
                  </a:lnTo>
                  <a:lnTo>
                    <a:pt x="504" y="806"/>
                  </a:lnTo>
                  <a:lnTo>
                    <a:pt x="473" y="762"/>
                  </a:lnTo>
                  <a:lnTo>
                    <a:pt x="437" y="724"/>
                  </a:lnTo>
                  <a:lnTo>
                    <a:pt x="393" y="693"/>
                  </a:lnTo>
                  <a:lnTo>
                    <a:pt x="344" y="671"/>
                  </a:lnTo>
                  <a:lnTo>
                    <a:pt x="291" y="656"/>
                  </a:lnTo>
                  <a:lnTo>
                    <a:pt x="234" y="651"/>
                  </a:lnTo>
                  <a:lnTo>
                    <a:pt x="179" y="656"/>
                  </a:lnTo>
                  <a:lnTo>
                    <a:pt x="128" y="671"/>
                  </a:lnTo>
                  <a:lnTo>
                    <a:pt x="81" y="693"/>
                  </a:lnTo>
                  <a:lnTo>
                    <a:pt x="39" y="722"/>
                  </a:lnTo>
                  <a:lnTo>
                    <a:pt x="0" y="759"/>
                  </a:lnTo>
                  <a:lnTo>
                    <a:pt x="0" y="0"/>
                  </a:lnTo>
                  <a:close/>
                </a:path>
              </a:pathLst>
            </a:custGeom>
            <a:solidFill>
              <a:schemeClr val="bg1"/>
            </a:solidFill>
            <a:ln w="38100">
              <a:solidFill>
                <a:schemeClr val="bg1">
                  <a:lumMod val="75000"/>
                </a:schemeClr>
              </a:solidFill>
              <a:prstDash val="solid"/>
              <a:round/>
              <a:headEnd/>
              <a:tailEnd/>
            </a:ln>
            <a:effectLst>
              <a:innerShdw blurRad="381000" dist="266700" dir="18900000">
                <a:prstClr val="black">
                  <a:alpha val="64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10" name="Freeform 11"/>
            <p:cNvSpPr>
              <a:spLocks/>
            </p:cNvSpPr>
            <p:nvPr/>
          </p:nvSpPr>
          <p:spPr bwMode="auto">
            <a:xfrm rot="3243413">
              <a:off x="4729837" y="4045610"/>
              <a:ext cx="566236" cy="956811"/>
            </a:xfrm>
            <a:custGeom>
              <a:avLst/>
              <a:gdLst>
                <a:gd name="T0" fmla="*/ 152 w 851"/>
                <a:gd name="T1" fmla="*/ 0 h 1438"/>
                <a:gd name="T2" fmla="*/ 700 w 851"/>
                <a:gd name="T3" fmla="*/ 0 h 1438"/>
                <a:gd name="T4" fmla="*/ 740 w 851"/>
                <a:gd name="T5" fmla="*/ 5 h 1438"/>
                <a:gd name="T6" fmla="*/ 777 w 851"/>
                <a:gd name="T7" fmla="*/ 20 h 1438"/>
                <a:gd name="T8" fmla="*/ 808 w 851"/>
                <a:gd name="T9" fmla="*/ 44 h 1438"/>
                <a:gd name="T10" fmla="*/ 831 w 851"/>
                <a:gd name="T11" fmla="*/ 75 h 1438"/>
                <a:gd name="T12" fmla="*/ 846 w 851"/>
                <a:gd name="T13" fmla="*/ 111 h 1438"/>
                <a:gd name="T14" fmla="*/ 851 w 851"/>
                <a:gd name="T15" fmla="*/ 152 h 1438"/>
                <a:gd name="T16" fmla="*/ 851 w 851"/>
                <a:gd name="T17" fmla="*/ 1287 h 1438"/>
                <a:gd name="T18" fmla="*/ 846 w 851"/>
                <a:gd name="T19" fmla="*/ 1327 h 1438"/>
                <a:gd name="T20" fmla="*/ 831 w 851"/>
                <a:gd name="T21" fmla="*/ 1363 h 1438"/>
                <a:gd name="T22" fmla="*/ 808 w 851"/>
                <a:gd name="T23" fmla="*/ 1394 h 1438"/>
                <a:gd name="T24" fmla="*/ 777 w 851"/>
                <a:gd name="T25" fmla="*/ 1418 h 1438"/>
                <a:gd name="T26" fmla="*/ 740 w 851"/>
                <a:gd name="T27" fmla="*/ 1433 h 1438"/>
                <a:gd name="T28" fmla="*/ 700 w 851"/>
                <a:gd name="T29" fmla="*/ 1438 h 1438"/>
                <a:gd name="T30" fmla="*/ 152 w 851"/>
                <a:gd name="T31" fmla="*/ 1438 h 1438"/>
                <a:gd name="T32" fmla="*/ 111 w 851"/>
                <a:gd name="T33" fmla="*/ 1433 h 1438"/>
                <a:gd name="T34" fmla="*/ 75 w 851"/>
                <a:gd name="T35" fmla="*/ 1418 h 1438"/>
                <a:gd name="T36" fmla="*/ 46 w 851"/>
                <a:gd name="T37" fmla="*/ 1394 h 1438"/>
                <a:gd name="T38" fmla="*/ 22 w 851"/>
                <a:gd name="T39" fmla="*/ 1363 h 1438"/>
                <a:gd name="T40" fmla="*/ 5 w 851"/>
                <a:gd name="T41" fmla="*/ 1327 h 1438"/>
                <a:gd name="T42" fmla="*/ 0 w 851"/>
                <a:gd name="T43" fmla="*/ 1287 h 1438"/>
                <a:gd name="T44" fmla="*/ 0 w 851"/>
                <a:gd name="T45" fmla="*/ 152 h 1438"/>
                <a:gd name="T46" fmla="*/ 5 w 851"/>
                <a:gd name="T47" fmla="*/ 111 h 1438"/>
                <a:gd name="T48" fmla="*/ 22 w 851"/>
                <a:gd name="T49" fmla="*/ 75 h 1438"/>
                <a:gd name="T50" fmla="*/ 46 w 851"/>
                <a:gd name="T51" fmla="*/ 44 h 1438"/>
                <a:gd name="T52" fmla="*/ 75 w 851"/>
                <a:gd name="T53" fmla="*/ 20 h 1438"/>
                <a:gd name="T54" fmla="*/ 111 w 851"/>
                <a:gd name="T55" fmla="*/ 5 h 1438"/>
                <a:gd name="T56" fmla="*/ 152 w 851"/>
                <a:gd name="T57" fmla="*/ 0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51" h="1438">
                  <a:moveTo>
                    <a:pt x="152" y="0"/>
                  </a:moveTo>
                  <a:lnTo>
                    <a:pt x="700" y="0"/>
                  </a:lnTo>
                  <a:lnTo>
                    <a:pt x="740" y="5"/>
                  </a:lnTo>
                  <a:lnTo>
                    <a:pt x="777" y="20"/>
                  </a:lnTo>
                  <a:lnTo>
                    <a:pt x="808" y="44"/>
                  </a:lnTo>
                  <a:lnTo>
                    <a:pt x="831" y="75"/>
                  </a:lnTo>
                  <a:lnTo>
                    <a:pt x="846" y="111"/>
                  </a:lnTo>
                  <a:lnTo>
                    <a:pt x="851" y="152"/>
                  </a:lnTo>
                  <a:lnTo>
                    <a:pt x="851" y="1287"/>
                  </a:lnTo>
                  <a:lnTo>
                    <a:pt x="846" y="1327"/>
                  </a:lnTo>
                  <a:lnTo>
                    <a:pt x="831" y="1363"/>
                  </a:lnTo>
                  <a:lnTo>
                    <a:pt x="808" y="1394"/>
                  </a:lnTo>
                  <a:lnTo>
                    <a:pt x="777" y="1418"/>
                  </a:lnTo>
                  <a:lnTo>
                    <a:pt x="740" y="1433"/>
                  </a:lnTo>
                  <a:lnTo>
                    <a:pt x="700" y="1438"/>
                  </a:lnTo>
                  <a:lnTo>
                    <a:pt x="152" y="1438"/>
                  </a:lnTo>
                  <a:lnTo>
                    <a:pt x="111" y="1433"/>
                  </a:lnTo>
                  <a:lnTo>
                    <a:pt x="75" y="1418"/>
                  </a:lnTo>
                  <a:lnTo>
                    <a:pt x="46" y="1394"/>
                  </a:lnTo>
                  <a:lnTo>
                    <a:pt x="22" y="1363"/>
                  </a:lnTo>
                  <a:lnTo>
                    <a:pt x="5" y="1327"/>
                  </a:lnTo>
                  <a:lnTo>
                    <a:pt x="0" y="1287"/>
                  </a:lnTo>
                  <a:lnTo>
                    <a:pt x="0" y="152"/>
                  </a:lnTo>
                  <a:lnTo>
                    <a:pt x="5" y="111"/>
                  </a:lnTo>
                  <a:lnTo>
                    <a:pt x="22" y="75"/>
                  </a:lnTo>
                  <a:lnTo>
                    <a:pt x="46" y="44"/>
                  </a:lnTo>
                  <a:lnTo>
                    <a:pt x="75" y="20"/>
                  </a:lnTo>
                  <a:lnTo>
                    <a:pt x="111" y="5"/>
                  </a:lnTo>
                  <a:lnTo>
                    <a:pt x="152" y="0"/>
                  </a:lnTo>
                  <a:close/>
                </a:path>
              </a:pathLst>
            </a:custGeom>
            <a:gradFill>
              <a:gsLst>
                <a:gs pos="83000">
                  <a:schemeClr val="bg1">
                    <a:lumMod val="63000"/>
                  </a:schemeClr>
                </a:gs>
                <a:gs pos="0">
                  <a:srgbClr val="5A5A5A">
                    <a:lumMod val="54000"/>
                  </a:srgbClr>
                </a:gs>
                <a:gs pos="39195">
                  <a:schemeClr val="bg1">
                    <a:lumMod val="89000"/>
                    <a:lumOff val="11000"/>
                  </a:schemeClr>
                </a:gs>
                <a:gs pos="62000">
                  <a:srgbClr val="000000">
                    <a:lumMod val="77000"/>
                  </a:srgbClr>
                </a:gs>
                <a:gs pos="13000">
                  <a:schemeClr val="bg1">
                    <a:lumMod val="65000"/>
                  </a:schemeClr>
                </a:gs>
                <a:gs pos="100000">
                  <a:schemeClr val="tx1">
                    <a:alpha val="53000"/>
                    <a:lumMod val="66000"/>
                    <a:lumOff val="34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1" name="Freeform 12"/>
            <p:cNvSpPr>
              <a:spLocks/>
            </p:cNvSpPr>
            <p:nvPr/>
          </p:nvSpPr>
          <p:spPr bwMode="auto">
            <a:xfrm rot="3243413">
              <a:off x="3832723" y="4268706"/>
              <a:ext cx="646746" cy="1753932"/>
            </a:xfrm>
            <a:custGeom>
              <a:avLst/>
              <a:gdLst>
                <a:gd name="T0" fmla="*/ 124 w 972"/>
                <a:gd name="T1" fmla="*/ 0 h 2636"/>
                <a:gd name="T2" fmla="*/ 151 w 972"/>
                <a:gd name="T3" fmla="*/ 0 h 2636"/>
                <a:gd name="T4" fmla="*/ 820 w 972"/>
                <a:gd name="T5" fmla="*/ 0 h 2636"/>
                <a:gd name="T6" fmla="*/ 848 w 972"/>
                <a:gd name="T7" fmla="*/ 0 h 2636"/>
                <a:gd name="T8" fmla="*/ 873 w 972"/>
                <a:gd name="T9" fmla="*/ 0 h 2636"/>
                <a:gd name="T10" fmla="*/ 897 w 972"/>
                <a:gd name="T11" fmla="*/ 2 h 2636"/>
                <a:gd name="T12" fmla="*/ 919 w 972"/>
                <a:gd name="T13" fmla="*/ 6 h 2636"/>
                <a:gd name="T14" fmla="*/ 937 w 972"/>
                <a:gd name="T15" fmla="*/ 11 h 2636"/>
                <a:gd name="T16" fmla="*/ 952 w 972"/>
                <a:gd name="T17" fmla="*/ 20 h 2636"/>
                <a:gd name="T18" fmla="*/ 963 w 972"/>
                <a:gd name="T19" fmla="*/ 35 h 2636"/>
                <a:gd name="T20" fmla="*/ 970 w 972"/>
                <a:gd name="T21" fmla="*/ 53 h 2636"/>
                <a:gd name="T22" fmla="*/ 972 w 972"/>
                <a:gd name="T23" fmla="*/ 77 h 2636"/>
                <a:gd name="T24" fmla="*/ 972 w 972"/>
                <a:gd name="T25" fmla="*/ 2484 h 2636"/>
                <a:gd name="T26" fmla="*/ 966 w 972"/>
                <a:gd name="T27" fmla="*/ 2525 h 2636"/>
                <a:gd name="T28" fmla="*/ 952 w 972"/>
                <a:gd name="T29" fmla="*/ 2561 h 2636"/>
                <a:gd name="T30" fmla="*/ 928 w 972"/>
                <a:gd name="T31" fmla="*/ 2592 h 2636"/>
                <a:gd name="T32" fmla="*/ 897 w 972"/>
                <a:gd name="T33" fmla="*/ 2616 h 2636"/>
                <a:gd name="T34" fmla="*/ 860 w 972"/>
                <a:gd name="T35" fmla="*/ 2632 h 2636"/>
                <a:gd name="T36" fmla="*/ 820 w 972"/>
                <a:gd name="T37" fmla="*/ 2636 h 2636"/>
                <a:gd name="T38" fmla="*/ 151 w 972"/>
                <a:gd name="T39" fmla="*/ 2636 h 2636"/>
                <a:gd name="T40" fmla="*/ 111 w 972"/>
                <a:gd name="T41" fmla="*/ 2632 h 2636"/>
                <a:gd name="T42" fmla="*/ 75 w 972"/>
                <a:gd name="T43" fmla="*/ 2616 h 2636"/>
                <a:gd name="T44" fmla="*/ 45 w 972"/>
                <a:gd name="T45" fmla="*/ 2592 h 2636"/>
                <a:gd name="T46" fmla="*/ 22 w 972"/>
                <a:gd name="T47" fmla="*/ 2561 h 2636"/>
                <a:gd name="T48" fmla="*/ 5 w 972"/>
                <a:gd name="T49" fmla="*/ 2525 h 2636"/>
                <a:gd name="T50" fmla="*/ 0 w 972"/>
                <a:gd name="T51" fmla="*/ 2484 h 2636"/>
                <a:gd name="T52" fmla="*/ 0 w 972"/>
                <a:gd name="T53" fmla="*/ 77 h 2636"/>
                <a:gd name="T54" fmla="*/ 3 w 972"/>
                <a:gd name="T55" fmla="*/ 53 h 2636"/>
                <a:gd name="T56" fmla="*/ 9 w 972"/>
                <a:gd name="T57" fmla="*/ 35 h 2636"/>
                <a:gd name="T58" fmla="*/ 22 w 972"/>
                <a:gd name="T59" fmla="*/ 20 h 2636"/>
                <a:gd name="T60" fmla="*/ 36 w 972"/>
                <a:gd name="T61" fmla="*/ 11 h 2636"/>
                <a:gd name="T62" fmla="*/ 54 w 972"/>
                <a:gd name="T63" fmla="*/ 6 h 2636"/>
                <a:gd name="T64" fmla="*/ 75 w 972"/>
                <a:gd name="T65" fmla="*/ 2 h 2636"/>
                <a:gd name="T66" fmla="*/ 98 w 972"/>
                <a:gd name="T67" fmla="*/ 0 h 2636"/>
                <a:gd name="T68" fmla="*/ 124 w 972"/>
                <a:gd name="T69" fmla="*/ 0 h 2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2" h="2636">
                  <a:moveTo>
                    <a:pt x="124" y="0"/>
                  </a:moveTo>
                  <a:lnTo>
                    <a:pt x="151" y="0"/>
                  </a:lnTo>
                  <a:lnTo>
                    <a:pt x="820" y="0"/>
                  </a:lnTo>
                  <a:lnTo>
                    <a:pt x="848" y="0"/>
                  </a:lnTo>
                  <a:lnTo>
                    <a:pt x="873" y="0"/>
                  </a:lnTo>
                  <a:lnTo>
                    <a:pt x="897" y="2"/>
                  </a:lnTo>
                  <a:lnTo>
                    <a:pt x="919" y="6"/>
                  </a:lnTo>
                  <a:lnTo>
                    <a:pt x="937" y="11"/>
                  </a:lnTo>
                  <a:lnTo>
                    <a:pt x="952" y="20"/>
                  </a:lnTo>
                  <a:lnTo>
                    <a:pt x="963" y="35"/>
                  </a:lnTo>
                  <a:lnTo>
                    <a:pt x="970" y="53"/>
                  </a:lnTo>
                  <a:lnTo>
                    <a:pt x="972" y="77"/>
                  </a:lnTo>
                  <a:lnTo>
                    <a:pt x="972" y="2484"/>
                  </a:lnTo>
                  <a:lnTo>
                    <a:pt x="966" y="2525"/>
                  </a:lnTo>
                  <a:lnTo>
                    <a:pt x="952" y="2561"/>
                  </a:lnTo>
                  <a:lnTo>
                    <a:pt x="928" y="2592"/>
                  </a:lnTo>
                  <a:lnTo>
                    <a:pt x="897" y="2616"/>
                  </a:lnTo>
                  <a:lnTo>
                    <a:pt x="860" y="2632"/>
                  </a:lnTo>
                  <a:lnTo>
                    <a:pt x="820" y="2636"/>
                  </a:lnTo>
                  <a:lnTo>
                    <a:pt x="151" y="2636"/>
                  </a:lnTo>
                  <a:lnTo>
                    <a:pt x="111" y="2632"/>
                  </a:lnTo>
                  <a:lnTo>
                    <a:pt x="75" y="2616"/>
                  </a:lnTo>
                  <a:lnTo>
                    <a:pt x="45" y="2592"/>
                  </a:lnTo>
                  <a:lnTo>
                    <a:pt x="22" y="2561"/>
                  </a:lnTo>
                  <a:lnTo>
                    <a:pt x="5" y="2525"/>
                  </a:lnTo>
                  <a:lnTo>
                    <a:pt x="0" y="2484"/>
                  </a:lnTo>
                  <a:lnTo>
                    <a:pt x="0" y="77"/>
                  </a:lnTo>
                  <a:lnTo>
                    <a:pt x="3" y="53"/>
                  </a:lnTo>
                  <a:lnTo>
                    <a:pt x="9" y="35"/>
                  </a:lnTo>
                  <a:lnTo>
                    <a:pt x="22" y="20"/>
                  </a:lnTo>
                  <a:lnTo>
                    <a:pt x="36" y="11"/>
                  </a:lnTo>
                  <a:lnTo>
                    <a:pt x="54" y="6"/>
                  </a:lnTo>
                  <a:lnTo>
                    <a:pt x="75" y="2"/>
                  </a:lnTo>
                  <a:lnTo>
                    <a:pt x="98" y="0"/>
                  </a:lnTo>
                  <a:lnTo>
                    <a:pt x="124" y="0"/>
                  </a:lnTo>
                  <a:close/>
                </a:path>
              </a:pathLst>
            </a:custGeom>
            <a:gradFill>
              <a:gsLst>
                <a:gs pos="83000">
                  <a:schemeClr val="bg1">
                    <a:lumMod val="77000"/>
                    <a:lumOff val="23000"/>
                  </a:schemeClr>
                </a:gs>
                <a:gs pos="0">
                  <a:srgbClr val="5A5A5A">
                    <a:lumMod val="58000"/>
                    <a:lumOff val="42000"/>
                  </a:srgbClr>
                </a:gs>
                <a:gs pos="39195">
                  <a:schemeClr val="bg1">
                    <a:lumMod val="98000"/>
                  </a:schemeClr>
                </a:gs>
                <a:gs pos="62000">
                  <a:srgbClr val="000000">
                    <a:lumMod val="58000"/>
                    <a:lumOff val="42000"/>
                  </a:srgbClr>
                </a:gs>
                <a:gs pos="13000">
                  <a:schemeClr val="bg1"/>
                </a:gs>
                <a:gs pos="100000">
                  <a:schemeClr val="tx1">
                    <a:alpha val="53000"/>
                    <a:lumMod val="41000"/>
                    <a:lumOff val="59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2" name="Freeform 15"/>
            <p:cNvSpPr>
              <a:spLocks/>
            </p:cNvSpPr>
            <p:nvPr/>
          </p:nvSpPr>
          <p:spPr bwMode="auto">
            <a:xfrm rot="3243413">
              <a:off x="5073728" y="4179969"/>
              <a:ext cx="600835" cy="164348"/>
            </a:xfrm>
            <a:custGeom>
              <a:avLst/>
              <a:gdLst>
                <a:gd name="T0" fmla="*/ 79 w 903"/>
                <a:gd name="T1" fmla="*/ 0 h 247"/>
                <a:gd name="T2" fmla="*/ 824 w 903"/>
                <a:gd name="T3" fmla="*/ 0 h 247"/>
                <a:gd name="T4" fmla="*/ 850 w 903"/>
                <a:gd name="T5" fmla="*/ 5 h 247"/>
                <a:gd name="T6" fmla="*/ 870 w 903"/>
                <a:gd name="T7" fmla="*/ 16 h 247"/>
                <a:gd name="T8" fmla="*/ 888 w 903"/>
                <a:gd name="T9" fmla="*/ 33 h 247"/>
                <a:gd name="T10" fmla="*/ 899 w 903"/>
                <a:gd name="T11" fmla="*/ 55 h 247"/>
                <a:gd name="T12" fmla="*/ 903 w 903"/>
                <a:gd name="T13" fmla="*/ 80 h 247"/>
                <a:gd name="T14" fmla="*/ 903 w 903"/>
                <a:gd name="T15" fmla="*/ 168 h 247"/>
                <a:gd name="T16" fmla="*/ 899 w 903"/>
                <a:gd name="T17" fmla="*/ 194 h 247"/>
                <a:gd name="T18" fmla="*/ 888 w 903"/>
                <a:gd name="T19" fmla="*/ 216 h 247"/>
                <a:gd name="T20" fmla="*/ 870 w 903"/>
                <a:gd name="T21" fmla="*/ 232 h 247"/>
                <a:gd name="T22" fmla="*/ 850 w 903"/>
                <a:gd name="T23" fmla="*/ 243 h 247"/>
                <a:gd name="T24" fmla="*/ 824 w 903"/>
                <a:gd name="T25" fmla="*/ 247 h 247"/>
                <a:gd name="T26" fmla="*/ 79 w 903"/>
                <a:gd name="T27" fmla="*/ 247 h 247"/>
                <a:gd name="T28" fmla="*/ 55 w 903"/>
                <a:gd name="T29" fmla="*/ 243 h 247"/>
                <a:gd name="T30" fmla="*/ 33 w 903"/>
                <a:gd name="T31" fmla="*/ 232 h 247"/>
                <a:gd name="T32" fmla="*/ 17 w 903"/>
                <a:gd name="T33" fmla="*/ 216 h 247"/>
                <a:gd name="T34" fmla="*/ 6 w 903"/>
                <a:gd name="T35" fmla="*/ 194 h 247"/>
                <a:gd name="T36" fmla="*/ 0 w 903"/>
                <a:gd name="T37" fmla="*/ 168 h 247"/>
                <a:gd name="T38" fmla="*/ 0 w 903"/>
                <a:gd name="T39" fmla="*/ 80 h 247"/>
                <a:gd name="T40" fmla="*/ 6 w 903"/>
                <a:gd name="T41" fmla="*/ 55 h 247"/>
                <a:gd name="T42" fmla="*/ 17 w 903"/>
                <a:gd name="T43" fmla="*/ 33 h 247"/>
                <a:gd name="T44" fmla="*/ 33 w 903"/>
                <a:gd name="T45" fmla="*/ 16 h 247"/>
                <a:gd name="T46" fmla="*/ 55 w 903"/>
                <a:gd name="T47" fmla="*/ 5 h 247"/>
                <a:gd name="T48" fmla="*/ 79 w 903"/>
                <a:gd name="T49"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03" h="247">
                  <a:moveTo>
                    <a:pt x="79" y="0"/>
                  </a:moveTo>
                  <a:lnTo>
                    <a:pt x="824" y="0"/>
                  </a:lnTo>
                  <a:lnTo>
                    <a:pt x="850" y="5"/>
                  </a:lnTo>
                  <a:lnTo>
                    <a:pt x="870" y="16"/>
                  </a:lnTo>
                  <a:lnTo>
                    <a:pt x="888" y="33"/>
                  </a:lnTo>
                  <a:lnTo>
                    <a:pt x="899" y="55"/>
                  </a:lnTo>
                  <a:lnTo>
                    <a:pt x="903" y="80"/>
                  </a:lnTo>
                  <a:lnTo>
                    <a:pt x="903" y="168"/>
                  </a:lnTo>
                  <a:lnTo>
                    <a:pt x="899" y="194"/>
                  </a:lnTo>
                  <a:lnTo>
                    <a:pt x="888" y="216"/>
                  </a:lnTo>
                  <a:lnTo>
                    <a:pt x="870" y="232"/>
                  </a:lnTo>
                  <a:lnTo>
                    <a:pt x="850" y="243"/>
                  </a:lnTo>
                  <a:lnTo>
                    <a:pt x="824" y="247"/>
                  </a:lnTo>
                  <a:lnTo>
                    <a:pt x="79" y="247"/>
                  </a:lnTo>
                  <a:lnTo>
                    <a:pt x="55" y="243"/>
                  </a:lnTo>
                  <a:lnTo>
                    <a:pt x="33" y="232"/>
                  </a:lnTo>
                  <a:lnTo>
                    <a:pt x="17" y="216"/>
                  </a:lnTo>
                  <a:lnTo>
                    <a:pt x="6" y="194"/>
                  </a:lnTo>
                  <a:lnTo>
                    <a:pt x="0" y="168"/>
                  </a:lnTo>
                  <a:lnTo>
                    <a:pt x="0" y="80"/>
                  </a:lnTo>
                  <a:lnTo>
                    <a:pt x="6" y="55"/>
                  </a:lnTo>
                  <a:lnTo>
                    <a:pt x="17" y="33"/>
                  </a:lnTo>
                  <a:lnTo>
                    <a:pt x="33" y="16"/>
                  </a:lnTo>
                  <a:lnTo>
                    <a:pt x="55" y="5"/>
                  </a:lnTo>
                  <a:lnTo>
                    <a:pt x="79" y="0"/>
                  </a:lnTo>
                  <a:close/>
                </a:path>
              </a:pathLst>
            </a:custGeom>
            <a:gradFill>
              <a:gsLst>
                <a:gs pos="83000">
                  <a:schemeClr val="bg1">
                    <a:lumMod val="77000"/>
                    <a:lumOff val="23000"/>
                  </a:schemeClr>
                </a:gs>
                <a:gs pos="0">
                  <a:srgbClr val="5A5A5A">
                    <a:lumMod val="58000"/>
                    <a:lumOff val="42000"/>
                  </a:srgbClr>
                </a:gs>
                <a:gs pos="39195">
                  <a:schemeClr val="bg1">
                    <a:lumMod val="98000"/>
                  </a:schemeClr>
                </a:gs>
                <a:gs pos="62000">
                  <a:srgbClr val="000000">
                    <a:lumMod val="58000"/>
                    <a:lumOff val="42000"/>
                  </a:srgbClr>
                </a:gs>
                <a:gs pos="13000">
                  <a:schemeClr val="bg1"/>
                </a:gs>
                <a:gs pos="100000">
                  <a:schemeClr val="tx1">
                    <a:alpha val="53000"/>
                    <a:lumMod val="41000"/>
                    <a:lumOff val="59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3" name="Freeform 12"/>
            <p:cNvSpPr>
              <a:spLocks/>
            </p:cNvSpPr>
            <p:nvPr/>
          </p:nvSpPr>
          <p:spPr bwMode="auto">
            <a:xfrm rot="3243413">
              <a:off x="3293986" y="5320650"/>
              <a:ext cx="651800" cy="425638"/>
            </a:xfrm>
            <a:custGeom>
              <a:avLst/>
              <a:gdLst>
                <a:gd name="T0" fmla="*/ 124 w 972"/>
                <a:gd name="T1" fmla="*/ 0 h 2636"/>
                <a:gd name="T2" fmla="*/ 151 w 972"/>
                <a:gd name="T3" fmla="*/ 0 h 2636"/>
                <a:gd name="T4" fmla="*/ 820 w 972"/>
                <a:gd name="T5" fmla="*/ 0 h 2636"/>
                <a:gd name="T6" fmla="*/ 848 w 972"/>
                <a:gd name="T7" fmla="*/ 0 h 2636"/>
                <a:gd name="T8" fmla="*/ 873 w 972"/>
                <a:gd name="T9" fmla="*/ 0 h 2636"/>
                <a:gd name="T10" fmla="*/ 897 w 972"/>
                <a:gd name="T11" fmla="*/ 2 h 2636"/>
                <a:gd name="T12" fmla="*/ 919 w 972"/>
                <a:gd name="T13" fmla="*/ 6 h 2636"/>
                <a:gd name="T14" fmla="*/ 937 w 972"/>
                <a:gd name="T15" fmla="*/ 11 h 2636"/>
                <a:gd name="T16" fmla="*/ 952 w 972"/>
                <a:gd name="T17" fmla="*/ 20 h 2636"/>
                <a:gd name="T18" fmla="*/ 963 w 972"/>
                <a:gd name="T19" fmla="*/ 35 h 2636"/>
                <a:gd name="T20" fmla="*/ 970 w 972"/>
                <a:gd name="T21" fmla="*/ 53 h 2636"/>
                <a:gd name="T22" fmla="*/ 972 w 972"/>
                <a:gd name="T23" fmla="*/ 77 h 2636"/>
                <a:gd name="T24" fmla="*/ 972 w 972"/>
                <a:gd name="T25" fmla="*/ 2484 h 2636"/>
                <a:gd name="T26" fmla="*/ 966 w 972"/>
                <a:gd name="T27" fmla="*/ 2525 h 2636"/>
                <a:gd name="T28" fmla="*/ 952 w 972"/>
                <a:gd name="T29" fmla="*/ 2561 h 2636"/>
                <a:gd name="T30" fmla="*/ 928 w 972"/>
                <a:gd name="T31" fmla="*/ 2592 h 2636"/>
                <a:gd name="T32" fmla="*/ 897 w 972"/>
                <a:gd name="T33" fmla="*/ 2616 h 2636"/>
                <a:gd name="T34" fmla="*/ 860 w 972"/>
                <a:gd name="T35" fmla="*/ 2632 h 2636"/>
                <a:gd name="T36" fmla="*/ 820 w 972"/>
                <a:gd name="T37" fmla="*/ 2636 h 2636"/>
                <a:gd name="T38" fmla="*/ 151 w 972"/>
                <a:gd name="T39" fmla="*/ 2636 h 2636"/>
                <a:gd name="T40" fmla="*/ 111 w 972"/>
                <a:gd name="T41" fmla="*/ 2632 h 2636"/>
                <a:gd name="T42" fmla="*/ 75 w 972"/>
                <a:gd name="T43" fmla="*/ 2616 h 2636"/>
                <a:gd name="T44" fmla="*/ 45 w 972"/>
                <a:gd name="T45" fmla="*/ 2592 h 2636"/>
                <a:gd name="T46" fmla="*/ 22 w 972"/>
                <a:gd name="T47" fmla="*/ 2561 h 2636"/>
                <a:gd name="T48" fmla="*/ 5 w 972"/>
                <a:gd name="T49" fmla="*/ 2525 h 2636"/>
                <a:gd name="T50" fmla="*/ 0 w 972"/>
                <a:gd name="T51" fmla="*/ 2484 h 2636"/>
                <a:gd name="T52" fmla="*/ 0 w 972"/>
                <a:gd name="T53" fmla="*/ 77 h 2636"/>
                <a:gd name="T54" fmla="*/ 3 w 972"/>
                <a:gd name="T55" fmla="*/ 53 h 2636"/>
                <a:gd name="T56" fmla="*/ 9 w 972"/>
                <a:gd name="T57" fmla="*/ 35 h 2636"/>
                <a:gd name="T58" fmla="*/ 22 w 972"/>
                <a:gd name="T59" fmla="*/ 20 h 2636"/>
                <a:gd name="T60" fmla="*/ 36 w 972"/>
                <a:gd name="T61" fmla="*/ 11 h 2636"/>
                <a:gd name="T62" fmla="*/ 54 w 972"/>
                <a:gd name="T63" fmla="*/ 6 h 2636"/>
                <a:gd name="T64" fmla="*/ 75 w 972"/>
                <a:gd name="T65" fmla="*/ 2 h 2636"/>
                <a:gd name="T66" fmla="*/ 98 w 972"/>
                <a:gd name="T67" fmla="*/ 0 h 2636"/>
                <a:gd name="T68" fmla="*/ 124 w 972"/>
                <a:gd name="T69" fmla="*/ 0 h 2636"/>
                <a:gd name="connsiteX0" fmla="*/ 1292 w 10016"/>
                <a:gd name="connsiteY0" fmla="*/ 0 h 10000"/>
                <a:gd name="connsiteX1" fmla="*/ 1569 w 10016"/>
                <a:gd name="connsiteY1" fmla="*/ 0 h 10000"/>
                <a:gd name="connsiteX2" fmla="*/ 8452 w 10016"/>
                <a:gd name="connsiteY2" fmla="*/ 0 h 10000"/>
                <a:gd name="connsiteX3" fmla="*/ 8740 w 10016"/>
                <a:gd name="connsiteY3" fmla="*/ 0 h 10000"/>
                <a:gd name="connsiteX4" fmla="*/ 8997 w 10016"/>
                <a:gd name="connsiteY4" fmla="*/ 0 h 10000"/>
                <a:gd name="connsiteX5" fmla="*/ 9244 w 10016"/>
                <a:gd name="connsiteY5" fmla="*/ 8 h 10000"/>
                <a:gd name="connsiteX6" fmla="*/ 9471 w 10016"/>
                <a:gd name="connsiteY6" fmla="*/ 23 h 10000"/>
                <a:gd name="connsiteX7" fmla="*/ 9656 w 10016"/>
                <a:gd name="connsiteY7" fmla="*/ 42 h 10000"/>
                <a:gd name="connsiteX8" fmla="*/ 9810 w 10016"/>
                <a:gd name="connsiteY8" fmla="*/ 76 h 10000"/>
                <a:gd name="connsiteX9" fmla="*/ 9923 w 10016"/>
                <a:gd name="connsiteY9" fmla="*/ 133 h 10000"/>
                <a:gd name="connsiteX10" fmla="*/ 9995 w 10016"/>
                <a:gd name="connsiteY10" fmla="*/ 201 h 10000"/>
                <a:gd name="connsiteX11" fmla="*/ 10016 w 10016"/>
                <a:gd name="connsiteY11" fmla="*/ 292 h 10000"/>
                <a:gd name="connsiteX12" fmla="*/ 10016 w 10016"/>
                <a:gd name="connsiteY12" fmla="*/ 9423 h 10000"/>
                <a:gd name="connsiteX13" fmla="*/ 9954 w 10016"/>
                <a:gd name="connsiteY13" fmla="*/ 9579 h 10000"/>
                <a:gd name="connsiteX14" fmla="*/ 9810 w 10016"/>
                <a:gd name="connsiteY14" fmla="*/ 9715 h 10000"/>
                <a:gd name="connsiteX15" fmla="*/ 9563 w 10016"/>
                <a:gd name="connsiteY15" fmla="*/ 9833 h 10000"/>
                <a:gd name="connsiteX16" fmla="*/ 9244 w 10016"/>
                <a:gd name="connsiteY16" fmla="*/ 9924 h 10000"/>
                <a:gd name="connsiteX17" fmla="*/ 8864 w 10016"/>
                <a:gd name="connsiteY17" fmla="*/ 9985 h 10000"/>
                <a:gd name="connsiteX18" fmla="*/ 8452 w 10016"/>
                <a:gd name="connsiteY18" fmla="*/ 10000 h 10000"/>
                <a:gd name="connsiteX19" fmla="*/ 1569 w 10016"/>
                <a:gd name="connsiteY19" fmla="*/ 10000 h 10000"/>
                <a:gd name="connsiteX20" fmla="*/ 1158 w 10016"/>
                <a:gd name="connsiteY20" fmla="*/ 9985 h 10000"/>
                <a:gd name="connsiteX21" fmla="*/ 788 w 10016"/>
                <a:gd name="connsiteY21" fmla="*/ 9924 h 10000"/>
                <a:gd name="connsiteX22" fmla="*/ 479 w 10016"/>
                <a:gd name="connsiteY22" fmla="*/ 9833 h 10000"/>
                <a:gd name="connsiteX23" fmla="*/ 242 w 10016"/>
                <a:gd name="connsiteY23" fmla="*/ 9715 h 10000"/>
                <a:gd name="connsiteX24" fmla="*/ 67 w 10016"/>
                <a:gd name="connsiteY24" fmla="*/ 9579 h 10000"/>
                <a:gd name="connsiteX25" fmla="*/ 16 w 10016"/>
                <a:gd name="connsiteY25" fmla="*/ 9423 h 10000"/>
                <a:gd name="connsiteX26" fmla="*/ 0 w 10016"/>
                <a:gd name="connsiteY26" fmla="*/ 7482 h 10000"/>
                <a:gd name="connsiteX27" fmla="*/ 16 w 10016"/>
                <a:gd name="connsiteY27" fmla="*/ 292 h 10000"/>
                <a:gd name="connsiteX28" fmla="*/ 47 w 10016"/>
                <a:gd name="connsiteY28" fmla="*/ 201 h 10000"/>
                <a:gd name="connsiteX29" fmla="*/ 109 w 10016"/>
                <a:gd name="connsiteY29" fmla="*/ 133 h 10000"/>
                <a:gd name="connsiteX30" fmla="*/ 242 w 10016"/>
                <a:gd name="connsiteY30" fmla="*/ 76 h 10000"/>
                <a:gd name="connsiteX31" fmla="*/ 386 w 10016"/>
                <a:gd name="connsiteY31" fmla="*/ 42 h 10000"/>
                <a:gd name="connsiteX32" fmla="*/ 572 w 10016"/>
                <a:gd name="connsiteY32" fmla="*/ 23 h 10000"/>
                <a:gd name="connsiteX33" fmla="*/ 788 w 10016"/>
                <a:gd name="connsiteY33" fmla="*/ 8 h 10000"/>
                <a:gd name="connsiteX34" fmla="*/ 1024 w 10016"/>
                <a:gd name="connsiteY34" fmla="*/ 0 h 10000"/>
                <a:gd name="connsiteX35" fmla="*/ 1292 w 10016"/>
                <a:gd name="connsiteY35"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9810 w 10035"/>
                <a:gd name="connsiteY8" fmla="*/ 76 h 10000"/>
                <a:gd name="connsiteX9" fmla="*/ 9923 w 10035"/>
                <a:gd name="connsiteY9" fmla="*/ 133 h 10000"/>
                <a:gd name="connsiteX10" fmla="*/ 9995 w 10035"/>
                <a:gd name="connsiteY10" fmla="*/ 201 h 10000"/>
                <a:gd name="connsiteX11" fmla="*/ 10016 w 10035"/>
                <a:gd name="connsiteY11" fmla="*/ 292 h 10000"/>
                <a:gd name="connsiteX12" fmla="*/ 10035 w 10035"/>
                <a:gd name="connsiteY12" fmla="*/ 7579 h 10000"/>
                <a:gd name="connsiteX13" fmla="*/ 10016 w 10035"/>
                <a:gd name="connsiteY13" fmla="*/ 9423 h 10000"/>
                <a:gd name="connsiteX14" fmla="*/ 9954 w 10035"/>
                <a:gd name="connsiteY14" fmla="*/ 9579 h 10000"/>
                <a:gd name="connsiteX15" fmla="*/ 9810 w 10035"/>
                <a:gd name="connsiteY15" fmla="*/ 9715 h 10000"/>
                <a:gd name="connsiteX16" fmla="*/ 9563 w 10035"/>
                <a:gd name="connsiteY16" fmla="*/ 9833 h 10000"/>
                <a:gd name="connsiteX17" fmla="*/ 9244 w 10035"/>
                <a:gd name="connsiteY17" fmla="*/ 9924 h 10000"/>
                <a:gd name="connsiteX18" fmla="*/ 8864 w 10035"/>
                <a:gd name="connsiteY18" fmla="*/ 9985 h 10000"/>
                <a:gd name="connsiteX19" fmla="*/ 8452 w 10035"/>
                <a:gd name="connsiteY19" fmla="*/ 10000 h 10000"/>
                <a:gd name="connsiteX20" fmla="*/ 1569 w 10035"/>
                <a:gd name="connsiteY20" fmla="*/ 10000 h 10000"/>
                <a:gd name="connsiteX21" fmla="*/ 1158 w 10035"/>
                <a:gd name="connsiteY21" fmla="*/ 9985 h 10000"/>
                <a:gd name="connsiteX22" fmla="*/ 788 w 10035"/>
                <a:gd name="connsiteY22" fmla="*/ 9924 h 10000"/>
                <a:gd name="connsiteX23" fmla="*/ 479 w 10035"/>
                <a:gd name="connsiteY23" fmla="*/ 9833 h 10000"/>
                <a:gd name="connsiteX24" fmla="*/ 242 w 10035"/>
                <a:gd name="connsiteY24" fmla="*/ 9715 h 10000"/>
                <a:gd name="connsiteX25" fmla="*/ 67 w 10035"/>
                <a:gd name="connsiteY25" fmla="*/ 9579 h 10000"/>
                <a:gd name="connsiteX26" fmla="*/ 16 w 10035"/>
                <a:gd name="connsiteY26" fmla="*/ 9423 h 10000"/>
                <a:gd name="connsiteX27" fmla="*/ 0 w 10035"/>
                <a:gd name="connsiteY27" fmla="*/ 7482 h 10000"/>
                <a:gd name="connsiteX28" fmla="*/ 16 w 10035"/>
                <a:gd name="connsiteY28" fmla="*/ 292 h 10000"/>
                <a:gd name="connsiteX29" fmla="*/ 47 w 10035"/>
                <a:gd name="connsiteY29" fmla="*/ 201 h 10000"/>
                <a:gd name="connsiteX30" fmla="*/ 109 w 10035"/>
                <a:gd name="connsiteY30" fmla="*/ 133 h 10000"/>
                <a:gd name="connsiteX31" fmla="*/ 242 w 10035"/>
                <a:gd name="connsiteY31" fmla="*/ 76 h 10000"/>
                <a:gd name="connsiteX32" fmla="*/ 386 w 10035"/>
                <a:gd name="connsiteY32" fmla="*/ 42 h 10000"/>
                <a:gd name="connsiteX33" fmla="*/ 572 w 10035"/>
                <a:gd name="connsiteY33" fmla="*/ 23 h 10000"/>
                <a:gd name="connsiteX34" fmla="*/ 788 w 10035"/>
                <a:gd name="connsiteY34" fmla="*/ 8 h 10000"/>
                <a:gd name="connsiteX35" fmla="*/ 1024 w 10035"/>
                <a:gd name="connsiteY35" fmla="*/ 0 h 10000"/>
                <a:gd name="connsiteX36" fmla="*/ 1292 w 10035"/>
                <a:gd name="connsiteY36" fmla="*/ 0 h 10000"/>
                <a:gd name="connsiteX0" fmla="*/ 1292 w 10035"/>
                <a:gd name="connsiteY0" fmla="*/ 295 h 10295"/>
                <a:gd name="connsiteX1" fmla="*/ 1569 w 10035"/>
                <a:gd name="connsiteY1" fmla="*/ 295 h 10295"/>
                <a:gd name="connsiteX2" fmla="*/ 8452 w 10035"/>
                <a:gd name="connsiteY2" fmla="*/ 295 h 10295"/>
                <a:gd name="connsiteX3" fmla="*/ 8740 w 10035"/>
                <a:gd name="connsiteY3" fmla="*/ 295 h 10295"/>
                <a:gd name="connsiteX4" fmla="*/ 8997 w 10035"/>
                <a:gd name="connsiteY4" fmla="*/ 295 h 10295"/>
                <a:gd name="connsiteX5" fmla="*/ 9244 w 10035"/>
                <a:gd name="connsiteY5" fmla="*/ 303 h 10295"/>
                <a:gd name="connsiteX6" fmla="*/ 9471 w 10035"/>
                <a:gd name="connsiteY6" fmla="*/ 318 h 10295"/>
                <a:gd name="connsiteX7" fmla="*/ 9656 w 10035"/>
                <a:gd name="connsiteY7" fmla="*/ 337 h 10295"/>
                <a:gd name="connsiteX8" fmla="*/ 9810 w 10035"/>
                <a:gd name="connsiteY8" fmla="*/ 371 h 10295"/>
                <a:gd name="connsiteX9" fmla="*/ 9923 w 10035"/>
                <a:gd name="connsiteY9" fmla="*/ 428 h 10295"/>
                <a:gd name="connsiteX10" fmla="*/ 10016 w 10035"/>
                <a:gd name="connsiteY10" fmla="*/ 587 h 10295"/>
                <a:gd name="connsiteX11" fmla="*/ 10035 w 10035"/>
                <a:gd name="connsiteY11" fmla="*/ 7874 h 10295"/>
                <a:gd name="connsiteX12" fmla="*/ 10016 w 10035"/>
                <a:gd name="connsiteY12" fmla="*/ 9718 h 10295"/>
                <a:gd name="connsiteX13" fmla="*/ 9954 w 10035"/>
                <a:gd name="connsiteY13" fmla="*/ 9874 h 10295"/>
                <a:gd name="connsiteX14" fmla="*/ 9810 w 10035"/>
                <a:gd name="connsiteY14" fmla="*/ 10010 h 10295"/>
                <a:gd name="connsiteX15" fmla="*/ 9563 w 10035"/>
                <a:gd name="connsiteY15" fmla="*/ 10128 h 10295"/>
                <a:gd name="connsiteX16" fmla="*/ 9244 w 10035"/>
                <a:gd name="connsiteY16" fmla="*/ 10219 h 10295"/>
                <a:gd name="connsiteX17" fmla="*/ 8864 w 10035"/>
                <a:gd name="connsiteY17" fmla="*/ 10280 h 10295"/>
                <a:gd name="connsiteX18" fmla="*/ 8452 w 10035"/>
                <a:gd name="connsiteY18" fmla="*/ 10295 h 10295"/>
                <a:gd name="connsiteX19" fmla="*/ 1569 w 10035"/>
                <a:gd name="connsiteY19" fmla="*/ 10295 h 10295"/>
                <a:gd name="connsiteX20" fmla="*/ 1158 w 10035"/>
                <a:gd name="connsiteY20" fmla="*/ 10280 h 10295"/>
                <a:gd name="connsiteX21" fmla="*/ 788 w 10035"/>
                <a:gd name="connsiteY21" fmla="*/ 10219 h 10295"/>
                <a:gd name="connsiteX22" fmla="*/ 479 w 10035"/>
                <a:gd name="connsiteY22" fmla="*/ 10128 h 10295"/>
                <a:gd name="connsiteX23" fmla="*/ 242 w 10035"/>
                <a:gd name="connsiteY23" fmla="*/ 10010 h 10295"/>
                <a:gd name="connsiteX24" fmla="*/ 67 w 10035"/>
                <a:gd name="connsiteY24" fmla="*/ 9874 h 10295"/>
                <a:gd name="connsiteX25" fmla="*/ 16 w 10035"/>
                <a:gd name="connsiteY25" fmla="*/ 9718 h 10295"/>
                <a:gd name="connsiteX26" fmla="*/ 0 w 10035"/>
                <a:gd name="connsiteY26" fmla="*/ 7777 h 10295"/>
                <a:gd name="connsiteX27" fmla="*/ 16 w 10035"/>
                <a:gd name="connsiteY27" fmla="*/ 587 h 10295"/>
                <a:gd name="connsiteX28" fmla="*/ 47 w 10035"/>
                <a:gd name="connsiteY28" fmla="*/ 496 h 10295"/>
                <a:gd name="connsiteX29" fmla="*/ 109 w 10035"/>
                <a:gd name="connsiteY29" fmla="*/ 428 h 10295"/>
                <a:gd name="connsiteX30" fmla="*/ 242 w 10035"/>
                <a:gd name="connsiteY30" fmla="*/ 371 h 10295"/>
                <a:gd name="connsiteX31" fmla="*/ 386 w 10035"/>
                <a:gd name="connsiteY31" fmla="*/ 337 h 10295"/>
                <a:gd name="connsiteX32" fmla="*/ 572 w 10035"/>
                <a:gd name="connsiteY32" fmla="*/ 318 h 10295"/>
                <a:gd name="connsiteX33" fmla="*/ 788 w 10035"/>
                <a:gd name="connsiteY33" fmla="*/ 303 h 10295"/>
                <a:gd name="connsiteX34" fmla="*/ 1024 w 10035"/>
                <a:gd name="connsiteY34" fmla="*/ 295 h 10295"/>
                <a:gd name="connsiteX35" fmla="*/ 1292 w 10035"/>
                <a:gd name="connsiteY35" fmla="*/ 295 h 10295"/>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9810 w 10035"/>
                <a:gd name="connsiteY8" fmla="*/ 76 h 10000"/>
                <a:gd name="connsiteX9" fmla="*/ 10016 w 10035"/>
                <a:gd name="connsiteY9" fmla="*/ 292 h 10000"/>
                <a:gd name="connsiteX10" fmla="*/ 10035 w 10035"/>
                <a:gd name="connsiteY10" fmla="*/ 7579 h 10000"/>
                <a:gd name="connsiteX11" fmla="*/ 10016 w 10035"/>
                <a:gd name="connsiteY11" fmla="*/ 9423 h 10000"/>
                <a:gd name="connsiteX12" fmla="*/ 9954 w 10035"/>
                <a:gd name="connsiteY12" fmla="*/ 9579 h 10000"/>
                <a:gd name="connsiteX13" fmla="*/ 9810 w 10035"/>
                <a:gd name="connsiteY13" fmla="*/ 9715 h 10000"/>
                <a:gd name="connsiteX14" fmla="*/ 9563 w 10035"/>
                <a:gd name="connsiteY14" fmla="*/ 9833 h 10000"/>
                <a:gd name="connsiteX15" fmla="*/ 9244 w 10035"/>
                <a:gd name="connsiteY15" fmla="*/ 9924 h 10000"/>
                <a:gd name="connsiteX16" fmla="*/ 8864 w 10035"/>
                <a:gd name="connsiteY16" fmla="*/ 9985 h 10000"/>
                <a:gd name="connsiteX17" fmla="*/ 8452 w 10035"/>
                <a:gd name="connsiteY17" fmla="*/ 10000 h 10000"/>
                <a:gd name="connsiteX18" fmla="*/ 1569 w 10035"/>
                <a:gd name="connsiteY18" fmla="*/ 10000 h 10000"/>
                <a:gd name="connsiteX19" fmla="*/ 1158 w 10035"/>
                <a:gd name="connsiteY19" fmla="*/ 9985 h 10000"/>
                <a:gd name="connsiteX20" fmla="*/ 788 w 10035"/>
                <a:gd name="connsiteY20" fmla="*/ 9924 h 10000"/>
                <a:gd name="connsiteX21" fmla="*/ 479 w 10035"/>
                <a:gd name="connsiteY21" fmla="*/ 9833 h 10000"/>
                <a:gd name="connsiteX22" fmla="*/ 242 w 10035"/>
                <a:gd name="connsiteY22" fmla="*/ 9715 h 10000"/>
                <a:gd name="connsiteX23" fmla="*/ 67 w 10035"/>
                <a:gd name="connsiteY23" fmla="*/ 9579 h 10000"/>
                <a:gd name="connsiteX24" fmla="*/ 16 w 10035"/>
                <a:gd name="connsiteY24" fmla="*/ 9423 h 10000"/>
                <a:gd name="connsiteX25" fmla="*/ 0 w 10035"/>
                <a:gd name="connsiteY25" fmla="*/ 7482 h 10000"/>
                <a:gd name="connsiteX26" fmla="*/ 16 w 10035"/>
                <a:gd name="connsiteY26" fmla="*/ 292 h 10000"/>
                <a:gd name="connsiteX27" fmla="*/ 47 w 10035"/>
                <a:gd name="connsiteY27" fmla="*/ 201 h 10000"/>
                <a:gd name="connsiteX28" fmla="*/ 109 w 10035"/>
                <a:gd name="connsiteY28" fmla="*/ 133 h 10000"/>
                <a:gd name="connsiteX29" fmla="*/ 242 w 10035"/>
                <a:gd name="connsiteY29" fmla="*/ 76 h 10000"/>
                <a:gd name="connsiteX30" fmla="*/ 386 w 10035"/>
                <a:gd name="connsiteY30" fmla="*/ 42 h 10000"/>
                <a:gd name="connsiteX31" fmla="*/ 572 w 10035"/>
                <a:gd name="connsiteY31" fmla="*/ 23 h 10000"/>
                <a:gd name="connsiteX32" fmla="*/ 788 w 10035"/>
                <a:gd name="connsiteY32" fmla="*/ 8 h 10000"/>
                <a:gd name="connsiteX33" fmla="*/ 1024 w 10035"/>
                <a:gd name="connsiteY33" fmla="*/ 0 h 10000"/>
                <a:gd name="connsiteX34" fmla="*/ 1292 w 10035"/>
                <a:gd name="connsiteY34"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9810 w 10035"/>
                <a:gd name="connsiteY8" fmla="*/ 76 h 10000"/>
                <a:gd name="connsiteX9" fmla="*/ 10035 w 10035"/>
                <a:gd name="connsiteY9" fmla="*/ 7579 h 10000"/>
                <a:gd name="connsiteX10" fmla="*/ 10016 w 10035"/>
                <a:gd name="connsiteY10" fmla="*/ 9423 h 10000"/>
                <a:gd name="connsiteX11" fmla="*/ 9954 w 10035"/>
                <a:gd name="connsiteY11" fmla="*/ 9579 h 10000"/>
                <a:gd name="connsiteX12" fmla="*/ 9810 w 10035"/>
                <a:gd name="connsiteY12" fmla="*/ 9715 h 10000"/>
                <a:gd name="connsiteX13" fmla="*/ 9563 w 10035"/>
                <a:gd name="connsiteY13" fmla="*/ 9833 h 10000"/>
                <a:gd name="connsiteX14" fmla="*/ 9244 w 10035"/>
                <a:gd name="connsiteY14" fmla="*/ 9924 h 10000"/>
                <a:gd name="connsiteX15" fmla="*/ 8864 w 10035"/>
                <a:gd name="connsiteY15" fmla="*/ 9985 h 10000"/>
                <a:gd name="connsiteX16" fmla="*/ 8452 w 10035"/>
                <a:gd name="connsiteY16" fmla="*/ 10000 h 10000"/>
                <a:gd name="connsiteX17" fmla="*/ 1569 w 10035"/>
                <a:gd name="connsiteY17" fmla="*/ 10000 h 10000"/>
                <a:gd name="connsiteX18" fmla="*/ 1158 w 10035"/>
                <a:gd name="connsiteY18" fmla="*/ 9985 h 10000"/>
                <a:gd name="connsiteX19" fmla="*/ 788 w 10035"/>
                <a:gd name="connsiteY19" fmla="*/ 9924 h 10000"/>
                <a:gd name="connsiteX20" fmla="*/ 479 w 10035"/>
                <a:gd name="connsiteY20" fmla="*/ 9833 h 10000"/>
                <a:gd name="connsiteX21" fmla="*/ 242 w 10035"/>
                <a:gd name="connsiteY21" fmla="*/ 9715 h 10000"/>
                <a:gd name="connsiteX22" fmla="*/ 67 w 10035"/>
                <a:gd name="connsiteY22" fmla="*/ 9579 h 10000"/>
                <a:gd name="connsiteX23" fmla="*/ 16 w 10035"/>
                <a:gd name="connsiteY23" fmla="*/ 9423 h 10000"/>
                <a:gd name="connsiteX24" fmla="*/ 0 w 10035"/>
                <a:gd name="connsiteY24" fmla="*/ 7482 h 10000"/>
                <a:gd name="connsiteX25" fmla="*/ 16 w 10035"/>
                <a:gd name="connsiteY25" fmla="*/ 292 h 10000"/>
                <a:gd name="connsiteX26" fmla="*/ 47 w 10035"/>
                <a:gd name="connsiteY26" fmla="*/ 201 h 10000"/>
                <a:gd name="connsiteX27" fmla="*/ 109 w 10035"/>
                <a:gd name="connsiteY27" fmla="*/ 133 h 10000"/>
                <a:gd name="connsiteX28" fmla="*/ 242 w 10035"/>
                <a:gd name="connsiteY28" fmla="*/ 76 h 10000"/>
                <a:gd name="connsiteX29" fmla="*/ 386 w 10035"/>
                <a:gd name="connsiteY29" fmla="*/ 42 h 10000"/>
                <a:gd name="connsiteX30" fmla="*/ 572 w 10035"/>
                <a:gd name="connsiteY30" fmla="*/ 23 h 10000"/>
                <a:gd name="connsiteX31" fmla="*/ 788 w 10035"/>
                <a:gd name="connsiteY31" fmla="*/ 8 h 10000"/>
                <a:gd name="connsiteX32" fmla="*/ 1024 w 10035"/>
                <a:gd name="connsiteY32" fmla="*/ 0 h 10000"/>
                <a:gd name="connsiteX33" fmla="*/ 1292 w 10035"/>
                <a:gd name="connsiteY33"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10035 w 10035"/>
                <a:gd name="connsiteY8" fmla="*/ 7579 h 10000"/>
                <a:gd name="connsiteX9" fmla="*/ 10016 w 10035"/>
                <a:gd name="connsiteY9" fmla="*/ 9423 h 10000"/>
                <a:gd name="connsiteX10" fmla="*/ 9954 w 10035"/>
                <a:gd name="connsiteY10" fmla="*/ 9579 h 10000"/>
                <a:gd name="connsiteX11" fmla="*/ 9810 w 10035"/>
                <a:gd name="connsiteY11" fmla="*/ 9715 h 10000"/>
                <a:gd name="connsiteX12" fmla="*/ 9563 w 10035"/>
                <a:gd name="connsiteY12" fmla="*/ 9833 h 10000"/>
                <a:gd name="connsiteX13" fmla="*/ 9244 w 10035"/>
                <a:gd name="connsiteY13" fmla="*/ 9924 h 10000"/>
                <a:gd name="connsiteX14" fmla="*/ 8864 w 10035"/>
                <a:gd name="connsiteY14" fmla="*/ 9985 h 10000"/>
                <a:gd name="connsiteX15" fmla="*/ 8452 w 10035"/>
                <a:gd name="connsiteY15" fmla="*/ 10000 h 10000"/>
                <a:gd name="connsiteX16" fmla="*/ 1569 w 10035"/>
                <a:gd name="connsiteY16" fmla="*/ 10000 h 10000"/>
                <a:gd name="connsiteX17" fmla="*/ 1158 w 10035"/>
                <a:gd name="connsiteY17" fmla="*/ 9985 h 10000"/>
                <a:gd name="connsiteX18" fmla="*/ 788 w 10035"/>
                <a:gd name="connsiteY18" fmla="*/ 9924 h 10000"/>
                <a:gd name="connsiteX19" fmla="*/ 479 w 10035"/>
                <a:gd name="connsiteY19" fmla="*/ 9833 h 10000"/>
                <a:gd name="connsiteX20" fmla="*/ 242 w 10035"/>
                <a:gd name="connsiteY20" fmla="*/ 9715 h 10000"/>
                <a:gd name="connsiteX21" fmla="*/ 67 w 10035"/>
                <a:gd name="connsiteY21" fmla="*/ 9579 h 10000"/>
                <a:gd name="connsiteX22" fmla="*/ 16 w 10035"/>
                <a:gd name="connsiteY22" fmla="*/ 9423 h 10000"/>
                <a:gd name="connsiteX23" fmla="*/ 0 w 10035"/>
                <a:gd name="connsiteY23" fmla="*/ 7482 h 10000"/>
                <a:gd name="connsiteX24" fmla="*/ 16 w 10035"/>
                <a:gd name="connsiteY24" fmla="*/ 292 h 10000"/>
                <a:gd name="connsiteX25" fmla="*/ 47 w 10035"/>
                <a:gd name="connsiteY25" fmla="*/ 201 h 10000"/>
                <a:gd name="connsiteX26" fmla="*/ 109 w 10035"/>
                <a:gd name="connsiteY26" fmla="*/ 133 h 10000"/>
                <a:gd name="connsiteX27" fmla="*/ 242 w 10035"/>
                <a:gd name="connsiteY27" fmla="*/ 76 h 10000"/>
                <a:gd name="connsiteX28" fmla="*/ 386 w 10035"/>
                <a:gd name="connsiteY28" fmla="*/ 42 h 10000"/>
                <a:gd name="connsiteX29" fmla="*/ 572 w 10035"/>
                <a:gd name="connsiteY29" fmla="*/ 23 h 10000"/>
                <a:gd name="connsiteX30" fmla="*/ 788 w 10035"/>
                <a:gd name="connsiteY30" fmla="*/ 8 h 10000"/>
                <a:gd name="connsiteX31" fmla="*/ 1024 w 10035"/>
                <a:gd name="connsiteY31" fmla="*/ 0 h 10000"/>
                <a:gd name="connsiteX32" fmla="*/ 1292 w 10035"/>
                <a:gd name="connsiteY32"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10035 w 10035"/>
                <a:gd name="connsiteY7" fmla="*/ 7579 h 10000"/>
                <a:gd name="connsiteX8" fmla="*/ 10016 w 10035"/>
                <a:gd name="connsiteY8" fmla="*/ 9423 h 10000"/>
                <a:gd name="connsiteX9" fmla="*/ 9954 w 10035"/>
                <a:gd name="connsiteY9" fmla="*/ 9579 h 10000"/>
                <a:gd name="connsiteX10" fmla="*/ 9810 w 10035"/>
                <a:gd name="connsiteY10" fmla="*/ 9715 h 10000"/>
                <a:gd name="connsiteX11" fmla="*/ 9563 w 10035"/>
                <a:gd name="connsiteY11" fmla="*/ 9833 h 10000"/>
                <a:gd name="connsiteX12" fmla="*/ 9244 w 10035"/>
                <a:gd name="connsiteY12" fmla="*/ 9924 h 10000"/>
                <a:gd name="connsiteX13" fmla="*/ 8864 w 10035"/>
                <a:gd name="connsiteY13" fmla="*/ 9985 h 10000"/>
                <a:gd name="connsiteX14" fmla="*/ 8452 w 10035"/>
                <a:gd name="connsiteY14" fmla="*/ 10000 h 10000"/>
                <a:gd name="connsiteX15" fmla="*/ 1569 w 10035"/>
                <a:gd name="connsiteY15" fmla="*/ 10000 h 10000"/>
                <a:gd name="connsiteX16" fmla="*/ 1158 w 10035"/>
                <a:gd name="connsiteY16" fmla="*/ 9985 h 10000"/>
                <a:gd name="connsiteX17" fmla="*/ 788 w 10035"/>
                <a:gd name="connsiteY17" fmla="*/ 9924 h 10000"/>
                <a:gd name="connsiteX18" fmla="*/ 479 w 10035"/>
                <a:gd name="connsiteY18" fmla="*/ 9833 h 10000"/>
                <a:gd name="connsiteX19" fmla="*/ 242 w 10035"/>
                <a:gd name="connsiteY19" fmla="*/ 9715 h 10000"/>
                <a:gd name="connsiteX20" fmla="*/ 67 w 10035"/>
                <a:gd name="connsiteY20" fmla="*/ 9579 h 10000"/>
                <a:gd name="connsiteX21" fmla="*/ 16 w 10035"/>
                <a:gd name="connsiteY21" fmla="*/ 9423 h 10000"/>
                <a:gd name="connsiteX22" fmla="*/ 0 w 10035"/>
                <a:gd name="connsiteY22" fmla="*/ 7482 h 10000"/>
                <a:gd name="connsiteX23" fmla="*/ 16 w 10035"/>
                <a:gd name="connsiteY23" fmla="*/ 292 h 10000"/>
                <a:gd name="connsiteX24" fmla="*/ 47 w 10035"/>
                <a:gd name="connsiteY24" fmla="*/ 201 h 10000"/>
                <a:gd name="connsiteX25" fmla="*/ 109 w 10035"/>
                <a:gd name="connsiteY25" fmla="*/ 133 h 10000"/>
                <a:gd name="connsiteX26" fmla="*/ 242 w 10035"/>
                <a:gd name="connsiteY26" fmla="*/ 76 h 10000"/>
                <a:gd name="connsiteX27" fmla="*/ 386 w 10035"/>
                <a:gd name="connsiteY27" fmla="*/ 42 h 10000"/>
                <a:gd name="connsiteX28" fmla="*/ 572 w 10035"/>
                <a:gd name="connsiteY28" fmla="*/ 23 h 10000"/>
                <a:gd name="connsiteX29" fmla="*/ 788 w 10035"/>
                <a:gd name="connsiteY29" fmla="*/ 8 h 10000"/>
                <a:gd name="connsiteX30" fmla="*/ 1024 w 10035"/>
                <a:gd name="connsiteY30" fmla="*/ 0 h 10000"/>
                <a:gd name="connsiteX31" fmla="*/ 1292 w 10035"/>
                <a:gd name="connsiteY31"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10035 w 10035"/>
                <a:gd name="connsiteY6" fmla="*/ 7579 h 10000"/>
                <a:gd name="connsiteX7" fmla="*/ 10016 w 10035"/>
                <a:gd name="connsiteY7" fmla="*/ 9423 h 10000"/>
                <a:gd name="connsiteX8" fmla="*/ 9954 w 10035"/>
                <a:gd name="connsiteY8" fmla="*/ 9579 h 10000"/>
                <a:gd name="connsiteX9" fmla="*/ 9810 w 10035"/>
                <a:gd name="connsiteY9" fmla="*/ 9715 h 10000"/>
                <a:gd name="connsiteX10" fmla="*/ 9563 w 10035"/>
                <a:gd name="connsiteY10" fmla="*/ 9833 h 10000"/>
                <a:gd name="connsiteX11" fmla="*/ 9244 w 10035"/>
                <a:gd name="connsiteY11" fmla="*/ 9924 h 10000"/>
                <a:gd name="connsiteX12" fmla="*/ 8864 w 10035"/>
                <a:gd name="connsiteY12" fmla="*/ 9985 h 10000"/>
                <a:gd name="connsiteX13" fmla="*/ 8452 w 10035"/>
                <a:gd name="connsiteY13" fmla="*/ 10000 h 10000"/>
                <a:gd name="connsiteX14" fmla="*/ 1569 w 10035"/>
                <a:gd name="connsiteY14" fmla="*/ 10000 h 10000"/>
                <a:gd name="connsiteX15" fmla="*/ 1158 w 10035"/>
                <a:gd name="connsiteY15" fmla="*/ 9985 h 10000"/>
                <a:gd name="connsiteX16" fmla="*/ 788 w 10035"/>
                <a:gd name="connsiteY16" fmla="*/ 9924 h 10000"/>
                <a:gd name="connsiteX17" fmla="*/ 479 w 10035"/>
                <a:gd name="connsiteY17" fmla="*/ 9833 h 10000"/>
                <a:gd name="connsiteX18" fmla="*/ 242 w 10035"/>
                <a:gd name="connsiteY18" fmla="*/ 9715 h 10000"/>
                <a:gd name="connsiteX19" fmla="*/ 67 w 10035"/>
                <a:gd name="connsiteY19" fmla="*/ 9579 h 10000"/>
                <a:gd name="connsiteX20" fmla="*/ 16 w 10035"/>
                <a:gd name="connsiteY20" fmla="*/ 9423 h 10000"/>
                <a:gd name="connsiteX21" fmla="*/ 0 w 10035"/>
                <a:gd name="connsiteY21" fmla="*/ 7482 h 10000"/>
                <a:gd name="connsiteX22" fmla="*/ 16 w 10035"/>
                <a:gd name="connsiteY22" fmla="*/ 292 h 10000"/>
                <a:gd name="connsiteX23" fmla="*/ 47 w 10035"/>
                <a:gd name="connsiteY23" fmla="*/ 201 h 10000"/>
                <a:gd name="connsiteX24" fmla="*/ 109 w 10035"/>
                <a:gd name="connsiteY24" fmla="*/ 133 h 10000"/>
                <a:gd name="connsiteX25" fmla="*/ 242 w 10035"/>
                <a:gd name="connsiteY25" fmla="*/ 76 h 10000"/>
                <a:gd name="connsiteX26" fmla="*/ 386 w 10035"/>
                <a:gd name="connsiteY26" fmla="*/ 42 h 10000"/>
                <a:gd name="connsiteX27" fmla="*/ 572 w 10035"/>
                <a:gd name="connsiteY27" fmla="*/ 23 h 10000"/>
                <a:gd name="connsiteX28" fmla="*/ 788 w 10035"/>
                <a:gd name="connsiteY28" fmla="*/ 8 h 10000"/>
                <a:gd name="connsiteX29" fmla="*/ 1024 w 10035"/>
                <a:gd name="connsiteY29" fmla="*/ 0 h 10000"/>
                <a:gd name="connsiteX30" fmla="*/ 1292 w 10035"/>
                <a:gd name="connsiteY30"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10035 w 10035"/>
                <a:gd name="connsiteY5" fmla="*/ 7579 h 10000"/>
                <a:gd name="connsiteX6" fmla="*/ 10016 w 10035"/>
                <a:gd name="connsiteY6" fmla="*/ 9423 h 10000"/>
                <a:gd name="connsiteX7" fmla="*/ 9954 w 10035"/>
                <a:gd name="connsiteY7" fmla="*/ 9579 h 10000"/>
                <a:gd name="connsiteX8" fmla="*/ 9810 w 10035"/>
                <a:gd name="connsiteY8" fmla="*/ 9715 h 10000"/>
                <a:gd name="connsiteX9" fmla="*/ 9563 w 10035"/>
                <a:gd name="connsiteY9" fmla="*/ 9833 h 10000"/>
                <a:gd name="connsiteX10" fmla="*/ 9244 w 10035"/>
                <a:gd name="connsiteY10" fmla="*/ 9924 h 10000"/>
                <a:gd name="connsiteX11" fmla="*/ 8864 w 10035"/>
                <a:gd name="connsiteY11" fmla="*/ 9985 h 10000"/>
                <a:gd name="connsiteX12" fmla="*/ 8452 w 10035"/>
                <a:gd name="connsiteY12" fmla="*/ 10000 h 10000"/>
                <a:gd name="connsiteX13" fmla="*/ 1569 w 10035"/>
                <a:gd name="connsiteY13" fmla="*/ 10000 h 10000"/>
                <a:gd name="connsiteX14" fmla="*/ 1158 w 10035"/>
                <a:gd name="connsiteY14" fmla="*/ 9985 h 10000"/>
                <a:gd name="connsiteX15" fmla="*/ 788 w 10035"/>
                <a:gd name="connsiteY15" fmla="*/ 9924 h 10000"/>
                <a:gd name="connsiteX16" fmla="*/ 479 w 10035"/>
                <a:gd name="connsiteY16" fmla="*/ 9833 h 10000"/>
                <a:gd name="connsiteX17" fmla="*/ 242 w 10035"/>
                <a:gd name="connsiteY17" fmla="*/ 9715 h 10000"/>
                <a:gd name="connsiteX18" fmla="*/ 67 w 10035"/>
                <a:gd name="connsiteY18" fmla="*/ 9579 h 10000"/>
                <a:gd name="connsiteX19" fmla="*/ 16 w 10035"/>
                <a:gd name="connsiteY19" fmla="*/ 9423 h 10000"/>
                <a:gd name="connsiteX20" fmla="*/ 0 w 10035"/>
                <a:gd name="connsiteY20" fmla="*/ 7482 h 10000"/>
                <a:gd name="connsiteX21" fmla="*/ 16 w 10035"/>
                <a:gd name="connsiteY21" fmla="*/ 292 h 10000"/>
                <a:gd name="connsiteX22" fmla="*/ 47 w 10035"/>
                <a:gd name="connsiteY22" fmla="*/ 201 h 10000"/>
                <a:gd name="connsiteX23" fmla="*/ 109 w 10035"/>
                <a:gd name="connsiteY23" fmla="*/ 133 h 10000"/>
                <a:gd name="connsiteX24" fmla="*/ 242 w 10035"/>
                <a:gd name="connsiteY24" fmla="*/ 76 h 10000"/>
                <a:gd name="connsiteX25" fmla="*/ 386 w 10035"/>
                <a:gd name="connsiteY25" fmla="*/ 42 h 10000"/>
                <a:gd name="connsiteX26" fmla="*/ 572 w 10035"/>
                <a:gd name="connsiteY26" fmla="*/ 23 h 10000"/>
                <a:gd name="connsiteX27" fmla="*/ 788 w 10035"/>
                <a:gd name="connsiteY27" fmla="*/ 8 h 10000"/>
                <a:gd name="connsiteX28" fmla="*/ 1024 w 10035"/>
                <a:gd name="connsiteY28" fmla="*/ 0 h 10000"/>
                <a:gd name="connsiteX29" fmla="*/ 1292 w 10035"/>
                <a:gd name="connsiteY29"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10035 w 10035"/>
                <a:gd name="connsiteY4" fmla="*/ 7579 h 10000"/>
                <a:gd name="connsiteX5" fmla="*/ 10016 w 10035"/>
                <a:gd name="connsiteY5" fmla="*/ 9423 h 10000"/>
                <a:gd name="connsiteX6" fmla="*/ 9954 w 10035"/>
                <a:gd name="connsiteY6" fmla="*/ 9579 h 10000"/>
                <a:gd name="connsiteX7" fmla="*/ 9810 w 10035"/>
                <a:gd name="connsiteY7" fmla="*/ 9715 h 10000"/>
                <a:gd name="connsiteX8" fmla="*/ 9563 w 10035"/>
                <a:gd name="connsiteY8" fmla="*/ 9833 h 10000"/>
                <a:gd name="connsiteX9" fmla="*/ 9244 w 10035"/>
                <a:gd name="connsiteY9" fmla="*/ 9924 h 10000"/>
                <a:gd name="connsiteX10" fmla="*/ 8864 w 10035"/>
                <a:gd name="connsiteY10" fmla="*/ 9985 h 10000"/>
                <a:gd name="connsiteX11" fmla="*/ 8452 w 10035"/>
                <a:gd name="connsiteY11" fmla="*/ 10000 h 10000"/>
                <a:gd name="connsiteX12" fmla="*/ 1569 w 10035"/>
                <a:gd name="connsiteY12" fmla="*/ 10000 h 10000"/>
                <a:gd name="connsiteX13" fmla="*/ 1158 w 10035"/>
                <a:gd name="connsiteY13" fmla="*/ 9985 h 10000"/>
                <a:gd name="connsiteX14" fmla="*/ 788 w 10035"/>
                <a:gd name="connsiteY14" fmla="*/ 9924 h 10000"/>
                <a:gd name="connsiteX15" fmla="*/ 479 w 10035"/>
                <a:gd name="connsiteY15" fmla="*/ 9833 h 10000"/>
                <a:gd name="connsiteX16" fmla="*/ 242 w 10035"/>
                <a:gd name="connsiteY16" fmla="*/ 9715 h 10000"/>
                <a:gd name="connsiteX17" fmla="*/ 67 w 10035"/>
                <a:gd name="connsiteY17" fmla="*/ 9579 h 10000"/>
                <a:gd name="connsiteX18" fmla="*/ 16 w 10035"/>
                <a:gd name="connsiteY18" fmla="*/ 9423 h 10000"/>
                <a:gd name="connsiteX19" fmla="*/ 0 w 10035"/>
                <a:gd name="connsiteY19" fmla="*/ 7482 h 10000"/>
                <a:gd name="connsiteX20" fmla="*/ 16 w 10035"/>
                <a:gd name="connsiteY20" fmla="*/ 292 h 10000"/>
                <a:gd name="connsiteX21" fmla="*/ 47 w 10035"/>
                <a:gd name="connsiteY21" fmla="*/ 201 h 10000"/>
                <a:gd name="connsiteX22" fmla="*/ 109 w 10035"/>
                <a:gd name="connsiteY22" fmla="*/ 133 h 10000"/>
                <a:gd name="connsiteX23" fmla="*/ 242 w 10035"/>
                <a:gd name="connsiteY23" fmla="*/ 76 h 10000"/>
                <a:gd name="connsiteX24" fmla="*/ 386 w 10035"/>
                <a:gd name="connsiteY24" fmla="*/ 42 h 10000"/>
                <a:gd name="connsiteX25" fmla="*/ 572 w 10035"/>
                <a:gd name="connsiteY25" fmla="*/ 23 h 10000"/>
                <a:gd name="connsiteX26" fmla="*/ 788 w 10035"/>
                <a:gd name="connsiteY26" fmla="*/ 8 h 10000"/>
                <a:gd name="connsiteX27" fmla="*/ 1024 w 10035"/>
                <a:gd name="connsiteY27" fmla="*/ 0 h 10000"/>
                <a:gd name="connsiteX28" fmla="*/ 1292 w 10035"/>
                <a:gd name="connsiteY28" fmla="*/ 0 h 10000"/>
                <a:gd name="connsiteX0" fmla="*/ 1292 w 10035"/>
                <a:gd name="connsiteY0" fmla="*/ 0 h 10000"/>
                <a:gd name="connsiteX1" fmla="*/ 1569 w 10035"/>
                <a:gd name="connsiteY1" fmla="*/ 0 h 10000"/>
                <a:gd name="connsiteX2" fmla="*/ 8452 w 10035"/>
                <a:gd name="connsiteY2" fmla="*/ 0 h 10000"/>
                <a:gd name="connsiteX3" fmla="*/ 10035 w 10035"/>
                <a:gd name="connsiteY3" fmla="*/ 7579 h 10000"/>
                <a:gd name="connsiteX4" fmla="*/ 10016 w 10035"/>
                <a:gd name="connsiteY4" fmla="*/ 9423 h 10000"/>
                <a:gd name="connsiteX5" fmla="*/ 9954 w 10035"/>
                <a:gd name="connsiteY5" fmla="*/ 9579 h 10000"/>
                <a:gd name="connsiteX6" fmla="*/ 9810 w 10035"/>
                <a:gd name="connsiteY6" fmla="*/ 9715 h 10000"/>
                <a:gd name="connsiteX7" fmla="*/ 9563 w 10035"/>
                <a:gd name="connsiteY7" fmla="*/ 9833 h 10000"/>
                <a:gd name="connsiteX8" fmla="*/ 9244 w 10035"/>
                <a:gd name="connsiteY8" fmla="*/ 9924 h 10000"/>
                <a:gd name="connsiteX9" fmla="*/ 8864 w 10035"/>
                <a:gd name="connsiteY9" fmla="*/ 9985 h 10000"/>
                <a:gd name="connsiteX10" fmla="*/ 8452 w 10035"/>
                <a:gd name="connsiteY10" fmla="*/ 10000 h 10000"/>
                <a:gd name="connsiteX11" fmla="*/ 1569 w 10035"/>
                <a:gd name="connsiteY11" fmla="*/ 10000 h 10000"/>
                <a:gd name="connsiteX12" fmla="*/ 1158 w 10035"/>
                <a:gd name="connsiteY12" fmla="*/ 9985 h 10000"/>
                <a:gd name="connsiteX13" fmla="*/ 788 w 10035"/>
                <a:gd name="connsiteY13" fmla="*/ 9924 h 10000"/>
                <a:gd name="connsiteX14" fmla="*/ 479 w 10035"/>
                <a:gd name="connsiteY14" fmla="*/ 9833 h 10000"/>
                <a:gd name="connsiteX15" fmla="*/ 242 w 10035"/>
                <a:gd name="connsiteY15" fmla="*/ 9715 h 10000"/>
                <a:gd name="connsiteX16" fmla="*/ 67 w 10035"/>
                <a:gd name="connsiteY16" fmla="*/ 9579 h 10000"/>
                <a:gd name="connsiteX17" fmla="*/ 16 w 10035"/>
                <a:gd name="connsiteY17" fmla="*/ 9423 h 10000"/>
                <a:gd name="connsiteX18" fmla="*/ 0 w 10035"/>
                <a:gd name="connsiteY18" fmla="*/ 7482 h 10000"/>
                <a:gd name="connsiteX19" fmla="*/ 16 w 10035"/>
                <a:gd name="connsiteY19" fmla="*/ 292 h 10000"/>
                <a:gd name="connsiteX20" fmla="*/ 47 w 10035"/>
                <a:gd name="connsiteY20" fmla="*/ 201 h 10000"/>
                <a:gd name="connsiteX21" fmla="*/ 109 w 10035"/>
                <a:gd name="connsiteY21" fmla="*/ 133 h 10000"/>
                <a:gd name="connsiteX22" fmla="*/ 242 w 10035"/>
                <a:gd name="connsiteY22" fmla="*/ 76 h 10000"/>
                <a:gd name="connsiteX23" fmla="*/ 386 w 10035"/>
                <a:gd name="connsiteY23" fmla="*/ 42 h 10000"/>
                <a:gd name="connsiteX24" fmla="*/ 572 w 10035"/>
                <a:gd name="connsiteY24" fmla="*/ 23 h 10000"/>
                <a:gd name="connsiteX25" fmla="*/ 788 w 10035"/>
                <a:gd name="connsiteY25" fmla="*/ 8 h 10000"/>
                <a:gd name="connsiteX26" fmla="*/ 1024 w 10035"/>
                <a:gd name="connsiteY26" fmla="*/ 0 h 10000"/>
                <a:gd name="connsiteX27" fmla="*/ 1292 w 10035"/>
                <a:gd name="connsiteY27" fmla="*/ 0 h 10000"/>
                <a:gd name="connsiteX0" fmla="*/ 1292 w 10035"/>
                <a:gd name="connsiteY0" fmla="*/ 0 h 10000"/>
                <a:gd name="connsiteX1" fmla="*/ 1569 w 10035"/>
                <a:gd name="connsiteY1" fmla="*/ 0 h 10000"/>
                <a:gd name="connsiteX2" fmla="*/ 10035 w 10035"/>
                <a:gd name="connsiteY2" fmla="*/ 7579 h 10000"/>
                <a:gd name="connsiteX3" fmla="*/ 10016 w 10035"/>
                <a:gd name="connsiteY3" fmla="*/ 9423 h 10000"/>
                <a:gd name="connsiteX4" fmla="*/ 9954 w 10035"/>
                <a:gd name="connsiteY4" fmla="*/ 9579 h 10000"/>
                <a:gd name="connsiteX5" fmla="*/ 9810 w 10035"/>
                <a:gd name="connsiteY5" fmla="*/ 9715 h 10000"/>
                <a:gd name="connsiteX6" fmla="*/ 9563 w 10035"/>
                <a:gd name="connsiteY6" fmla="*/ 9833 h 10000"/>
                <a:gd name="connsiteX7" fmla="*/ 9244 w 10035"/>
                <a:gd name="connsiteY7" fmla="*/ 9924 h 10000"/>
                <a:gd name="connsiteX8" fmla="*/ 8864 w 10035"/>
                <a:gd name="connsiteY8" fmla="*/ 9985 h 10000"/>
                <a:gd name="connsiteX9" fmla="*/ 8452 w 10035"/>
                <a:gd name="connsiteY9" fmla="*/ 10000 h 10000"/>
                <a:gd name="connsiteX10" fmla="*/ 1569 w 10035"/>
                <a:gd name="connsiteY10" fmla="*/ 10000 h 10000"/>
                <a:gd name="connsiteX11" fmla="*/ 1158 w 10035"/>
                <a:gd name="connsiteY11" fmla="*/ 9985 h 10000"/>
                <a:gd name="connsiteX12" fmla="*/ 788 w 10035"/>
                <a:gd name="connsiteY12" fmla="*/ 9924 h 10000"/>
                <a:gd name="connsiteX13" fmla="*/ 479 w 10035"/>
                <a:gd name="connsiteY13" fmla="*/ 9833 h 10000"/>
                <a:gd name="connsiteX14" fmla="*/ 242 w 10035"/>
                <a:gd name="connsiteY14" fmla="*/ 9715 h 10000"/>
                <a:gd name="connsiteX15" fmla="*/ 67 w 10035"/>
                <a:gd name="connsiteY15" fmla="*/ 9579 h 10000"/>
                <a:gd name="connsiteX16" fmla="*/ 16 w 10035"/>
                <a:gd name="connsiteY16" fmla="*/ 9423 h 10000"/>
                <a:gd name="connsiteX17" fmla="*/ 0 w 10035"/>
                <a:gd name="connsiteY17" fmla="*/ 7482 h 10000"/>
                <a:gd name="connsiteX18" fmla="*/ 16 w 10035"/>
                <a:gd name="connsiteY18" fmla="*/ 292 h 10000"/>
                <a:gd name="connsiteX19" fmla="*/ 47 w 10035"/>
                <a:gd name="connsiteY19" fmla="*/ 201 h 10000"/>
                <a:gd name="connsiteX20" fmla="*/ 109 w 10035"/>
                <a:gd name="connsiteY20" fmla="*/ 133 h 10000"/>
                <a:gd name="connsiteX21" fmla="*/ 242 w 10035"/>
                <a:gd name="connsiteY21" fmla="*/ 76 h 10000"/>
                <a:gd name="connsiteX22" fmla="*/ 386 w 10035"/>
                <a:gd name="connsiteY22" fmla="*/ 42 h 10000"/>
                <a:gd name="connsiteX23" fmla="*/ 572 w 10035"/>
                <a:gd name="connsiteY23" fmla="*/ 23 h 10000"/>
                <a:gd name="connsiteX24" fmla="*/ 788 w 10035"/>
                <a:gd name="connsiteY24" fmla="*/ 8 h 10000"/>
                <a:gd name="connsiteX25" fmla="*/ 1024 w 10035"/>
                <a:gd name="connsiteY25" fmla="*/ 0 h 10000"/>
                <a:gd name="connsiteX26" fmla="*/ 1292 w 10035"/>
                <a:gd name="connsiteY26" fmla="*/ 0 h 10000"/>
                <a:gd name="connsiteX0" fmla="*/ 1024 w 10035"/>
                <a:gd name="connsiteY0" fmla="*/ 0 h 10000"/>
                <a:gd name="connsiteX1" fmla="*/ 1569 w 10035"/>
                <a:gd name="connsiteY1" fmla="*/ 0 h 10000"/>
                <a:gd name="connsiteX2" fmla="*/ 10035 w 10035"/>
                <a:gd name="connsiteY2" fmla="*/ 7579 h 10000"/>
                <a:gd name="connsiteX3" fmla="*/ 10016 w 10035"/>
                <a:gd name="connsiteY3" fmla="*/ 9423 h 10000"/>
                <a:gd name="connsiteX4" fmla="*/ 9954 w 10035"/>
                <a:gd name="connsiteY4" fmla="*/ 9579 h 10000"/>
                <a:gd name="connsiteX5" fmla="*/ 9810 w 10035"/>
                <a:gd name="connsiteY5" fmla="*/ 9715 h 10000"/>
                <a:gd name="connsiteX6" fmla="*/ 9563 w 10035"/>
                <a:gd name="connsiteY6" fmla="*/ 9833 h 10000"/>
                <a:gd name="connsiteX7" fmla="*/ 9244 w 10035"/>
                <a:gd name="connsiteY7" fmla="*/ 9924 h 10000"/>
                <a:gd name="connsiteX8" fmla="*/ 8864 w 10035"/>
                <a:gd name="connsiteY8" fmla="*/ 9985 h 10000"/>
                <a:gd name="connsiteX9" fmla="*/ 8452 w 10035"/>
                <a:gd name="connsiteY9" fmla="*/ 10000 h 10000"/>
                <a:gd name="connsiteX10" fmla="*/ 1569 w 10035"/>
                <a:gd name="connsiteY10" fmla="*/ 10000 h 10000"/>
                <a:gd name="connsiteX11" fmla="*/ 1158 w 10035"/>
                <a:gd name="connsiteY11" fmla="*/ 9985 h 10000"/>
                <a:gd name="connsiteX12" fmla="*/ 788 w 10035"/>
                <a:gd name="connsiteY12" fmla="*/ 9924 h 10000"/>
                <a:gd name="connsiteX13" fmla="*/ 479 w 10035"/>
                <a:gd name="connsiteY13" fmla="*/ 9833 h 10000"/>
                <a:gd name="connsiteX14" fmla="*/ 242 w 10035"/>
                <a:gd name="connsiteY14" fmla="*/ 9715 h 10000"/>
                <a:gd name="connsiteX15" fmla="*/ 67 w 10035"/>
                <a:gd name="connsiteY15" fmla="*/ 9579 h 10000"/>
                <a:gd name="connsiteX16" fmla="*/ 16 w 10035"/>
                <a:gd name="connsiteY16" fmla="*/ 9423 h 10000"/>
                <a:gd name="connsiteX17" fmla="*/ 0 w 10035"/>
                <a:gd name="connsiteY17" fmla="*/ 7482 h 10000"/>
                <a:gd name="connsiteX18" fmla="*/ 16 w 10035"/>
                <a:gd name="connsiteY18" fmla="*/ 292 h 10000"/>
                <a:gd name="connsiteX19" fmla="*/ 47 w 10035"/>
                <a:gd name="connsiteY19" fmla="*/ 201 h 10000"/>
                <a:gd name="connsiteX20" fmla="*/ 109 w 10035"/>
                <a:gd name="connsiteY20" fmla="*/ 133 h 10000"/>
                <a:gd name="connsiteX21" fmla="*/ 242 w 10035"/>
                <a:gd name="connsiteY21" fmla="*/ 76 h 10000"/>
                <a:gd name="connsiteX22" fmla="*/ 386 w 10035"/>
                <a:gd name="connsiteY22" fmla="*/ 42 h 10000"/>
                <a:gd name="connsiteX23" fmla="*/ 572 w 10035"/>
                <a:gd name="connsiteY23" fmla="*/ 23 h 10000"/>
                <a:gd name="connsiteX24" fmla="*/ 788 w 10035"/>
                <a:gd name="connsiteY24" fmla="*/ 8 h 10000"/>
                <a:gd name="connsiteX25" fmla="*/ 1024 w 10035"/>
                <a:gd name="connsiteY25" fmla="*/ 0 h 10000"/>
                <a:gd name="connsiteX0" fmla="*/ 1024 w 10035"/>
                <a:gd name="connsiteY0" fmla="*/ 0 h 10000"/>
                <a:gd name="connsiteX1" fmla="*/ 10035 w 10035"/>
                <a:gd name="connsiteY1" fmla="*/ 7579 h 10000"/>
                <a:gd name="connsiteX2" fmla="*/ 10016 w 10035"/>
                <a:gd name="connsiteY2" fmla="*/ 9423 h 10000"/>
                <a:gd name="connsiteX3" fmla="*/ 9954 w 10035"/>
                <a:gd name="connsiteY3" fmla="*/ 9579 h 10000"/>
                <a:gd name="connsiteX4" fmla="*/ 9810 w 10035"/>
                <a:gd name="connsiteY4" fmla="*/ 9715 h 10000"/>
                <a:gd name="connsiteX5" fmla="*/ 9563 w 10035"/>
                <a:gd name="connsiteY5" fmla="*/ 9833 h 10000"/>
                <a:gd name="connsiteX6" fmla="*/ 9244 w 10035"/>
                <a:gd name="connsiteY6" fmla="*/ 9924 h 10000"/>
                <a:gd name="connsiteX7" fmla="*/ 8864 w 10035"/>
                <a:gd name="connsiteY7" fmla="*/ 9985 h 10000"/>
                <a:gd name="connsiteX8" fmla="*/ 8452 w 10035"/>
                <a:gd name="connsiteY8" fmla="*/ 10000 h 10000"/>
                <a:gd name="connsiteX9" fmla="*/ 1569 w 10035"/>
                <a:gd name="connsiteY9" fmla="*/ 10000 h 10000"/>
                <a:gd name="connsiteX10" fmla="*/ 1158 w 10035"/>
                <a:gd name="connsiteY10" fmla="*/ 9985 h 10000"/>
                <a:gd name="connsiteX11" fmla="*/ 788 w 10035"/>
                <a:gd name="connsiteY11" fmla="*/ 9924 h 10000"/>
                <a:gd name="connsiteX12" fmla="*/ 479 w 10035"/>
                <a:gd name="connsiteY12" fmla="*/ 9833 h 10000"/>
                <a:gd name="connsiteX13" fmla="*/ 242 w 10035"/>
                <a:gd name="connsiteY13" fmla="*/ 9715 h 10000"/>
                <a:gd name="connsiteX14" fmla="*/ 67 w 10035"/>
                <a:gd name="connsiteY14" fmla="*/ 9579 h 10000"/>
                <a:gd name="connsiteX15" fmla="*/ 16 w 10035"/>
                <a:gd name="connsiteY15" fmla="*/ 9423 h 10000"/>
                <a:gd name="connsiteX16" fmla="*/ 0 w 10035"/>
                <a:gd name="connsiteY16" fmla="*/ 7482 h 10000"/>
                <a:gd name="connsiteX17" fmla="*/ 16 w 10035"/>
                <a:gd name="connsiteY17" fmla="*/ 292 h 10000"/>
                <a:gd name="connsiteX18" fmla="*/ 47 w 10035"/>
                <a:gd name="connsiteY18" fmla="*/ 201 h 10000"/>
                <a:gd name="connsiteX19" fmla="*/ 109 w 10035"/>
                <a:gd name="connsiteY19" fmla="*/ 133 h 10000"/>
                <a:gd name="connsiteX20" fmla="*/ 242 w 10035"/>
                <a:gd name="connsiteY20" fmla="*/ 76 h 10000"/>
                <a:gd name="connsiteX21" fmla="*/ 386 w 10035"/>
                <a:gd name="connsiteY21" fmla="*/ 42 h 10000"/>
                <a:gd name="connsiteX22" fmla="*/ 572 w 10035"/>
                <a:gd name="connsiteY22" fmla="*/ 23 h 10000"/>
                <a:gd name="connsiteX23" fmla="*/ 788 w 10035"/>
                <a:gd name="connsiteY23" fmla="*/ 8 h 10000"/>
                <a:gd name="connsiteX24" fmla="*/ 1024 w 10035"/>
                <a:gd name="connsiteY24" fmla="*/ 0 h 10000"/>
                <a:gd name="connsiteX0" fmla="*/ 788 w 10035"/>
                <a:gd name="connsiteY0" fmla="*/ 0 h 9992"/>
                <a:gd name="connsiteX1" fmla="*/ 10035 w 10035"/>
                <a:gd name="connsiteY1" fmla="*/ 7571 h 9992"/>
                <a:gd name="connsiteX2" fmla="*/ 10016 w 10035"/>
                <a:gd name="connsiteY2" fmla="*/ 9415 h 9992"/>
                <a:gd name="connsiteX3" fmla="*/ 9954 w 10035"/>
                <a:gd name="connsiteY3" fmla="*/ 9571 h 9992"/>
                <a:gd name="connsiteX4" fmla="*/ 9810 w 10035"/>
                <a:gd name="connsiteY4" fmla="*/ 9707 h 9992"/>
                <a:gd name="connsiteX5" fmla="*/ 9563 w 10035"/>
                <a:gd name="connsiteY5" fmla="*/ 9825 h 9992"/>
                <a:gd name="connsiteX6" fmla="*/ 9244 w 10035"/>
                <a:gd name="connsiteY6" fmla="*/ 9916 h 9992"/>
                <a:gd name="connsiteX7" fmla="*/ 8864 w 10035"/>
                <a:gd name="connsiteY7" fmla="*/ 9977 h 9992"/>
                <a:gd name="connsiteX8" fmla="*/ 8452 w 10035"/>
                <a:gd name="connsiteY8" fmla="*/ 9992 h 9992"/>
                <a:gd name="connsiteX9" fmla="*/ 1569 w 10035"/>
                <a:gd name="connsiteY9" fmla="*/ 9992 h 9992"/>
                <a:gd name="connsiteX10" fmla="*/ 1158 w 10035"/>
                <a:gd name="connsiteY10" fmla="*/ 9977 h 9992"/>
                <a:gd name="connsiteX11" fmla="*/ 788 w 10035"/>
                <a:gd name="connsiteY11" fmla="*/ 9916 h 9992"/>
                <a:gd name="connsiteX12" fmla="*/ 479 w 10035"/>
                <a:gd name="connsiteY12" fmla="*/ 9825 h 9992"/>
                <a:gd name="connsiteX13" fmla="*/ 242 w 10035"/>
                <a:gd name="connsiteY13" fmla="*/ 9707 h 9992"/>
                <a:gd name="connsiteX14" fmla="*/ 67 w 10035"/>
                <a:gd name="connsiteY14" fmla="*/ 9571 h 9992"/>
                <a:gd name="connsiteX15" fmla="*/ 16 w 10035"/>
                <a:gd name="connsiteY15" fmla="*/ 9415 h 9992"/>
                <a:gd name="connsiteX16" fmla="*/ 0 w 10035"/>
                <a:gd name="connsiteY16" fmla="*/ 7474 h 9992"/>
                <a:gd name="connsiteX17" fmla="*/ 16 w 10035"/>
                <a:gd name="connsiteY17" fmla="*/ 284 h 9992"/>
                <a:gd name="connsiteX18" fmla="*/ 47 w 10035"/>
                <a:gd name="connsiteY18" fmla="*/ 193 h 9992"/>
                <a:gd name="connsiteX19" fmla="*/ 109 w 10035"/>
                <a:gd name="connsiteY19" fmla="*/ 125 h 9992"/>
                <a:gd name="connsiteX20" fmla="*/ 242 w 10035"/>
                <a:gd name="connsiteY20" fmla="*/ 68 h 9992"/>
                <a:gd name="connsiteX21" fmla="*/ 386 w 10035"/>
                <a:gd name="connsiteY21" fmla="*/ 34 h 9992"/>
                <a:gd name="connsiteX22" fmla="*/ 572 w 10035"/>
                <a:gd name="connsiteY22" fmla="*/ 15 h 9992"/>
                <a:gd name="connsiteX23" fmla="*/ 788 w 10035"/>
                <a:gd name="connsiteY23" fmla="*/ 0 h 9992"/>
                <a:gd name="connsiteX0" fmla="*/ 570 w 10000"/>
                <a:gd name="connsiteY0" fmla="*/ 0 h 9985"/>
                <a:gd name="connsiteX1" fmla="*/ 10000 w 10000"/>
                <a:gd name="connsiteY1" fmla="*/ 7562 h 9985"/>
                <a:gd name="connsiteX2" fmla="*/ 9981 w 10000"/>
                <a:gd name="connsiteY2" fmla="*/ 9408 h 9985"/>
                <a:gd name="connsiteX3" fmla="*/ 9919 w 10000"/>
                <a:gd name="connsiteY3" fmla="*/ 9564 h 9985"/>
                <a:gd name="connsiteX4" fmla="*/ 9776 w 10000"/>
                <a:gd name="connsiteY4" fmla="*/ 9700 h 9985"/>
                <a:gd name="connsiteX5" fmla="*/ 9530 w 10000"/>
                <a:gd name="connsiteY5" fmla="*/ 9818 h 9985"/>
                <a:gd name="connsiteX6" fmla="*/ 9212 w 10000"/>
                <a:gd name="connsiteY6" fmla="*/ 9909 h 9985"/>
                <a:gd name="connsiteX7" fmla="*/ 8833 w 10000"/>
                <a:gd name="connsiteY7" fmla="*/ 9970 h 9985"/>
                <a:gd name="connsiteX8" fmla="*/ 8423 w 10000"/>
                <a:gd name="connsiteY8" fmla="*/ 9985 h 9985"/>
                <a:gd name="connsiteX9" fmla="*/ 1564 w 10000"/>
                <a:gd name="connsiteY9" fmla="*/ 9985 h 9985"/>
                <a:gd name="connsiteX10" fmla="*/ 1154 w 10000"/>
                <a:gd name="connsiteY10" fmla="*/ 9970 h 9985"/>
                <a:gd name="connsiteX11" fmla="*/ 785 w 10000"/>
                <a:gd name="connsiteY11" fmla="*/ 9909 h 9985"/>
                <a:gd name="connsiteX12" fmla="*/ 477 w 10000"/>
                <a:gd name="connsiteY12" fmla="*/ 9818 h 9985"/>
                <a:gd name="connsiteX13" fmla="*/ 241 w 10000"/>
                <a:gd name="connsiteY13" fmla="*/ 9700 h 9985"/>
                <a:gd name="connsiteX14" fmla="*/ 67 w 10000"/>
                <a:gd name="connsiteY14" fmla="*/ 9564 h 9985"/>
                <a:gd name="connsiteX15" fmla="*/ 16 w 10000"/>
                <a:gd name="connsiteY15" fmla="*/ 9408 h 9985"/>
                <a:gd name="connsiteX16" fmla="*/ 0 w 10000"/>
                <a:gd name="connsiteY16" fmla="*/ 7465 h 9985"/>
                <a:gd name="connsiteX17" fmla="*/ 16 w 10000"/>
                <a:gd name="connsiteY17" fmla="*/ 269 h 9985"/>
                <a:gd name="connsiteX18" fmla="*/ 47 w 10000"/>
                <a:gd name="connsiteY18" fmla="*/ 178 h 9985"/>
                <a:gd name="connsiteX19" fmla="*/ 109 w 10000"/>
                <a:gd name="connsiteY19" fmla="*/ 110 h 9985"/>
                <a:gd name="connsiteX20" fmla="*/ 241 w 10000"/>
                <a:gd name="connsiteY20" fmla="*/ 53 h 9985"/>
                <a:gd name="connsiteX21" fmla="*/ 385 w 10000"/>
                <a:gd name="connsiteY21" fmla="*/ 19 h 9985"/>
                <a:gd name="connsiteX22" fmla="*/ 570 w 10000"/>
                <a:gd name="connsiteY22" fmla="*/ 0 h 9985"/>
                <a:gd name="connsiteX0" fmla="*/ 385 w 10000"/>
                <a:gd name="connsiteY0" fmla="*/ 0 h 9981"/>
                <a:gd name="connsiteX1" fmla="*/ 10000 w 10000"/>
                <a:gd name="connsiteY1" fmla="*/ 7554 h 9981"/>
                <a:gd name="connsiteX2" fmla="*/ 9981 w 10000"/>
                <a:gd name="connsiteY2" fmla="*/ 9403 h 9981"/>
                <a:gd name="connsiteX3" fmla="*/ 9919 w 10000"/>
                <a:gd name="connsiteY3" fmla="*/ 9559 h 9981"/>
                <a:gd name="connsiteX4" fmla="*/ 9776 w 10000"/>
                <a:gd name="connsiteY4" fmla="*/ 9696 h 9981"/>
                <a:gd name="connsiteX5" fmla="*/ 9530 w 10000"/>
                <a:gd name="connsiteY5" fmla="*/ 9814 h 9981"/>
                <a:gd name="connsiteX6" fmla="*/ 9212 w 10000"/>
                <a:gd name="connsiteY6" fmla="*/ 9905 h 9981"/>
                <a:gd name="connsiteX7" fmla="*/ 8833 w 10000"/>
                <a:gd name="connsiteY7" fmla="*/ 9966 h 9981"/>
                <a:gd name="connsiteX8" fmla="*/ 8423 w 10000"/>
                <a:gd name="connsiteY8" fmla="*/ 9981 h 9981"/>
                <a:gd name="connsiteX9" fmla="*/ 1564 w 10000"/>
                <a:gd name="connsiteY9" fmla="*/ 9981 h 9981"/>
                <a:gd name="connsiteX10" fmla="*/ 1154 w 10000"/>
                <a:gd name="connsiteY10" fmla="*/ 9966 h 9981"/>
                <a:gd name="connsiteX11" fmla="*/ 785 w 10000"/>
                <a:gd name="connsiteY11" fmla="*/ 9905 h 9981"/>
                <a:gd name="connsiteX12" fmla="*/ 477 w 10000"/>
                <a:gd name="connsiteY12" fmla="*/ 9814 h 9981"/>
                <a:gd name="connsiteX13" fmla="*/ 241 w 10000"/>
                <a:gd name="connsiteY13" fmla="*/ 9696 h 9981"/>
                <a:gd name="connsiteX14" fmla="*/ 67 w 10000"/>
                <a:gd name="connsiteY14" fmla="*/ 9559 h 9981"/>
                <a:gd name="connsiteX15" fmla="*/ 16 w 10000"/>
                <a:gd name="connsiteY15" fmla="*/ 9403 h 9981"/>
                <a:gd name="connsiteX16" fmla="*/ 0 w 10000"/>
                <a:gd name="connsiteY16" fmla="*/ 7457 h 9981"/>
                <a:gd name="connsiteX17" fmla="*/ 16 w 10000"/>
                <a:gd name="connsiteY17" fmla="*/ 250 h 9981"/>
                <a:gd name="connsiteX18" fmla="*/ 47 w 10000"/>
                <a:gd name="connsiteY18" fmla="*/ 159 h 9981"/>
                <a:gd name="connsiteX19" fmla="*/ 109 w 10000"/>
                <a:gd name="connsiteY19" fmla="*/ 91 h 9981"/>
                <a:gd name="connsiteX20" fmla="*/ 241 w 10000"/>
                <a:gd name="connsiteY20" fmla="*/ 34 h 9981"/>
                <a:gd name="connsiteX21" fmla="*/ 385 w 10000"/>
                <a:gd name="connsiteY21" fmla="*/ 0 h 9981"/>
                <a:gd name="connsiteX0" fmla="*/ 385 w 10000"/>
                <a:gd name="connsiteY0" fmla="*/ 0 h 10000"/>
                <a:gd name="connsiteX1" fmla="*/ 10000 w 10000"/>
                <a:gd name="connsiteY1" fmla="*/ 7568 h 10000"/>
                <a:gd name="connsiteX2" fmla="*/ 9981 w 10000"/>
                <a:gd name="connsiteY2" fmla="*/ 9421 h 10000"/>
                <a:gd name="connsiteX3" fmla="*/ 9919 w 10000"/>
                <a:gd name="connsiteY3" fmla="*/ 9577 h 10000"/>
                <a:gd name="connsiteX4" fmla="*/ 9776 w 10000"/>
                <a:gd name="connsiteY4" fmla="*/ 9714 h 10000"/>
                <a:gd name="connsiteX5" fmla="*/ 9530 w 10000"/>
                <a:gd name="connsiteY5" fmla="*/ 9833 h 10000"/>
                <a:gd name="connsiteX6" fmla="*/ 9212 w 10000"/>
                <a:gd name="connsiteY6" fmla="*/ 9924 h 10000"/>
                <a:gd name="connsiteX7" fmla="*/ 8833 w 10000"/>
                <a:gd name="connsiteY7" fmla="*/ 9985 h 10000"/>
                <a:gd name="connsiteX8" fmla="*/ 8423 w 10000"/>
                <a:gd name="connsiteY8" fmla="*/ 10000 h 10000"/>
                <a:gd name="connsiteX9" fmla="*/ 1564 w 10000"/>
                <a:gd name="connsiteY9" fmla="*/ 10000 h 10000"/>
                <a:gd name="connsiteX10" fmla="*/ 1154 w 10000"/>
                <a:gd name="connsiteY10" fmla="*/ 9985 h 10000"/>
                <a:gd name="connsiteX11" fmla="*/ 785 w 10000"/>
                <a:gd name="connsiteY11" fmla="*/ 9924 h 10000"/>
                <a:gd name="connsiteX12" fmla="*/ 477 w 10000"/>
                <a:gd name="connsiteY12" fmla="*/ 9833 h 10000"/>
                <a:gd name="connsiteX13" fmla="*/ 241 w 10000"/>
                <a:gd name="connsiteY13" fmla="*/ 9714 h 10000"/>
                <a:gd name="connsiteX14" fmla="*/ 67 w 10000"/>
                <a:gd name="connsiteY14" fmla="*/ 9577 h 10000"/>
                <a:gd name="connsiteX15" fmla="*/ 16 w 10000"/>
                <a:gd name="connsiteY15" fmla="*/ 9421 h 10000"/>
                <a:gd name="connsiteX16" fmla="*/ 0 w 10000"/>
                <a:gd name="connsiteY16" fmla="*/ 7471 h 10000"/>
                <a:gd name="connsiteX17" fmla="*/ 16 w 10000"/>
                <a:gd name="connsiteY17" fmla="*/ 250 h 10000"/>
                <a:gd name="connsiteX18" fmla="*/ 47 w 10000"/>
                <a:gd name="connsiteY18" fmla="*/ 159 h 10000"/>
                <a:gd name="connsiteX19" fmla="*/ 109 w 10000"/>
                <a:gd name="connsiteY19" fmla="*/ 91 h 10000"/>
                <a:gd name="connsiteX20" fmla="*/ 385 w 10000"/>
                <a:gd name="connsiteY20" fmla="*/ 0 h 10000"/>
                <a:gd name="connsiteX0" fmla="*/ 109 w 10000"/>
                <a:gd name="connsiteY0" fmla="*/ 0 h 9909"/>
                <a:gd name="connsiteX1" fmla="*/ 10000 w 10000"/>
                <a:gd name="connsiteY1" fmla="*/ 7477 h 9909"/>
                <a:gd name="connsiteX2" fmla="*/ 9981 w 10000"/>
                <a:gd name="connsiteY2" fmla="*/ 9330 h 9909"/>
                <a:gd name="connsiteX3" fmla="*/ 9919 w 10000"/>
                <a:gd name="connsiteY3" fmla="*/ 9486 h 9909"/>
                <a:gd name="connsiteX4" fmla="*/ 9776 w 10000"/>
                <a:gd name="connsiteY4" fmla="*/ 9623 h 9909"/>
                <a:gd name="connsiteX5" fmla="*/ 9530 w 10000"/>
                <a:gd name="connsiteY5" fmla="*/ 9742 h 9909"/>
                <a:gd name="connsiteX6" fmla="*/ 9212 w 10000"/>
                <a:gd name="connsiteY6" fmla="*/ 9833 h 9909"/>
                <a:gd name="connsiteX7" fmla="*/ 8833 w 10000"/>
                <a:gd name="connsiteY7" fmla="*/ 9894 h 9909"/>
                <a:gd name="connsiteX8" fmla="*/ 8423 w 10000"/>
                <a:gd name="connsiteY8" fmla="*/ 9909 h 9909"/>
                <a:gd name="connsiteX9" fmla="*/ 1564 w 10000"/>
                <a:gd name="connsiteY9" fmla="*/ 9909 h 9909"/>
                <a:gd name="connsiteX10" fmla="*/ 1154 w 10000"/>
                <a:gd name="connsiteY10" fmla="*/ 9894 h 9909"/>
                <a:gd name="connsiteX11" fmla="*/ 785 w 10000"/>
                <a:gd name="connsiteY11" fmla="*/ 9833 h 9909"/>
                <a:gd name="connsiteX12" fmla="*/ 477 w 10000"/>
                <a:gd name="connsiteY12" fmla="*/ 9742 h 9909"/>
                <a:gd name="connsiteX13" fmla="*/ 241 w 10000"/>
                <a:gd name="connsiteY13" fmla="*/ 9623 h 9909"/>
                <a:gd name="connsiteX14" fmla="*/ 67 w 10000"/>
                <a:gd name="connsiteY14" fmla="*/ 9486 h 9909"/>
                <a:gd name="connsiteX15" fmla="*/ 16 w 10000"/>
                <a:gd name="connsiteY15" fmla="*/ 9330 h 9909"/>
                <a:gd name="connsiteX16" fmla="*/ 0 w 10000"/>
                <a:gd name="connsiteY16" fmla="*/ 7380 h 9909"/>
                <a:gd name="connsiteX17" fmla="*/ 16 w 10000"/>
                <a:gd name="connsiteY17" fmla="*/ 159 h 9909"/>
                <a:gd name="connsiteX18" fmla="*/ 47 w 10000"/>
                <a:gd name="connsiteY18" fmla="*/ 68 h 9909"/>
                <a:gd name="connsiteX19" fmla="*/ 109 w 10000"/>
                <a:gd name="connsiteY19" fmla="*/ 0 h 9909"/>
                <a:gd name="connsiteX0" fmla="*/ 47 w 10000"/>
                <a:gd name="connsiteY0" fmla="*/ 0 h 9931"/>
                <a:gd name="connsiteX1" fmla="*/ 10000 w 10000"/>
                <a:gd name="connsiteY1" fmla="*/ 7477 h 9931"/>
                <a:gd name="connsiteX2" fmla="*/ 9981 w 10000"/>
                <a:gd name="connsiteY2" fmla="*/ 9347 h 9931"/>
                <a:gd name="connsiteX3" fmla="*/ 9919 w 10000"/>
                <a:gd name="connsiteY3" fmla="*/ 9504 h 9931"/>
                <a:gd name="connsiteX4" fmla="*/ 9776 w 10000"/>
                <a:gd name="connsiteY4" fmla="*/ 9642 h 9931"/>
                <a:gd name="connsiteX5" fmla="*/ 9530 w 10000"/>
                <a:gd name="connsiteY5" fmla="*/ 9762 h 9931"/>
                <a:gd name="connsiteX6" fmla="*/ 9212 w 10000"/>
                <a:gd name="connsiteY6" fmla="*/ 9854 h 9931"/>
                <a:gd name="connsiteX7" fmla="*/ 8833 w 10000"/>
                <a:gd name="connsiteY7" fmla="*/ 9916 h 9931"/>
                <a:gd name="connsiteX8" fmla="*/ 8423 w 10000"/>
                <a:gd name="connsiteY8" fmla="*/ 9931 h 9931"/>
                <a:gd name="connsiteX9" fmla="*/ 1564 w 10000"/>
                <a:gd name="connsiteY9" fmla="*/ 9931 h 9931"/>
                <a:gd name="connsiteX10" fmla="*/ 1154 w 10000"/>
                <a:gd name="connsiteY10" fmla="*/ 9916 h 9931"/>
                <a:gd name="connsiteX11" fmla="*/ 785 w 10000"/>
                <a:gd name="connsiteY11" fmla="*/ 9854 h 9931"/>
                <a:gd name="connsiteX12" fmla="*/ 477 w 10000"/>
                <a:gd name="connsiteY12" fmla="*/ 9762 h 9931"/>
                <a:gd name="connsiteX13" fmla="*/ 241 w 10000"/>
                <a:gd name="connsiteY13" fmla="*/ 9642 h 9931"/>
                <a:gd name="connsiteX14" fmla="*/ 67 w 10000"/>
                <a:gd name="connsiteY14" fmla="*/ 9504 h 9931"/>
                <a:gd name="connsiteX15" fmla="*/ 16 w 10000"/>
                <a:gd name="connsiteY15" fmla="*/ 9347 h 9931"/>
                <a:gd name="connsiteX16" fmla="*/ 0 w 10000"/>
                <a:gd name="connsiteY16" fmla="*/ 7379 h 9931"/>
                <a:gd name="connsiteX17" fmla="*/ 16 w 10000"/>
                <a:gd name="connsiteY17" fmla="*/ 91 h 9931"/>
                <a:gd name="connsiteX18" fmla="*/ 47 w 10000"/>
                <a:gd name="connsiteY18" fmla="*/ 0 h 9931"/>
                <a:gd name="connsiteX0" fmla="*/ 16 w 10000"/>
                <a:gd name="connsiteY0" fmla="*/ 0 h 9908"/>
                <a:gd name="connsiteX1" fmla="*/ 10000 w 10000"/>
                <a:gd name="connsiteY1" fmla="*/ 7437 h 9908"/>
                <a:gd name="connsiteX2" fmla="*/ 9981 w 10000"/>
                <a:gd name="connsiteY2" fmla="*/ 9320 h 9908"/>
                <a:gd name="connsiteX3" fmla="*/ 9919 w 10000"/>
                <a:gd name="connsiteY3" fmla="*/ 9478 h 9908"/>
                <a:gd name="connsiteX4" fmla="*/ 9776 w 10000"/>
                <a:gd name="connsiteY4" fmla="*/ 9617 h 9908"/>
                <a:gd name="connsiteX5" fmla="*/ 9530 w 10000"/>
                <a:gd name="connsiteY5" fmla="*/ 9738 h 9908"/>
                <a:gd name="connsiteX6" fmla="*/ 9212 w 10000"/>
                <a:gd name="connsiteY6" fmla="*/ 9830 h 9908"/>
                <a:gd name="connsiteX7" fmla="*/ 8833 w 10000"/>
                <a:gd name="connsiteY7" fmla="*/ 9893 h 9908"/>
                <a:gd name="connsiteX8" fmla="*/ 8423 w 10000"/>
                <a:gd name="connsiteY8" fmla="*/ 9908 h 9908"/>
                <a:gd name="connsiteX9" fmla="*/ 1564 w 10000"/>
                <a:gd name="connsiteY9" fmla="*/ 9908 h 9908"/>
                <a:gd name="connsiteX10" fmla="*/ 1154 w 10000"/>
                <a:gd name="connsiteY10" fmla="*/ 9893 h 9908"/>
                <a:gd name="connsiteX11" fmla="*/ 785 w 10000"/>
                <a:gd name="connsiteY11" fmla="*/ 9830 h 9908"/>
                <a:gd name="connsiteX12" fmla="*/ 477 w 10000"/>
                <a:gd name="connsiteY12" fmla="*/ 9738 h 9908"/>
                <a:gd name="connsiteX13" fmla="*/ 241 w 10000"/>
                <a:gd name="connsiteY13" fmla="*/ 9617 h 9908"/>
                <a:gd name="connsiteX14" fmla="*/ 67 w 10000"/>
                <a:gd name="connsiteY14" fmla="*/ 9478 h 9908"/>
                <a:gd name="connsiteX15" fmla="*/ 16 w 10000"/>
                <a:gd name="connsiteY15" fmla="*/ 9320 h 9908"/>
                <a:gd name="connsiteX16" fmla="*/ 0 w 10000"/>
                <a:gd name="connsiteY16" fmla="*/ 7338 h 9908"/>
                <a:gd name="connsiteX17" fmla="*/ 16 w 10000"/>
                <a:gd name="connsiteY17" fmla="*/ 0 h 9908"/>
                <a:gd name="connsiteX0" fmla="*/ 0 w 10000"/>
                <a:gd name="connsiteY0" fmla="*/ 199 h 2793"/>
                <a:gd name="connsiteX1" fmla="*/ 10000 w 10000"/>
                <a:gd name="connsiteY1" fmla="*/ 299 h 2793"/>
                <a:gd name="connsiteX2" fmla="*/ 9981 w 10000"/>
                <a:gd name="connsiteY2" fmla="*/ 2200 h 2793"/>
                <a:gd name="connsiteX3" fmla="*/ 9919 w 10000"/>
                <a:gd name="connsiteY3" fmla="*/ 2359 h 2793"/>
                <a:gd name="connsiteX4" fmla="*/ 9776 w 10000"/>
                <a:gd name="connsiteY4" fmla="*/ 2499 h 2793"/>
                <a:gd name="connsiteX5" fmla="*/ 9530 w 10000"/>
                <a:gd name="connsiteY5" fmla="*/ 2621 h 2793"/>
                <a:gd name="connsiteX6" fmla="*/ 9212 w 10000"/>
                <a:gd name="connsiteY6" fmla="*/ 2714 h 2793"/>
                <a:gd name="connsiteX7" fmla="*/ 8833 w 10000"/>
                <a:gd name="connsiteY7" fmla="*/ 2778 h 2793"/>
                <a:gd name="connsiteX8" fmla="*/ 8423 w 10000"/>
                <a:gd name="connsiteY8" fmla="*/ 2793 h 2793"/>
                <a:gd name="connsiteX9" fmla="*/ 1564 w 10000"/>
                <a:gd name="connsiteY9" fmla="*/ 2793 h 2793"/>
                <a:gd name="connsiteX10" fmla="*/ 1154 w 10000"/>
                <a:gd name="connsiteY10" fmla="*/ 2778 h 2793"/>
                <a:gd name="connsiteX11" fmla="*/ 785 w 10000"/>
                <a:gd name="connsiteY11" fmla="*/ 2714 h 2793"/>
                <a:gd name="connsiteX12" fmla="*/ 477 w 10000"/>
                <a:gd name="connsiteY12" fmla="*/ 2621 h 2793"/>
                <a:gd name="connsiteX13" fmla="*/ 241 w 10000"/>
                <a:gd name="connsiteY13" fmla="*/ 2499 h 2793"/>
                <a:gd name="connsiteX14" fmla="*/ 67 w 10000"/>
                <a:gd name="connsiteY14" fmla="*/ 2359 h 2793"/>
                <a:gd name="connsiteX15" fmla="*/ 16 w 10000"/>
                <a:gd name="connsiteY15" fmla="*/ 2200 h 2793"/>
                <a:gd name="connsiteX16" fmla="*/ 0 w 10000"/>
                <a:gd name="connsiteY16" fmla="*/ 199 h 2793"/>
                <a:gd name="connsiteX0" fmla="*/ 0 w 10000"/>
                <a:gd name="connsiteY0" fmla="*/ 0 h 9288"/>
                <a:gd name="connsiteX1" fmla="*/ 10000 w 10000"/>
                <a:gd name="connsiteY1" fmla="*/ 359 h 9288"/>
                <a:gd name="connsiteX2" fmla="*/ 9981 w 10000"/>
                <a:gd name="connsiteY2" fmla="*/ 7165 h 9288"/>
                <a:gd name="connsiteX3" fmla="*/ 9919 w 10000"/>
                <a:gd name="connsiteY3" fmla="*/ 7734 h 9288"/>
                <a:gd name="connsiteX4" fmla="*/ 9776 w 10000"/>
                <a:gd name="connsiteY4" fmla="*/ 8235 h 9288"/>
                <a:gd name="connsiteX5" fmla="*/ 9530 w 10000"/>
                <a:gd name="connsiteY5" fmla="*/ 8672 h 9288"/>
                <a:gd name="connsiteX6" fmla="*/ 9212 w 10000"/>
                <a:gd name="connsiteY6" fmla="*/ 9005 h 9288"/>
                <a:gd name="connsiteX7" fmla="*/ 8833 w 10000"/>
                <a:gd name="connsiteY7" fmla="*/ 9234 h 9288"/>
                <a:gd name="connsiteX8" fmla="*/ 8423 w 10000"/>
                <a:gd name="connsiteY8" fmla="*/ 9288 h 9288"/>
                <a:gd name="connsiteX9" fmla="*/ 1564 w 10000"/>
                <a:gd name="connsiteY9" fmla="*/ 9288 h 9288"/>
                <a:gd name="connsiteX10" fmla="*/ 1154 w 10000"/>
                <a:gd name="connsiteY10" fmla="*/ 9234 h 9288"/>
                <a:gd name="connsiteX11" fmla="*/ 785 w 10000"/>
                <a:gd name="connsiteY11" fmla="*/ 9005 h 9288"/>
                <a:gd name="connsiteX12" fmla="*/ 477 w 10000"/>
                <a:gd name="connsiteY12" fmla="*/ 8672 h 9288"/>
                <a:gd name="connsiteX13" fmla="*/ 241 w 10000"/>
                <a:gd name="connsiteY13" fmla="*/ 8235 h 9288"/>
                <a:gd name="connsiteX14" fmla="*/ 67 w 10000"/>
                <a:gd name="connsiteY14" fmla="*/ 7734 h 9288"/>
                <a:gd name="connsiteX15" fmla="*/ 16 w 10000"/>
                <a:gd name="connsiteY15" fmla="*/ 7165 h 9288"/>
                <a:gd name="connsiteX16" fmla="*/ 0 w 10000"/>
                <a:gd name="connsiteY16" fmla="*/ 0 h 9288"/>
                <a:gd name="connsiteX0" fmla="*/ 755 w 10755"/>
                <a:gd name="connsiteY0" fmla="*/ 320 h 10320"/>
                <a:gd name="connsiteX1" fmla="*/ 10755 w 10755"/>
                <a:gd name="connsiteY1" fmla="*/ 707 h 10320"/>
                <a:gd name="connsiteX2" fmla="*/ 10736 w 10755"/>
                <a:gd name="connsiteY2" fmla="*/ 8034 h 10320"/>
                <a:gd name="connsiteX3" fmla="*/ 10674 w 10755"/>
                <a:gd name="connsiteY3" fmla="*/ 8647 h 10320"/>
                <a:gd name="connsiteX4" fmla="*/ 10531 w 10755"/>
                <a:gd name="connsiteY4" fmla="*/ 9186 h 10320"/>
                <a:gd name="connsiteX5" fmla="*/ 10285 w 10755"/>
                <a:gd name="connsiteY5" fmla="*/ 9657 h 10320"/>
                <a:gd name="connsiteX6" fmla="*/ 9967 w 10755"/>
                <a:gd name="connsiteY6" fmla="*/ 10015 h 10320"/>
                <a:gd name="connsiteX7" fmla="*/ 9588 w 10755"/>
                <a:gd name="connsiteY7" fmla="*/ 10262 h 10320"/>
                <a:gd name="connsiteX8" fmla="*/ 9178 w 10755"/>
                <a:gd name="connsiteY8" fmla="*/ 10320 h 10320"/>
                <a:gd name="connsiteX9" fmla="*/ 2319 w 10755"/>
                <a:gd name="connsiteY9" fmla="*/ 10320 h 10320"/>
                <a:gd name="connsiteX10" fmla="*/ 1909 w 10755"/>
                <a:gd name="connsiteY10" fmla="*/ 10262 h 10320"/>
                <a:gd name="connsiteX11" fmla="*/ 1540 w 10755"/>
                <a:gd name="connsiteY11" fmla="*/ 10015 h 10320"/>
                <a:gd name="connsiteX12" fmla="*/ 1232 w 10755"/>
                <a:gd name="connsiteY12" fmla="*/ 9657 h 10320"/>
                <a:gd name="connsiteX13" fmla="*/ 996 w 10755"/>
                <a:gd name="connsiteY13" fmla="*/ 9186 h 10320"/>
                <a:gd name="connsiteX14" fmla="*/ 822 w 10755"/>
                <a:gd name="connsiteY14" fmla="*/ 8647 h 10320"/>
                <a:gd name="connsiteX15" fmla="*/ 771 w 10755"/>
                <a:gd name="connsiteY15" fmla="*/ 8034 h 10320"/>
                <a:gd name="connsiteX16" fmla="*/ 712 w 10755"/>
                <a:gd name="connsiteY16" fmla="*/ 685 h 10320"/>
                <a:gd name="connsiteX17" fmla="*/ 755 w 10755"/>
                <a:gd name="connsiteY17" fmla="*/ 320 h 10320"/>
                <a:gd name="connsiteX0" fmla="*/ 728 w 10771"/>
                <a:gd name="connsiteY0" fmla="*/ 906 h 10541"/>
                <a:gd name="connsiteX1" fmla="*/ 10771 w 10771"/>
                <a:gd name="connsiteY1" fmla="*/ 928 h 10541"/>
                <a:gd name="connsiteX2" fmla="*/ 10752 w 10771"/>
                <a:gd name="connsiteY2" fmla="*/ 8255 h 10541"/>
                <a:gd name="connsiteX3" fmla="*/ 10690 w 10771"/>
                <a:gd name="connsiteY3" fmla="*/ 8868 h 10541"/>
                <a:gd name="connsiteX4" fmla="*/ 10547 w 10771"/>
                <a:gd name="connsiteY4" fmla="*/ 9407 h 10541"/>
                <a:gd name="connsiteX5" fmla="*/ 10301 w 10771"/>
                <a:gd name="connsiteY5" fmla="*/ 9878 h 10541"/>
                <a:gd name="connsiteX6" fmla="*/ 9983 w 10771"/>
                <a:gd name="connsiteY6" fmla="*/ 10236 h 10541"/>
                <a:gd name="connsiteX7" fmla="*/ 9604 w 10771"/>
                <a:gd name="connsiteY7" fmla="*/ 10483 h 10541"/>
                <a:gd name="connsiteX8" fmla="*/ 9194 w 10771"/>
                <a:gd name="connsiteY8" fmla="*/ 10541 h 10541"/>
                <a:gd name="connsiteX9" fmla="*/ 2335 w 10771"/>
                <a:gd name="connsiteY9" fmla="*/ 10541 h 10541"/>
                <a:gd name="connsiteX10" fmla="*/ 1925 w 10771"/>
                <a:gd name="connsiteY10" fmla="*/ 10483 h 10541"/>
                <a:gd name="connsiteX11" fmla="*/ 1556 w 10771"/>
                <a:gd name="connsiteY11" fmla="*/ 10236 h 10541"/>
                <a:gd name="connsiteX12" fmla="*/ 1248 w 10771"/>
                <a:gd name="connsiteY12" fmla="*/ 9878 h 10541"/>
                <a:gd name="connsiteX13" fmla="*/ 1012 w 10771"/>
                <a:gd name="connsiteY13" fmla="*/ 9407 h 10541"/>
                <a:gd name="connsiteX14" fmla="*/ 838 w 10771"/>
                <a:gd name="connsiteY14" fmla="*/ 8868 h 10541"/>
                <a:gd name="connsiteX15" fmla="*/ 787 w 10771"/>
                <a:gd name="connsiteY15" fmla="*/ 8255 h 10541"/>
                <a:gd name="connsiteX16" fmla="*/ 728 w 10771"/>
                <a:gd name="connsiteY16" fmla="*/ 906 h 10541"/>
                <a:gd name="connsiteX0" fmla="*/ 0 w 10043"/>
                <a:gd name="connsiteY0" fmla="*/ 906 h 10541"/>
                <a:gd name="connsiteX1" fmla="*/ 10043 w 10043"/>
                <a:gd name="connsiteY1" fmla="*/ 928 h 10541"/>
                <a:gd name="connsiteX2" fmla="*/ 10024 w 10043"/>
                <a:gd name="connsiteY2" fmla="*/ 8255 h 10541"/>
                <a:gd name="connsiteX3" fmla="*/ 9962 w 10043"/>
                <a:gd name="connsiteY3" fmla="*/ 8868 h 10541"/>
                <a:gd name="connsiteX4" fmla="*/ 9819 w 10043"/>
                <a:gd name="connsiteY4" fmla="*/ 9407 h 10541"/>
                <a:gd name="connsiteX5" fmla="*/ 9573 w 10043"/>
                <a:gd name="connsiteY5" fmla="*/ 9878 h 10541"/>
                <a:gd name="connsiteX6" fmla="*/ 9255 w 10043"/>
                <a:gd name="connsiteY6" fmla="*/ 10236 h 10541"/>
                <a:gd name="connsiteX7" fmla="*/ 8876 w 10043"/>
                <a:gd name="connsiteY7" fmla="*/ 10483 h 10541"/>
                <a:gd name="connsiteX8" fmla="*/ 8466 w 10043"/>
                <a:gd name="connsiteY8" fmla="*/ 10541 h 10541"/>
                <a:gd name="connsiteX9" fmla="*/ 1607 w 10043"/>
                <a:gd name="connsiteY9" fmla="*/ 10541 h 10541"/>
                <a:gd name="connsiteX10" fmla="*/ 1197 w 10043"/>
                <a:gd name="connsiteY10" fmla="*/ 10483 h 10541"/>
                <a:gd name="connsiteX11" fmla="*/ 828 w 10043"/>
                <a:gd name="connsiteY11" fmla="*/ 10236 h 10541"/>
                <a:gd name="connsiteX12" fmla="*/ 520 w 10043"/>
                <a:gd name="connsiteY12" fmla="*/ 9878 h 10541"/>
                <a:gd name="connsiteX13" fmla="*/ 284 w 10043"/>
                <a:gd name="connsiteY13" fmla="*/ 9407 h 10541"/>
                <a:gd name="connsiteX14" fmla="*/ 110 w 10043"/>
                <a:gd name="connsiteY14" fmla="*/ 8868 h 10541"/>
                <a:gd name="connsiteX15" fmla="*/ 59 w 10043"/>
                <a:gd name="connsiteY15" fmla="*/ 8255 h 10541"/>
                <a:gd name="connsiteX16" fmla="*/ 0 w 10043"/>
                <a:gd name="connsiteY16" fmla="*/ 906 h 10541"/>
                <a:gd name="connsiteX0" fmla="*/ 0 w 10043"/>
                <a:gd name="connsiteY0" fmla="*/ 0 h 9635"/>
                <a:gd name="connsiteX1" fmla="*/ 10043 w 10043"/>
                <a:gd name="connsiteY1" fmla="*/ 22 h 9635"/>
                <a:gd name="connsiteX2" fmla="*/ 10024 w 10043"/>
                <a:gd name="connsiteY2" fmla="*/ 7349 h 9635"/>
                <a:gd name="connsiteX3" fmla="*/ 9962 w 10043"/>
                <a:gd name="connsiteY3" fmla="*/ 7962 h 9635"/>
                <a:gd name="connsiteX4" fmla="*/ 9819 w 10043"/>
                <a:gd name="connsiteY4" fmla="*/ 8501 h 9635"/>
                <a:gd name="connsiteX5" fmla="*/ 9573 w 10043"/>
                <a:gd name="connsiteY5" fmla="*/ 8972 h 9635"/>
                <a:gd name="connsiteX6" fmla="*/ 9255 w 10043"/>
                <a:gd name="connsiteY6" fmla="*/ 9330 h 9635"/>
                <a:gd name="connsiteX7" fmla="*/ 8876 w 10043"/>
                <a:gd name="connsiteY7" fmla="*/ 9577 h 9635"/>
                <a:gd name="connsiteX8" fmla="*/ 8466 w 10043"/>
                <a:gd name="connsiteY8" fmla="*/ 9635 h 9635"/>
                <a:gd name="connsiteX9" fmla="*/ 1607 w 10043"/>
                <a:gd name="connsiteY9" fmla="*/ 9635 h 9635"/>
                <a:gd name="connsiteX10" fmla="*/ 1197 w 10043"/>
                <a:gd name="connsiteY10" fmla="*/ 9577 h 9635"/>
                <a:gd name="connsiteX11" fmla="*/ 828 w 10043"/>
                <a:gd name="connsiteY11" fmla="*/ 9330 h 9635"/>
                <a:gd name="connsiteX12" fmla="*/ 520 w 10043"/>
                <a:gd name="connsiteY12" fmla="*/ 8972 h 9635"/>
                <a:gd name="connsiteX13" fmla="*/ 284 w 10043"/>
                <a:gd name="connsiteY13" fmla="*/ 8501 h 9635"/>
                <a:gd name="connsiteX14" fmla="*/ 110 w 10043"/>
                <a:gd name="connsiteY14" fmla="*/ 7962 h 9635"/>
                <a:gd name="connsiteX15" fmla="*/ 59 w 10043"/>
                <a:gd name="connsiteY15" fmla="*/ 7349 h 9635"/>
                <a:gd name="connsiteX16" fmla="*/ 0 w 10043"/>
                <a:gd name="connsiteY16" fmla="*/ 0 h 9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043" h="9635">
                  <a:moveTo>
                    <a:pt x="0" y="0"/>
                  </a:moveTo>
                  <a:lnTo>
                    <a:pt x="10043" y="22"/>
                  </a:lnTo>
                  <a:cubicBezTo>
                    <a:pt x="10037" y="2464"/>
                    <a:pt x="10030" y="4905"/>
                    <a:pt x="10024" y="7349"/>
                  </a:cubicBezTo>
                  <a:cubicBezTo>
                    <a:pt x="10003" y="7550"/>
                    <a:pt x="9983" y="7762"/>
                    <a:pt x="9962" y="7962"/>
                  </a:cubicBezTo>
                  <a:cubicBezTo>
                    <a:pt x="9914" y="8140"/>
                    <a:pt x="9867" y="8328"/>
                    <a:pt x="9819" y="8501"/>
                  </a:cubicBezTo>
                  <a:lnTo>
                    <a:pt x="9573" y="8972"/>
                  </a:lnTo>
                  <a:lnTo>
                    <a:pt x="9255" y="9330"/>
                  </a:lnTo>
                  <a:lnTo>
                    <a:pt x="8876" y="9577"/>
                  </a:lnTo>
                  <a:lnTo>
                    <a:pt x="8466" y="9635"/>
                  </a:lnTo>
                  <a:lnTo>
                    <a:pt x="1607" y="9635"/>
                  </a:lnTo>
                  <a:lnTo>
                    <a:pt x="1197" y="9577"/>
                  </a:lnTo>
                  <a:lnTo>
                    <a:pt x="828" y="9330"/>
                  </a:lnTo>
                  <a:lnTo>
                    <a:pt x="520" y="8972"/>
                  </a:lnTo>
                  <a:lnTo>
                    <a:pt x="284" y="8501"/>
                  </a:lnTo>
                  <a:lnTo>
                    <a:pt x="110" y="7962"/>
                  </a:lnTo>
                  <a:cubicBezTo>
                    <a:pt x="93" y="7762"/>
                    <a:pt x="76" y="7550"/>
                    <a:pt x="59" y="7349"/>
                  </a:cubicBezTo>
                  <a:cubicBezTo>
                    <a:pt x="39" y="4899"/>
                    <a:pt x="20" y="2450"/>
                    <a:pt x="0" y="0"/>
                  </a:cubicBezTo>
                  <a:close/>
                </a:path>
              </a:pathLst>
            </a:custGeom>
            <a:gradFill>
              <a:gsLst>
                <a:gs pos="83000">
                  <a:schemeClr val="bg1">
                    <a:lumMod val="63000"/>
                  </a:schemeClr>
                </a:gs>
                <a:gs pos="0">
                  <a:srgbClr val="5A5A5A">
                    <a:lumMod val="54000"/>
                  </a:srgbClr>
                </a:gs>
                <a:gs pos="39195">
                  <a:schemeClr val="bg1">
                    <a:lumMod val="89000"/>
                    <a:lumOff val="11000"/>
                  </a:schemeClr>
                </a:gs>
                <a:gs pos="62000">
                  <a:srgbClr val="000000">
                    <a:lumMod val="77000"/>
                  </a:srgbClr>
                </a:gs>
                <a:gs pos="13000">
                  <a:schemeClr val="bg1">
                    <a:lumMod val="65000"/>
                  </a:schemeClr>
                </a:gs>
                <a:gs pos="100000">
                  <a:schemeClr val="tx1">
                    <a:alpha val="53000"/>
                    <a:lumMod val="66000"/>
                    <a:lumOff val="34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4" name="Freeform 12"/>
            <p:cNvSpPr>
              <a:spLocks/>
            </p:cNvSpPr>
            <p:nvPr/>
          </p:nvSpPr>
          <p:spPr bwMode="auto">
            <a:xfrm rot="3243413">
              <a:off x="4387656" y="4507301"/>
              <a:ext cx="649010" cy="472190"/>
            </a:xfrm>
            <a:custGeom>
              <a:avLst/>
              <a:gdLst>
                <a:gd name="T0" fmla="*/ 124 w 972"/>
                <a:gd name="T1" fmla="*/ 0 h 2636"/>
                <a:gd name="T2" fmla="*/ 151 w 972"/>
                <a:gd name="T3" fmla="*/ 0 h 2636"/>
                <a:gd name="T4" fmla="*/ 820 w 972"/>
                <a:gd name="T5" fmla="*/ 0 h 2636"/>
                <a:gd name="T6" fmla="*/ 848 w 972"/>
                <a:gd name="T7" fmla="*/ 0 h 2636"/>
                <a:gd name="T8" fmla="*/ 873 w 972"/>
                <a:gd name="T9" fmla="*/ 0 h 2636"/>
                <a:gd name="T10" fmla="*/ 897 w 972"/>
                <a:gd name="T11" fmla="*/ 2 h 2636"/>
                <a:gd name="T12" fmla="*/ 919 w 972"/>
                <a:gd name="T13" fmla="*/ 6 h 2636"/>
                <a:gd name="T14" fmla="*/ 937 w 972"/>
                <a:gd name="T15" fmla="*/ 11 h 2636"/>
                <a:gd name="T16" fmla="*/ 952 w 972"/>
                <a:gd name="T17" fmla="*/ 20 h 2636"/>
                <a:gd name="T18" fmla="*/ 963 w 972"/>
                <a:gd name="T19" fmla="*/ 35 h 2636"/>
                <a:gd name="T20" fmla="*/ 970 w 972"/>
                <a:gd name="T21" fmla="*/ 53 h 2636"/>
                <a:gd name="T22" fmla="*/ 972 w 972"/>
                <a:gd name="T23" fmla="*/ 77 h 2636"/>
                <a:gd name="T24" fmla="*/ 972 w 972"/>
                <a:gd name="T25" fmla="*/ 2484 h 2636"/>
                <a:gd name="T26" fmla="*/ 966 w 972"/>
                <a:gd name="T27" fmla="*/ 2525 h 2636"/>
                <a:gd name="T28" fmla="*/ 952 w 972"/>
                <a:gd name="T29" fmla="*/ 2561 h 2636"/>
                <a:gd name="T30" fmla="*/ 928 w 972"/>
                <a:gd name="T31" fmla="*/ 2592 h 2636"/>
                <a:gd name="T32" fmla="*/ 897 w 972"/>
                <a:gd name="T33" fmla="*/ 2616 h 2636"/>
                <a:gd name="T34" fmla="*/ 860 w 972"/>
                <a:gd name="T35" fmla="*/ 2632 h 2636"/>
                <a:gd name="T36" fmla="*/ 820 w 972"/>
                <a:gd name="T37" fmla="*/ 2636 h 2636"/>
                <a:gd name="T38" fmla="*/ 151 w 972"/>
                <a:gd name="T39" fmla="*/ 2636 h 2636"/>
                <a:gd name="T40" fmla="*/ 111 w 972"/>
                <a:gd name="T41" fmla="*/ 2632 h 2636"/>
                <a:gd name="T42" fmla="*/ 75 w 972"/>
                <a:gd name="T43" fmla="*/ 2616 h 2636"/>
                <a:gd name="T44" fmla="*/ 45 w 972"/>
                <a:gd name="T45" fmla="*/ 2592 h 2636"/>
                <a:gd name="T46" fmla="*/ 22 w 972"/>
                <a:gd name="T47" fmla="*/ 2561 h 2636"/>
                <a:gd name="T48" fmla="*/ 5 w 972"/>
                <a:gd name="T49" fmla="*/ 2525 h 2636"/>
                <a:gd name="T50" fmla="*/ 0 w 972"/>
                <a:gd name="T51" fmla="*/ 2484 h 2636"/>
                <a:gd name="T52" fmla="*/ 0 w 972"/>
                <a:gd name="T53" fmla="*/ 77 h 2636"/>
                <a:gd name="T54" fmla="*/ 3 w 972"/>
                <a:gd name="T55" fmla="*/ 53 h 2636"/>
                <a:gd name="T56" fmla="*/ 9 w 972"/>
                <a:gd name="T57" fmla="*/ 35 h 2636"/>
                <a:gd name="T58" fmla="*/ 22 w 972"/>
                <a:gd name="T59" fmla="*/ 20 h 2636"/>
                <a:gd name="T60" fmla="*/ 36 w 972"/>
                <a:gd name="T61" fmla="*/ 11 h 2636"/>
                <a:gd name="T62" fmla="*/ 54 w 972"/>
                <a:gd name="T63" fmla="*/ 6 h 2636"/>
                <a:gd name="T64" fmla="*/ 75 w 972"/>
                <a:gd name="T65" fmla="*/ 2 h 2636"/>
                <a:gd name="T66" fmla="*/ 98 w 972"/>
                <a:gd name="T67" fmla="*/ 0 h 2636"/>
                <a:gd name="T68" fmla="*/ 124 w 972"/>
                <a:gd name="T69" fmla="*/ 0 h 2636"/>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35 w 10035"/>
                <a:gd name="connsiteY12" fmla="*/ 9423 h 10000"/>
                <a:gd name="connsiteX13" fmla="*/ 9973 w 10035"/>
                <a:gd name="connsiteY13" fmla="*/ 9579 h 10000"/>
                <a:gd name="connsiteX14" fmla="*/ 9829 w 10035"/>
                <a:gd name="connsiteY14" fmla="*/ 9715 h 10000"/>
                <a:gd name="connsiteX15" fmla="*/ 9582 w 10035"/>
                <a:gd name="connsiteY15" fmla="*/ 9833 h 10000"/>
                <a:gd name="connsiteX16" fmla="*/ 9263 w 10035"/>
                <a:gd name="connsiteY16" fmla="*/ 9924 h 10000"/>
                <a:gd name="connsiteX17" fmla="*/ 8883 w 10035"/>
                <a:gd name="connsiteY17" fmla="*/ 9985 h 10000"/>
                <a:gd name="connsiteX18" fmla="*/ 8471 w 10035"/>
                <a:gd name="connsiteY18" fmla="*/ 10000 h 10000"/>
                <a:gd name="connsiteX19" fmla="*/ 1588 w 10035"/>
                <a:gd name="connsiteY19" fmla="*/ 10000 h 10000"/>
                <a:gd name="connsiteX20" fmla="*/ 1177 w 10035"/>
                <a:gd name="connsiteY20" fmla="*/ 9985 h 10000"/>
                <a:gd name="connsiteX21" fmla="*/ 807 w 10035"/>
                <a:gd name="connsiteY21" fmla="*/ 9924 h 10000"/>
                <a:gd name="connsiteX22" fmla="*/ 498 w 10035"/>
                <a:gd name="connsiteY22" fmla="*/ 9833 h 10000"/>
                <a:gd name="connsiteX23" fmla="*/ 261 w 10035"/>
                <a:gd name="connsiteY23" fmla="*/ 9715 h 10000"/>
                <a:gd name="connsiteX24" fmla="*/ 86 w 10035"/>
                <a:gd name="connsiteY24" fmla="*/ 9579 h 10000"/>
                <a:gd name="connsiteX25" fmla="*/ 35 w 10035"/>
                <a:gd name="connsiteY25" fmla="*/ 9423 h 10000"/>
                <a:gd name="connsiteX26" fmla="*/ 0 w 10035"/>
                <a:gd name="connsiteY26" fmla="*/ 2691 h 10000"/>
                <a:gd name="connsiteX27" fmla="*/ 35 w 10035"/>
                <a:gd name="connsiteY27" fmla="*/ 292 h 10000"/>
                <a:gd name="connsiteX28" fmla="*/ 66 w 10035"/>
                <a:gd name="connsiteY28" fmla="*/ 201 h 10000"/>
                <a:gd name="connsiteX29" fmla="*/ 128 w 10035"/>
                <a:gd name="connsiteY29" fmla="*/ 133 h 10000"/>
                <a:gd name="connsiteX30" fmla="*/ 261 w 10035"/>
                <a:gd name="connsiteY30" fmla="*/ 76 h 10000"/>
                <a:gd name="connsiteX31" fmla="*/ 405 w 10035"/>
                <a:gd name="connsiteY31" fmla="*/ 42 h 10000"/>
                <a:gd name="connsiteX32" fmla="*/ 591 w 10035"/>
                <a:gd name="connsiteY32" fmla="*/ 23 h 10000"/>
                <a:gd name="connsiteX33" fmla="*/ 807 w 10035"/>
                <a:gd name="connsiteY33" fmla="*/ 8 h 10000"/>
                <a:gd name="connsiteX34" fmla="*/ 1043 w 10035"/>
                <a:gd name="connsiteY34" fmla="*/ 0 h 10000"/>
                <a:gd name="connsiteX35" fmla="*/ 1311 w 10035"/>
                <a:gd name="connsiteY35"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9263 w 10035"/>
                <a:gd name="connsiteY17" fmla="*/ 9924 h 10000"/>
                <a:gd name="connsiteX18" fmla="*/ 8883 w 10035"/>
                <a:gd name="connsiteY18" fmla="*/ 9985 h 10000"/>
                <a:gd name="connsiteX19" fmla="*/ 8471 w 10035"/>
                <a:gd name="connsiteY19" fmla="*/ 10000 h 10000"/>
                <a:gd name="connsiteX20" fmla="*/ 1588 w 10035"/>
                <a:gd name="connsiteY20" fmla="*/ 10000 h 10000"/>
                <a:gd name="connsiteX21" fmla="*/ 1177 w 10035"/>
                <a:gd name="connsiteY21" fmla="*/ 9985 h 10000"/>
                <a:gd name="connsiteX22" fmla="*/ 807 w 10035"/>
                <a:gd name="connsiteY22" fmla="*/ 9924 h 10000"/>
                <a:gd name="connsiteX23" fmla="*/ 498 w 10035"/>
                <a:gd name="connsiteY23" fmla="*/ 9833 h 10000"/>
                <a:gd name="connsiteX24" fmla="*/ 261 w 10035"/>
                <a:gd name="connsiteY24" fmla="*/ 9715 h 10000"/>
                <a:gd name="connsiteX25" fmla="*/ 86 w 10035"/>
                <a:gd name="connsiteY25" fmla="*/ 9579 h 10000"/>
                <a:gd name="connsiteX26" fmla="*/ 35 w 10035"/>
                <a:gd name="connsiteY26" fmla="*/ 9423 h 10000"/>
                <a:gd name="connsiteX27" fmla="*/ 0 w 10035"/>
                <a:gd name="connsiteY27" fmla="*/ 2691 h 10000"/>
                <a:gd name="connsiteX28" fmla="*/ 35 w 10035"/>
                <a:gd name="connsiteY28" fmla="*/ 292 h 10000"/>
                <a:gd name="connsiteX29" fmla="*/ 66 w 10035"/>
                <a:gd name="connsiteY29" fmla="*/ 201 h 10000"/>
                <a:gd name="connsiteX30" fmla="*/ 128 w 10035"/>
                <a:gd name="connsiteY30" fmla="*/ 133 h 10000"/>
                <a:gd name="connsiteX31" fmla="*/ 261 w 10035"/>
                <a:gd name="connsiteY31" fmla="*/ 76 h 10000"/>
                <a:gd name="connsiteX32" fmla="*/ 405 w 10035"/>
                <a:gd name="connsiteY32" fmla="*/ 42 h 10000"/>
                <a:gd name="connsiteX33" fmla="*/ 591 w 10035"/>
                <a:gd name="connsiteY33" fmla="*/ 23 h 10000"/>
                <a:gd name="connsiteX34" fmla="*/ 807 w 10035"/>
                <a:gd name="connsiteY34" fmla="*/ 8 h 10000"/>
                <a:gd name="connsiteX35" fmla="*/ 1043 w 10035"/>
                <a:gd name="connsiteY35" fmla="*/ 0 h 10000"/>
                <a:gd name="connsiteX36" fmla="*/ 1311 w 10035"/>
                <a:gd name="connsiteY36"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9263 w 10035"/>
                <a:gd name="connsiteY17" fmla="*/ 9924 h 10000"/>
                <a:gd name="connsiteX18" fmla="*/ 8883 w 10035"/>
                <a:gd name="connsiteY18" fmla="*/ 9985 h 10000"/>
                <a:gd name="connsiteX19" fmla="*/ 1588 w 10035"/>
                <a:gd name="connsiteY19" fmla="*/ 10000 h 10000"/>
                <a:gd name="connsiteX20" fmla="*/ 1177 w 10035"/>
                <a:gd name="connsiteY20" fmla="*/ 9985 h 10000"/>
                <a:gd name="connsiteX21" fmla="*/ 807 w 10035"/>
                <a:gd name="connsiteY21" fmla="*/ 9924 h 10000"/>
                <a:gd name="connsiteX22" fmla="*/ 498 w 10035"/>
                <a:gd name="connsiteY22" fmla="*/ 9833 h 10000"/>
                <a:gd name="connsiteX23" fmla="*/ 261 w 10035"/>
                <a:gd name="connsiteY23" fmla="*/ 9715 h 10000"/>
                <a:gd name="connsiteX24" fmla="*/ 86 w 10035"/>
                <a:gd name="connsiteY24" fmla="*/ 9579 h 10000"/>
                <a:gd name="connsiteX25" fmla="*/ 35 w 10035"/>
                <a:gd name="connsiteY25" fmla="*/ 9423 h 10000"/>
                <a:gd name="connsiteX26" fmla="*/ 0 w 10035"/>
                <a:gd name="connsiteY26" fmla="*/ 2691 h 10000"/>
                <a:gd name="connsiteX27" fmla="*/ 35 w 10035"/>
                <a:gd name="connsiteY27" fmla="*/ 292 h 10000"/>
                <a:gd name="connsiteX28" fmla="*/ 66 w 10035"/>
                <a:gd name="connsiteY28" fmla="*/ 201 h 10000"/>
                <a:gd name="connsiteX29" fmla="*/ 128 w 10035"/>
                <a:gd name="connsiteY29" fmla="*/ 133 h 10000"/>
                <a:gd name="connsiteX30" fmla="*/ 261 w 10035"/>
                <a:gd name="connsiteY30" fmla="*/ 76 h 10000"/>
                <a:gd name="connsiteX31" fmla="*/ 405 w 10035"/>
                <a:gd name="connsiteY31" fmla="*/ 42 h 10000"/>
                <a:gd name="connsiteX32" fmla="*/ 591 w 10035"/>
                <a:gd name="connsiteY32" fmla="*/ 23 h 10000"/>
                <a:gd name="connsiteX33" fmla="*/ 807 w 10035"/>
                <a:gd name="connsiteY33" fmla="*/ 8 h 10000"/>
                <a:gd name="connsiteX34" fmla="*/ 1043 w 10035"/>
                <a:gd name="connsiteY34" fmla="*/ 0 h 10000"/>
                <a:gd name="connsiteX35" fmla="*/ 1311 w 10035"/>
                <a:gd name="connsiteY35"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9263 w 10035"/>
                <a:gd name="connsiteY17" fmla="*/ 9924 h 10000"/>
                <a:gd name="connsiteX18" fmla="*/ 1588 w 10035"/>
                <a:gd name="connsiteY18" fmla="*/ 10000 h 10000"/>
                <a:gd name="connsiteX19" fmla="*/ 1177 w 10035"/>
                <a:gd name="connsiteY19" fmla="*/ 9985 h 10000"/>
                <a:gd name="connsiteX20" fmla="*/ 807 w 10035"/>
                <a:gd name="connsiteY20" fmla="*/ 9924 h 10000"/>
                <a:gd name="connsiteX21" fmla="*/ 498 w 10035"/>
                <a:gd name="connsiteY21" fmla="*/ 9833 h 10000"/>
                <a:gd name="connsiteX22" fmla="*/ 261 w 10035"/>
                <a:gd name="connsiteY22" fmla="*/ 9715 h 10000"/>
                <a:gd name="connsiteX23" fmla="*/ 86 w 10035"/>
                <a:gd name="connsiteY23" fmla="*/ 9579 h 10000"/>
                <a:gd name="connsiteX24" fmla="*/ 35 w 10035"/>
                <a:gd name="connsiteY24" fmla="*/ 9423 h 10000"/>
                <a:gd name="connsiteX25" fmla="*/ 0 w 10035"/>
                <a:gd name="connsiteY25" fmla="*/ 2691 h 10000"/>
                <a:gd name="connsiteX26" fmla="*/ 35 w 10035"/>
                <a:gd name="connsiteY26" fmla="*/ 292 h 10000"/>
                <a:gd name="connsiteX27" fmla="*/ 66 w 10035"/>
                <a:gd name="connsiteY27" fmla="*/ 201 h 10000"/>
                <a:gd name="connsiteX28" fmla="*/ 128 w 10035"/>
                <a:gd name="connsiteY28" fmla="*/ 133 h 10000"/>
                <a:gd name="connsiteX29" fmla="*/ 261 w 10035"/>
                <a:gd name="connsiteY29" fmla="*/ 76 h 10000"/>
                <a:gd name="connsiteX30" fmla="*/ 405 w 10035"/>
                <a:gd name="connsiteY30" fmla="*/ 42 h 10000"/>
                <a:gd name="connsiteX31" fmla="*/ 591 w 10035"/>
                <a:gd name="connsiteY31" fmla="*/ 23 h 10000"/>
                <a:gd name="connsiteX32" fmla="*/ 807 w 10035"/>
                <a:gd name="connsiteY32" fmla="*/ 8 h 10000"/>
                <a:gd name="connsiteX33" fmla="*/ 1043 w 10035"/>
                <a:gd name="connsiteY33" fmla="*/ 0 h 10000"/>
                <a:gd name="connsiteX34" fmla="*/ 1311 w 10035"/>
                <a:gd name="connsiteY34"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1588 w 10035"/>
                <a:gd name="connsiteY17" fmla="*/ 10000 h 10000"/>
                <a:gd name="connsiteX18" fmla="*/ 1177 w 10035"/>
                <a:gd name="connsiteY18" fmla="*/ 9985 h 10000"/>
                <a:gd name="connsiteX19" fmla="*/ 807 w 10035"/>
                <a:gd name="connsiteY19" fmla="*/ 9924 h 10000"/>
                <a:gd name="connsiteX20" fmla="*/ 498 w 10035"/>
                <a:gd name="connsiteY20" fmla="*/ 9833 h 10000"/>
                <a:gd name="connsiteX21" fmla="*/ 261 w 10035"/>
                <a:gd name="connsiteY21" fmla="*/ 9715 h 10000"/>
                <a:gd name="connsiteX22" fmla="*/ 86 w 10035"/>
                <a:gd name="connsiteY22" fmla="*/ 9579 h 10000"/>
                <a:gd name="connsiteX23" fmla="*/ 35 w 10035"/>
                <a:gd name="connsiteY23" fmla="*/ 9423 h 10000"/>
                <a:gd name="connsiteX24" fmla="*/ 0 w 10035"/>
                <a:gd name="connsiteY24" fmla="*/ 2691 h 10000"/>
                <a:gd name="connsiteX25" fmla="*/ 35 w 10035"/>
                <a:gd name="connsiteY25" fmla="*/ 292 h 10000"/>
                <a:gd name="connsiteX26" fmla="*/ 66 w 10035"/>
                <a:gd name="connsiteY26" fmla="*/ 201 h 10000"/>
                <a:gd name="connsiteX27" fmla="*/ 128 w 10035"/>
                <a:gd name="connsiteY27" fmla="*/ 133 h 10000"/>
                <a:gd name="connsiteX28" fmla="*/ 261 w 10035"/>
                <a:gd name="connsiteY28" fmla="*/ 76 h 10000"/>
                <a:gd name="connsiteX29" fmla="*/ 405 w 10035"/>
                <a:gd name="connsiteY29" fmla="*/ 42 h 10000"/>
                <a:gd name="connsiteX30" fmla="*/ 591 w 10035"/>
                <a:gd name="connsiteY30" fmla="*/ 23 h 10000"/>
                <a:gd name="connsiteX31" fmla="*/ 807 w 10035"/>
                <a:gd name="connsiteY31" fmla="*/ 8 h 10000"/>
                <a:gd name="connsiteX32" fmla="*/ 1043 w 10035"/>
                <a:gd name="connsiteY32" fmla="*/ 0 h 10000"/>
                <a:gd name="connsiteX33" fmla="*/ 1311 w 10035"/>
                <a:gd name="connsiteY33"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1588 w 10035"/>
                <a:gd name="connsiteY16" fmla="*/ 10000 h 10000"/>
                <a:gd name="connsiteX17" fmla="*/ 1177 w 10035"/>
                <a:gd name="connsiteY17" fmla="*/ 9985 h 10000"/>
                <a:gd name="connsiteX18" fmla="*/ 807 w 10035"/>
                <a:gd name="connsiteY18" fmla="*/ 9924 h 10000"/>
                <a:gd name="connsiteX19" fmla="*/ 498 w 10035"/>
                <a:gd name="connsiteY19" fmla="*/ 9833 h 10000"/>
                <a:gd name="connsiteX20" fmla="*/ 261 w 10035"/>
                <a:gd name="connsiteY20" fmla="*/ 9715 h 10000"/>
                <a:gd name="connsiteX21" fmla="*/ 86 w 10035"/>
                <a:gd name="connsiteY21" fmla="*/ 9579 h 10000"/>
                <a:gd name="connsiteX22" fmla="*/ 35 w 10035"/>
                <a:gd name="connsiteY22" fmla="*/ 9423 h 10000"/>
                <a:gd name="connsiteX23" fmla="*/ 0 w 10035"/>
                <a:gd name="connsiteY23" fmla="*/ 2691 h 10000"/>
                <a:gd name="connsiteX24" fmla="*/ 35 w 10035"/>
                <a:gd name="connsiteY24" fmla="*/ 292 h 10000"/>
                <a:gd name="connsiteX25" fmla="*/ 66 w 10035"/>
                <a:gd name="connsiteY25" fmla="*/ 201 h 10000"/>
                <a:gd name="connsiteX26" fmla="*/ 128 w 10035"/>
                <a:gd name="connsiteY26" fmla="*/ 133 h 10000"/>
                <a:gd name="connsiteX27" fmla="*/ 261 w 10035"/>
                <a:gd name="connsiteY27" fmla="*/ 76 h 10000"/>
                <a:gd name="connsiteX28" fmla="*/ 405 w 10035"/>
                <a:gd name="connsiteY28" fmla="*/ 42 h 10000"/>
                <a:gd name="connsiteX29" fmla="*/ 591 w 10035"/>
                <a:gd name="connsiteY29" fmla="*/ 23 h 10000"/>
                <a:gd name="connsiteX30" fmla="*/ 807 w 10035"/>
                <a:gd name="connsiteY30" fmla="*/ 8 h 10000"/>
                <a:gd name="connsiteX31" fmla="*/ 1043 w 10035"/>
                <a:gd name="connsiteY31" fmla="*/ 0 h 10000"/>
                <a:gd name="connsiteX32" fmla="*/ 1311 w 10035"/>
                <a:gd name="connsiteY32"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1588 w 10035"/>
                <a:gd name="connsiteY15" fmla="*/ 10000 h 10000"/>
                <a:gd name="connsiteX16" fmla="*/ 1177 w 10035"/>
                <a:gd name="connsiteY16" fmla="*/ 9985 h 10000"/>
                <a:gd name="connsiteX17" fmla="*/ 807 w 10035"/>
                <a:gd name="connsiteY17" fmla="*/ 9924 h 10000"/>
                <a:gd name="connsiteX18" fmla="*/ 498 w 10035"/>
                <a:gd name="connsiteY18" fmla="*/ 9833 h 10000"/>
                <a:gd name="connsiteX19" fmla="*/ 261 w 10035"/>
                <a:gd name="connsiteY19" fmla="*/ 9715 h 10000"/>
                <a:gd name="connsiteX20" fmla="*/ 86 w 10035"/>
                <a:gd name="connsiteY20" fmla="*/ 9579 h 10000"/>
                <a:gd name="connsiteX21" fmla="*/ 35 w 10035"/>
                <a:gd name="connsiteY21" fmla="*/ 9423 h 10000"/>
                <a:gd name="connsiteX22" fmla="*/ 0 w 10035"/>
                <a:gd name="connsiteY22" fmla="*/ 2691 h 10000"/>
                <a:gd name="connsiteX23" fmla="*/ 35 w 10035"/>
                <a:gd name="connsiteY23" fmla="*/ 292 h 10000"/>
                <a:gd name="connsiteX24" fmla="*/ 66 w 10035"/>
                <a:gd name="connsiteY24" fmla="*/ 201 h 10000"/>
                <a:gd name="connsiteX25" fmla="*/ 128 w 10035"/>
                <a:gd name="connsiteY25" fmla="*/ 133 h 10000"/>
                <a:gd name="connsiteX26" fmla="*/ 261 w 10035"/>
                <a:gd name="connsiteY26" fmla="*/ 76 h 10000"/>
                <a:gd name="connsiteX27" fmla="*/ 405 w 10035"/>
                <a:gd name="connsiteY27" fmla="*/ 42 h 10000"/>
                <a:gd name="connsiteX28" fmla="*/ 591 w 10035"/>
                <a:gd name="connsiteY28" fmla="*/ 23 h 10000"/>
                <a:gd name="connsiteX29" fmla="*/ 807 w 10035"/>
                <a:gd name="connsiteY29" fmla="*/ 8 h 10000"/>
                <a:gd name="connsiteX30" fmla="*/ 1043 w 10035"/>
                <a:gd name="connsiteY30" fmla="*/ 0 h 10000"/>
                <a:gd name="connsiteX31" fmla="*/ 1311 w 10035"/>
                <a:gd name="connsiteY31" fmla="*/ 0 h 10000"/>
                <a:gd name="connsiteX0" fmla="*/ 1311 w 10035"/>
                <a:gd name="connsiteY0" fmla="*/ 0 h 10136"/>
                <a:gd name="connsiteX1" fmla="*/ 1588 w 10035"/>
                <a:gd name="connsiteY1" fmla="*/ 0 h 10136"/>
                <a:gd name="connsiteX2" fmla="*/ 8471 w 10035"/>
                <a:gd name="connsiteY2" fmla="*/ 0 h 10136"/>
                <a:gd name="connsiteX3" fmla="*/ 8759 w 10035"/>
                <a:gd name="connsiteY3" fmla="*/ 0 h 10136"/>
                <a:gd name="connsiteX4" fmla="*/ 9016 w 10035"/>
                <a:gd name="connsiteY4" fmla="*/ 0 h 10136"/>
                <a:gd name="connsiteX5" fmla="*/ 9263 w 10035"/>
                <a:gd name="connsiteY5" fmla="*/ 8 h 10136"/>
                <a:gd name="connsiteX6" fmla="*/ 9490 w 10035"/>
                <a:gd name="connsiteY6" fmla="*/ 23 h 10136"/>
                <a:gd name="connsiteX7" fmla="*/ 9675 w 10035"/>
                <a:gd name="connsiteY7" fmla="*/ 42 h 10136"/>
                <a:gd name="connsiteX8" fmla="*/ 9829 w 10035"/>
                <a:gd name="connsiteY8" fmla="*/ 76 h 10136"/>
                <a:gd name="connsiteX9" fmla="*/ 9942 w 10035"/>
                <a:gd name="connsiteY9" fmla="*/ 133 h 10136"/>
                <a:gd name="connsiteX10" fmla="*/ 10014 w 10035"/>
                <a:gd name="connsiteY10" fmla="*/ 201 h 10136"/>
                <a:gd name="connsiteX11" fmla="*/ 10035 w 10035"/>
                <a:gd name="connsiteY11" fmla="*/ 292 h 10136"/>
                <a:gd name="connsiteX12" fmla="*/ 10001 w 10035"/>
                <a:gd name="connsiteY12" fmla="*/ 2673 h 10136"/>
                <a:gd name="connsiteX13" fmla="*/ 10035 w 10035"/>
                <a:gd name="connsiteY13" fmla="*/ 9423 h 10136"/>
                <a:gd name="connsiteX14" fmla="*/ 1588 w 10035"/>
                <a:gd name="connsiteY14" fmla="*/ 10000 h 10136"/>
                <a:gd name="connsiteX15" fmla="*/ 1177 w 10035"/>
                <a:gd name="connsiteY15" fmla="*/ 9985 h 10136"/>
                <a:gd name="connsiteX16" fmla="*/ 807 w 10035"/>
                <a:gd name="connsiteY16" fmla="*/ 9924 h 10136"/>
                <a:gd name="connsiteX17" fmla="*/ 498 w 10035"/>
                <a:gd name="connsiteY17" fmla="*/ 9833 h 10136"/>
                <a:gd name="connsiteX18" fmla="*/ 261 w 10035"/>
                <a:gd name="connsiteY18" fmla="*/ 9715 h 10136"/>
                <a:gd name="connsiteX19" fmla="*/ 86 w 10035"/>
                <a:gd name="connsiteY19" fmla="*/ 9579 h 10136"/>
                <a:gd name="connsiteX20" fmla="*/ 35 w 10035"/>
                <a:gd name="connsiteY20" fmla="*/ 9423 h 10136"/>
                <a:gd name="connsiteX21" fmla="*/ 0 w 10035"/>
                <a:gd name="connsiteY21" fmla="*/ 2691 h 10136"/>
                <a:gd name="connsiteX22" fmla="*/ 35 w 10035"/>
                <a:gd name="connsiteY22" fmla="*/ 292 h 10136"/>
                <a:gd name="connsiteX23" fmla="*/ 66 w 10035"/>
                <a:gd name="connsiteY23" fmla="*/ 201 h 10136"/>
                <a:gd name="connsiteX24" fmla="*/ 128 w 10035"/>
                <a:gd name="connsiteY24" fmla="*/ 133 h 10136"/>
                <a:gd name="connsiteX25" fmla="*/ 261 w 10035"/>
                <a:gd name="connsiteY25" fmla="*/ 76 h 10136"/>
                <a:gd name="connsiteX26" fmla="*/ 405 w 10035"/>
                <a:gd name="connsiteY26" fmla="*/ 42 h 10136"/>
                <a:gd name="connsiteX27" fmla="*/ 591 w 10035"/>
                <a:gd name="connsiteY27" fmla="*/ 23 h 10136"/>
                <a:gd name="connsiteX28" fmla="*/ 807 w 10035"/>
                <a:gd name="connsiteY28" fmla="*/ 8 h 10136"/>
                <a:gd name="connsiteX29" fmla="*/ 1043 w 10035"/>
                <a:gd name="connsiteY29" fmla="*/ 0 h 10136"/>
                <a:gd name="connsiteX30" fmla="*/ 1311 w 10035"/>
                <a:gd name="connsiteY30" fmla="*/ 0 h 10136"/>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588 w 10035"/>
                <a:gd name="connsiteY13" fmla="*/ 10000 h 10000"/>
                <a:gd name="connsiteX14" fmla="*/ 1177 w 10035"/>
                <a:gd name="connsiteY14" fmla="*/ 9985 h 10000"/>
                <a:gd name="connsiteX15" fmla="*/ 807 w 10035"/>
                <a:gd name="connsiteY15" fmla="*/ 9924 h 10000"/>
                <a:gd name="connsiteX16" fmla="*/ 498 w 10035"/>
                <a:gd name="connsiteY16" fmla="*/ 9833 h 10000"/>
                <a:gd name="connsiteX17" fmla="*/ 261 w 10035"/>
                <a:gd name="connsiteY17" fmla="*/ 9715 h 10000"/>
                <a:gd name="connsiteX18" fmla="*/ 86 w 10035"/>
                <a:gd name="connsiteY18" fmla="*/ 9579 h 10000"/>
                <a:gd name="connsiteX19" fmla="*/ 35 w 10035"/>
                <a:gd name="connsiteY19" fmla="*/ 9423 h 10000"/>
                <a:gd name="connsiteX20" fmla="*/ 0 w 10035"/>
                <a:gd name="connsiteY20" fmla="*/ 2691 h 10000"/>
                <a:gd name="connsiteX21" fmla="*/ 35 w 10035"/>
                <a:gd name="connsiteY21" fmla="*/ 292 h 10000"/>
                <a:gd name="connsiteX22" fmla="*/ 66 w 10035"/>
                <a:gd name="connsiteY22" fmla="*/ 201 h 10000"/>
                <a:gd name="connsiteX23" fmla="*/ 128 w 10035"/>
                <a:gd name="connsiteY23" fmla="*/ 133 h 10000"/>
                <a:gd name="connsiteX24" fmla="*/ 261 w 10035"/>
                <a:gd name="connsiteY24" fmla="*/ 76 h 10000"/>
                <a:gd name="connsiteX25" fmla="*/ 405 w 10035"/>
                <a:gd name="connsiteY25" fmla="*/ 42 h 10000"/>
                <a:gd name="connsiteX26" fmla="*/ 591 w 10035"/>
                <a:gd name="connsiteY26" fmla="*/ 23 h 10000"/>
                <a:gd name="connsiteX27" fmla="*/ 807 w 10035"/>
                <a:gd name="connsiteY27" fmla="*/ 8 h 10000"/>
                <a:gd name="connsiteX28" fmla="*/ 1043 w 10035"/>
                <a:gd name="connsiteY28" fmla="*/ 0 h 10000"/>
                <a:gd name="connsiteX29" fmla="*/ 1311 w 10035"/>
                <a:gd name="connsiteY29" fmla="*/ 0 h 10000"/>
                <a:gd name="connsiteX0" fmla="*/ 1311 w 10035"/>
                <a:gd name="connsiteY0" fmla="*/ 0 h 9985"/>
                <a:gd name="connsiteX1" fmla="*/ 1588 w 10035"/>
                <a:gd name="connsiteY1" fmla="*/ 0 h 9985"/>
                <a:gd name="connsiteX2" fmla="*/ 8471 w 10035"/>
                <a:gd name="connsiteY2" fmla="*/ 0 h 9985"/>
                <a:gd name="connsiteX3" fmla="*/ 8759 w 10035"/>
                <a:gd name="connsiteY3" fmla="*/ 0 h 9985"/>
                <a:gd name="connsiteX4" fmla="*/ 9016 w 10035"/>
                <a:gd name="connsiteY4" fmla="*/ 0 h 9985"/>
                <a:gd name="connsiteX5" fmla="*/ 9263 w 10035"/>
                <a:gd name="connsiteY5" fmla="*/ 8 h 9985"/>
                <a:gd name="connsiteX6" fmla="*/ 9490 w 10035"/>
                <a:gd name="connsiteY6" fmla="*/ 23 h 9985"/>
                <a:gd name="connsiteX7" fmla="*/ 9675 w 10035"/>
                <a:gd name="connsiteY7" fmla="*/ 42 h 9985"/>
                <a:gd name="connsiteX8" fmla="*/ 9829 w 10035"/>
                <a:gd name="connsiteY8" fmla="*/ 76 h 9985"/>
                <a:gd name="connsiteX9" fmla="*/ 9942 w 10035"/>
                <a:gd name="connsiteY9" fmla="*/ 133 h 9985"/>
                <a:gd name="connsiteX10" fmla="*/ 10014 w 10035"/>
                <a:gd name="connsiteY10" fmla="*/ 201 h 9985"/>
                <a:gd name="connsiteX11" fmla="*/ 10035 w 10035"/>
                <a:gd name="connsiteY11" fmla="*/ 292 h 9985"/>
                <a:gd name="connsiteX12" fmla="*/ 10001 w 10035"/>
                <a:gd name="connsiteY12" fmla="*/ 2673 h 9985"/>
                <a:gd name="connsiteX13" fmla="*/ 1177 w 10035"/>
                <a:gd name="connsiteY13" fmla="*/ 9985 h 9985"/>
                <a:gd name="connsiteX14" fmla="*/ 807 w 10035"/>
                <a:gd name="connsiteY14" fmla="*/ 9924 h 9985"/>
                <a:gd name="connsiteX15" fmla="*/ 498 w 10035"/>
                <a:gd name="connsiteY15" fmla="*/ 9833 h 9985"/>
                <a:gd name="connsiteX16" fmla="*/ 261 w 10035"/>
                <a:gd name="connsiteY16" fmla="*/ 9715 h 9985"/>
                <a:gd name="connsiteX17" fmla="*/ 86 w 10035"/>
                <a:gd name="connsiteY17" fmla="*/ 9579 h 9985"/>
                <a:gd name="connsiteX18" fmla="*/ 35 w 10035"/>
                <a:gd name="connsiteY18" fmla="*/ 9423 h 9985"/>
                <a:gd name="connsiteX19" fmla="*/ 0 w 10035"/>
                <a:gd name="connsiteY19" fmla="*/ 2691 h 9985"/>
                <a:gd name="connsiteX20" fmla="*/ 35 w 10035"/>
                <a:gd name="connsiteY20" fmla="*/ 292 h 9985"/>
                <a:gd name="connsiteX21" fmla="*/ 66 w 10035"/>
                <a:gd name="connsiteY21" fmla="*/ 201 h 9985"/>
                <a:gd name="connsiteX22" fmla="*/ 128 w 10035"/>
                <a:gd name="connsiteY22" fmla="*/ 133 h 9985"/>
                <a:gd name="connsiteX23" fmla="*/ 261 w 10035"/>
                <a:gd name="connsiteY23" fmla="*/ 76 h 9985"/>
                <a:gd name="connsiteX24" fmla="*/ 405 w 10035"/>
                <a:gd name="connsiteY24" fmla="*/ 42 h 9985"/>
                <a:gd name="connsiteX25" fmla="*/ 591 w 10035"/>
                <a:gd name="connsiteY25" fmla="*/ 23 h 9985"/>
                <a:gd name="connsiteX26" fmla="*/ 807 w 10035"/>
                <a:gd name="connsiteY26" fmla="*/ 8 h 9985"/>
                <a:gd name="connsiteX27" fmla="*/ 1043 w 10035"/>
                <a:gd name="connsiteY27" fmla="*/ 0 h 9985"/>
                <a:gd name="connsiteX28" fmla="*/ 1311 w 10035"/>
                <a:gd name="connsiteY28" fmla="*/ 0 h 9985"/>
                <a:gd name="connsiteX0" fmla="*/ 1306 w 10000"/>
                <a:gd name="connsiteY0" fmla="*/ 0 h 9939"/>
                <a:gd name="connsiteX1" fmla="*/ 1582 w 10000"/>
                <a:gd name="connsiteY1" fmla="*/ 0 h 9939"/>
                <a:gd name="connsiteX2" fmla="*/ 8441 w 10000"/>
                <a:gd name="connsiteY2" fmla="*/ 0 h 9939"/>
                <a:gd name="connsiteX3" fmla="*/ 8728 w 10000"/>
                <a:gd name="connsiteY3" fmla="*/ 0 h 9939"/>
                <a:gd name="connsiteX4" fmla="*/ 8985 w 10000"/>
                <a:gd name="connsiteY4" fmla="*/ 0 h 9939"/>
                <a:gd name="connsiteX5" fmla="*/ 9231 w 10000"/>
                <a:gd name="connsiteY5" fmla="*/ 8 h 9939"/>
                <a:gd name="connsiteX6" fmla="*/ 9457 w 10000"/>
                <a:gd name="connsiteY6" fmla="*/ 23 h 9939"/>
                <a:gd name="connsiteX7" fmla="*/ 9641 w 10000"/>
                <a:gd name="connsiteY7" fmla="*/ 42 h 9939"/>
                <a:gd name="connsiteX8" fmla="*/ 9795 w 10000"/>
                <a:gd name="connsiteY8" fmla="*/ 76 h 9939"/>
                <a:gd name="connsiteX9" fmla="*/ 9907 w 10000"/>
                <a:gd name="connsiteY9" fmla="*/ 133 h 9939"/>
                <a:gd name="connsiteX10" fmla="*/ 9979 w 10000"/>
                <a:gd name="connsiteY10" fmla="*/ 201 h 9939"/>
                <a:gd name="connsiteX11" fmla="*/ 10000 w 10000"/>
                <a:gd name="connsiteY11" fmla="*/ 292 h 9939"/>
                <a:gd name="connsiteX12" fmla="*/ 9966 w 10000"/>
                <a:gd name="connsiteY12" fmla="*/ 2677 h 9939"/>
                <a:gd name="connsiteX13" fmla="*/ 804 w 10000"/>
                <a:gd name="connsiteY13" fmla="*/ 9939 h 9939"/>
                <a:gd name="connsiteX14" fmla="*/ 496 w 10000"/>
                <a:gd name="connsiteY14" fmla="*/ 9848 h 9939"/>
                <a:gd name="connsiteX15" fmla="*/ 260 w 10000"/>
                <a:gd name="connsiteY15" fmla="*/ 9730 h 9939"/>
                <a:gd name="connsiteX16" fmla="*/ 86 w 10000"/>
                <a:gd name="connsiteY16" fmla="*/ 9593 h 9939"/>
                <a:gd name="connsiteX17" fmla="*/ 35 w 10000"/>
                <a:gd name="connsiteY17" fmla="*/ 9437 h 9939"/>
                <a:gd name="connsiteX18" fmla="*/ 0 w 10000"/>
                <a:gd name="connsiteY18" fmla="*/ 2695 h 9939"/>
                <a:gd name="connsiteX19" fmla="*/ 35 w 10000"/>
                <a:gd name="connsiteY19" fmla="*/ 292 h 9939"/>
                <a:gd name="connsiteX20" fmla="*/ 66 w 10000"/>
                <a:gd name="connsiteY20" fmla="*/ 201 h 9939"/>
                <a:gd name="connsiteX21" fmla="*/ 128 w 10000"/>
                <a:gd name="connsiteY21" fmla="*/ 133 h 9939"/>
                <a:gd name="connsiteX22" fmla="*/ 260 w 10000"/>
                <a:gd name="connsiteY22" fmla="*/ 76 h 9939"/>
                <a:gd name="connsiteX23" fmla="*/ 404 w 10000"/>
                <a:gd name="connsiteY23" fmla="*/ 42 h 9939"/>
                <a:gd name="connsiteX24" fmla="*/ 589 w 10000"/>
                <a:gd name="connsiteY24" fmla="*/ 23 h 9939"/>
                <a:gd name="connsiteX25" fmla="*/ 804 w 10000"/>
                <a:gd name="connsiteY25" fmla="*/ 8 h 9939"/>
                <a:gd name="connsiteX26" fmla="*/ 1039 w 10000"/>
                <a:gd name="connsiteY26" fmla="*/ 0 h 9939"/>
                <a:gd name="connsiteX27" fmla="*/ 1306 w 10000"/>
                <a:gd name="connsiteY27" fmla="*/ 0 h 9939"/>
                <a:gd name="connsiteX0" fmla="*/ 1306 w 10000"/>
                <a:gd name="connsiteY0" fmla="*/ 0 h 9908"/>
                <a:gd name="connsiteX1" fmla="*/ 1582 w 10000"/>
                <a:gd name="connsiteY1" fmla="*/ 0 h 9908"/>
                <a:gd name="connsiteX2" fmla="*/ 8441 w 10000"/>
                <a:gd name="connsiteY2" fmla="*/ 0 h 9908"/>
                <a:gd name="connsiteX3" fmla="*/ 8728 w 10000"/>
                <a:gd name="connsiteY3" fmla="*/ 0 h 9908"/>
                <a:gd name="connsiteX4" fmla="*/ 8985 w 10000"/>
                <a:gd name="connsiteY4" fmla="*/ 0 h 9908"/>
                <a:gd name="connsiteX5" fmla="*/ 9231 w 10000"/>
                <a:gd name="connsiteY5" fmla="*/ 8 h 9908"/>
                <a:gd name="connsiteX6" fmla="*/ 9457 w 10000"/>
                <a:gd name="connsiteY6" fmla="*/ 23 h 9908"/>
                <a:gd name="connsiteX7" fmla="*/ 9641 w 10000"/>
                <a:gd name="connsiteY7" fmla="*/ 42 h 9908"/>
                <a:gd name="connsiteX8" fmla="*/ 9795 w 10000"/>
                <a:gd name="connsiteY8" fmla="*/ 76 h 9908"/>
                <a:gd name="connsiteX9" fmla="*/ 9907 w 10000"/>
                <a:gd name="connsiteY9" fmla="*/ 134 h 9908"/>
                <a:gd name="connsiteX10" fmla="*/ 9979 w 10000"/>
                <a:gd name="connsiteY10" fmla="*/ 202 h 9908"/>
                <a:gd name="connsiteX11" fmla="*/ 10000 w 10000"/>
                <a:gd name="connsiteY11" fmla="*/ 294 h 9908"/>
                <a:gd name="connsiteX12" fmla="*/ 9966 w 10000"/>
                <a:gd name="connsiteY12" fmla="*/ 2693 h 9908"/>
                <a:gd name="connsiteX13" fmla="*/ 496 w 10000"/>
                <a:gd name="connsiteY13" fmla="*/ 9908 h 9908"/>
                <a:gd name="connsiteX14" fmla="*/ 260 w 10000"/>
                <a:gd name="connsiteY14" fmla="*/ 9790 h 9908"/>
                <a:gd name="connsiteX15" fmla="*/ 86 w 10000"/>
                <a:gd name="connsiteY15" fmla="*/ 9652 h 9908"/>
                <a:gd name="connsiteX16" fmla="*/ 35 w 10000"/>
                <a:gd name="connsiteY16" fmla="*/ 9495 h 9908"/>
                <a:gd name="connsiteX17" fmla="*/ 0 w 10000"/>
                <a:gd name="connsiteY17" fmla="*/ 2712 h 9908"/>
                <a:gd name="connsiteX18" fmla="*/ 35 w 10000"/>
                <a:gd name="connsiteY18" fmla="*/ 294 h 9908"/>
                <a:gd name="connsiteX19" fmla="*/ 66 w 10000"/>
                <a:gd name="connsiteY19" fmla="*/ 202 h 9908"/>
                <a:gd name="connsiteX20" fmla="*/ 128 w 10000"/>
                <a:gd name="connsiteY20" fmla="*/ 134 h 9908"/>
                <a:gd name="connsiteX21" fmla="*/ 260 w 10000"/>
                <a:gd name="connsiteY21" fmla="*/ 76 h 9908"/>
                <a:gd name="connsiteX22" fmla="*/ 404 w 10000"/>
                <a:gd name="connsiteY22" fmla="*/ 42 h 9908"/>
                <a:gd name="connsiteX23" fmla="*/ 589 w 10000"/>
                <a:gd name="connsiteY23" fmla="*/ 23 h 9908"/>
                <a:gd name="connsiteX24" fmla="*/ 804 w 10000"/>
                <a:gd name="connsiteY24" fmla="*/ 8 h 9908"/>
                <a:gd name="connsiteX25" fmla="*/ 1039 w 10000"/>
                <a:gd name="connsiteY25" fmla="*/ 0 h 9908"/>
                <a:gd name="connsiteX26" fmla="*/ 1306 w 10000"/>
                <a:gd name="connsiteY26" fmla="*/ 0 h 9908"/>
                <a:gd name="connsiteX0" fmla="*/ 1306 w 10000"/>
                <a:gd name="connsiteY0" fmla="*/ 0 h 9881"/>
                <a:gd name="connsiteX1" fmla="*/ 1582 w 10000"/>
                <a:gd name="connsiteY1" fmla="*/ 0 h 9881"/>
                <a:gd name="connsiteX2" fmla="*/ 8441 w 10000"/>
                <a:gd name="connsiteY2" fmla="*/ 0 h 9881"/>
                <a:gd name="connsiteX3" fmla="*/ 8728 w 10000"/>
                <a:gd name="connsiteY3" fmla="*/ 0 h 9881"/>
                <a:gd name="connsiteX4" fmla="*/ 8985 w 10000"/>
                <a:gd name="connsiteY4" fmla="*/ 0 h 9881"/>
                <a:gd name="connsiteX5" fmla="*/ 9231 w 10000"/>
                <a:gd name="connsiteY5" fmla="*/ 8 h 9881"/>
                <a:gd name="connsiteX6" fmla="*/ 9457 w 10000"/>
                <a:gd name="connsiteY6" fmla="*/ 23 h 9881"/>
                <a:gd name="connsiteX7" fmla="*/ 9641 w 10000"/>
                <a:gd name="connsiteY7" fmla="*/ 42 h 9881"/>
                <a:gd name="connsiteX8" fmla="*/ 9795 w 10000"/>
                <a:gd name="connsiteY8" fmla="*/ 77 h 9881"/>
                <a:gd name="connsiteX9" fmla="*/ 9907 w 10000"/>
                <a:gd name="connsiteY9" fmla="*/ 135 h 9881"/>
                <a:gd name="connsiteX10" fmla="*/ 9979 w 10000"/>
                <a:gd name="connsiteY10" fmla="*/ 204 h 9881"/>
                <a:gd name="connsiteX11" fmla="*/ 10000 w 10000"/>
                <a:gd name="connsiteY11" fmla="*/ 297 h 9881"/>
                <a:gd name="connsiteX12" fmla="*/ 9966 w 10000"/>
                <a:gd name="connsiteY12" fmla="*/ 2718 h 9881"/>
                <a:gd name="connsiteX13" fmla="*/ 260 w 10000"/>
                <a:gd name="connsiteY13" fmla="*/ 9881 h 9881"/>
                <a:gd name="connsiteX14" fmla="*/ 86 w 10000"/>
                <a:gd name="connsiteY14" fmla="*/ 9742 h 9881"/>
                <a:gd name="connsiteX15" fmla="*/ 35 w 10000"/>
                <a:gd name="connsiteY15" fmla="*/ 9583 h 9881"/>
                <a:gd name="connsiteX16" fmla="*/ 0 w 10000"/>
                <a:gd name="connsiteY16" fmla="*/ 2737 h 9881"/>
                <a:gd name="connsiteX17" fmla="*/ 35 w 10000"/>
                <a:gd name="connsiteY17" fmla="*/ 297 h 9881"/>
                <a:gd name="connsiteX18" fmla="*/ 66 w 10000"/>
                <a:gd name="connsiteY18" fmla="*/ 204 h 9881"/>
                <a:gd name="connsiteX19" fmla="*/ 128 w 10000"/>
                <a:gd name="connsiteY19" fmla="*/ 135 h 9881"/>
                <a:gd name="connsiteX20" fmla="*/ 260 w 10000"/>
                <a:gd name="connsiteY20" fmla="*/ 77 h 9881"/>
                <a:gd name="connsiteX21" fmla="*/ 404 w 10000"/>
                <a:gd name="connsiteY21" fmla="*/ 42 h 9881"/>
                <a:gd name="connsiteX22" fmla="*/ 589 w 10000"/>
                <a:gd name="connsiteY22" fmla="*/ 23 h 9881"/>
                <a:gd name="connsiteX23" fmla="*/ 804 w 10000"/>
                <a:gd name="connsiteY23" fmla="*/ 8 h 9881"/>
                <a:gd name="connsiteX24" fmla="*/ 1039 w 10000"/>
                <a:gd name="connsiteY24" fmla="*/ 0 h 9881"/>
                <a:gd name="connsiteX25" fmla="*/ 1306 w 10000"/>
                <a:gd name="connsiteY25" fmla="*/ 0 h 9881"/>
                <a:gd name="connsiteX0" fmla="*/ 1306 w 10000"/>
                <a:gd name="connsiteY0" fmla="*/ 0 h 9859"/>
                <a:gd name="connsiteX1" fmla="*/ 1582 w 10000"/>
                <a:gd name="connsiteY1" fmla="*/ 0 h 9859"/>
                <a:gd name="connsiteX2" fmla="*/ 8441 w 10000"/>
                <a:gd name="connsiteY2" fmla="*/ 0 h 9859"/>
                <a:gd name="connsiteX3" fmla="*/ 8728 w 10000"/>
                <a:gd name="connsiteY3" fmla="*/ 0 h 9859"/>
                <a:gd name="connsiteX4" fmla="*/ 8985 w 10000"/>
                <a:gd name="connsiteY4" fmla="*/ 0 h 9859"/>
                <a:gd name="connsiteX5" fmla="*/ 9231 w 10000"/>
                <a:gd name="connsiteY5" fmla="*/ 8 h 9859"/>
                <a:gd name="connsiteX6" fmla="*/ 9457 w 10000"/>
                <a:gd name="connsiteY6" fmla="*/ 23 h 9859"/>
                <a:gd name="connsiteX7" fmla="*/ 9641 w 10000"/>
                <a:gd name="connsiteY7" fmla="*/ 43 h 9859"/>
                <a:gd name="connsiteX8" fmla="*/ 9795 w 10000"/>
                <a:gd name="connsiteY8" fmla="*/ 78 h 9859"/>
                <a:gd name="connsiteX9" fmla="*/ 9907 w 10000"/>
                <a:gd name="connsiteY9" fmla="*/ 137 h 9859"/>
                <a:gd name="connsiteX10" fmla="*/ 9979 w 10000"/>
                <a:gd name="connsiteY10" fmla="*/ 206 h 9859"/>
                <a:gd name="connsiteX11" fmla="*/ 10000 w 10000"/>
                <a:gd name="connsiteY11" fmla="*/ 301 h 9859"/>
                <a:gd name="connsiteX12" fmla="*/ 9966 w 10000"/>
                <a:gd name="connsiteY12" fmla="*/ 2751 h 9859"/>
                <a:gd name="connsiteX13" fmla="*/ 86 w 10000"/>
                <a:gd name="connsiteY13" fmla="*/ 9859 h 9859"/>
                <a:gd name="connsiteX14" fmla="*/ 35 w 10000"/>
                <a:gd name="connsiteY14" fmla="*/ 9698 h 9859"/>
                <a:gd name="connsiteX15" fmla="*/ 0 w 10000"/>
                <a:gd name="connsiteY15" fmla="*/ 2770 h 9859"/>
                <a:gd name="connsiteX16" fmla="*/ 35 w 10000"/>
                <a:gd name="connsiteY16" fmla="*/ 301 h 9859"/>
                <a:gd name="connsiteX17" fmla="*/ 66 w 10000"/>
                <a:gd name="connsiteY17" fmla="*/ 206 h 9859"/>
                <a:gd name="connsiteX18" fmla="*/ 128 w 10000"/>
                <a:gd name="connsiteY18" fmla="*/ 137 h 9859"/>
                <a:gd name="connsiteX19" fmla="*/ 260 w 10000"/>
                <a:gd name="connsiteY19" fmla="*/ 78 h 9859"/>
                <a:gd name="connsiteX20" fmla="*/ 404 w 10000"/>
                <a:gd name="connsiteY20" fmla="*/ 43 h 9859"/>
                <a:gd name="connsiteX21" fmla="*/ 589 w 10000"/>
                <a:gd name="connsiteY21" fmla="*/ 23 h 9859"/>
                <a:gd name="connsiteX22" fmla="*/ 804 w 10000"/>
                <a:gd name="connsiteY22" fmla="*/ 8 h 9859"/>
                <a:gd name="connsiteX23" fmla="*/ 1039 w 10000"/>
                <a:gd name="connsiteY23" fmla="*/ 0 h 9859"/>
                <a:gd name="connsiteX24" fmla="*/ 1306 w 10000"/>
                <a:gd name="connsiteY24" fmla="*/ 0 h 9859"/>
                <a:gd name="connsiteX0" fmla="*/ 1306 w 10000"/>
                <a:gd name="connsiteY0" fmla="*/ 0 h 9837"/>
                <a:gd name="connsiteX1" fmla="*/ 1582 w 10000"/>
                <a:gd name="connsiteY1" fmla="*/ 0 h 9837"/>
                <a:gd name="connsiteX2" fmla="*/ 8441 w 10000"/>
                <a:gd name="connsiteY2" fmla="*/ 0 h 9837"/>
                <a:gd name="connsiteX3" fmla="*/ 8728 w 10000"/>
                <a:gd name="connsiteY3" fmla="*/ 0 h 9837"/>
                <a:gd name="connsiteX4" fmla="*/ 8985 w 10000"/>
                <a:gd name="connsiteY4" fmla="*/ 0 h 9837"/>
                <a:gd name="connsiteX5" fmla="*/ 9231 w 10000"/>
                <a:gd name="connsiteY5" fmla="*/ 8 h 9837"/>
                <a:gd name="connsiteX6" fmla="*/ 9457 w 10000"/>
                <a:gd name="connsiteY6" fmla="*/ 23 h 9837"/>
                <a:gd name="connsiteX7" fmla="*/ 9641 w 10000"/>
                <a:gd name="connsiteY7" fmla="*/ 44 h 9837"/>
                <a:gd name="connsiteX8" fmla="*/ 9795 w 10000"/>
                <a:gd name="connsiteY8" fmla="*/ 79 h 9837"/>
                <a:gd name="connsiteX9" fmla="*/ 9907 w 10000"/>
                <a:gd name="connsiteY9" fmla="*/ 139 h 9837"/>
                <a:gd name="connsiteX10" fmla="*/ 9979 w 10000"/>
                <a:gd name="connsiteY10" fmla="*/ 209 h 9837"/>
                <a:gd name="connsiteX11" fmla="*/ 10000 w 10000"/>
                <a:gd name="connsiteY11" fmla="*/ 305 h 9837"/>
                <a:gd name="connsiteX12" fmla="*/ 9966 w 10000"/>
                <a:gd name="connsiteY12" fmla="*/ 2790 h 9837"/>
                <a:gd name="connsiteX13" fmla="*/ 35 w 10000"/>
                <a:gd name="connsiteY13" fmla="*/ 9837 h 9837"/>
                <a:gd name="connsiteX14" fmla="*/ 0 w 10000"/>
                <a:gd name="connsiteY14" fmla="*/ 2810 h 9837"/>
                <a:gd name="connsiteX15" fmla="*/ 35 w 10000"/>
                <a:gd name="connsiteY15" fmla="*/ 305 h 9837"/>
                <a:gd name="connsiteX16" fmla="*/ 66 w 10000"/>
                <a:gd name="connsiteY16" fmla="*/ 209 h 9837"/>
                <a:gd name="connsiteX17" fmla="*/ 128 w 10000"/>
                <a:gd name="connsiteY17" fmla="*/ 139 h 9837"/>
                <a:gd name="connsiteX18" fmla="*/ 260 w 10000"/>
                <a:gd name="connsiteY18" fmla="*/ 79 h 9837"/>
                <a:gd name="connsiteX19" fmla="*/ 404 w 10000"/>
                <a:gd name="connsiteY19" fmla="*/ 44 h 9837"/>
                <a:gd name="connsiteX20" fmla="*/ 589 w 10000"/>
                <a:gd name="connsiteY20" fmla="*/ 23 h 9837"/>
                <a:gd name="connsiteX21" fmla="*/ 804 w 10000"/>
                <a:gd name="connsiteY21" fmla="*/ 8 h 9837"/>
                <a:gd name="connsiteX22" fmla="*/ 1039 w 10000"/>
                <a:gd name="connsiteY22" fmla="*/ 0 h 9837"/>
                <a:gd name="connsiteX23" fmla="*/ 1306 w 10000"/>
                <a:gd name="connsiteY23" fmla="*/ 0 h 9837"/>
                <a:gd name="connsiteX0" fmla="*/ 1306 w 10000"/>
                <a:gd name="connsiteY0" fmla="*/ 0 h 3163"/>
                <a:gd name="connsiteX1" fmla="*/ 1582 w 10000"/>
                <a:gd name="connsiteY1" fmla="*/ 0 h 3163"/>
                <a:gd name="connsiteX2" fmla="*/ 8441 w 10000"/>
                <a:gd name="connsiteY2" fmla="*/ 0 h 3163"/>
                <a:gd name="connsiteX3" fmla="*/ 8728 w 10000"/>
                <a:gd name="connsiteY3" fmla="*/ 0 h 3163"/>
                <a:gd name="connsiteX4" fmla="*/ 8985 w 10000"/>
                <a:gd name="connsiteY4" fmla="*/ 0 h 3163"/>
                <a:gd name="connsiteX5" fmla="*/ 9231 w 10000"/>
                <a:gd name="connsiteY5" fmla="*/ 8 h 3163"/>
                <a:gd name="connsiteX6" fmla="*/ 9457 w 10000"/>
                <a:gd name="connsiteY6" fmla="*/ 23 h 3163"/>
                <a:gd name="connsiteX7" fmla="*/ 9641 w 10000"/>
                <a:gd name="connsiteY7" fmla="*/ 45 h 3163"/>
                <a:gd name="connsiteX8" fmla="*/ 9795 w 10000"/>
                <a:gd name="connsiteY8" fmla="*/ 80 h 3163"/>
                <a:gd name="connsiteX9" fmla="*/ 9907 w 10000"/>
                <a:gd name="connsiteY9" fmla="*/ 141 h 3163"/>
                <a:gd name="connsiteX10" fmla="*/ 9979 w 10000"/>
                <a:gd name="connsiteY10" fmla="*/ 212 h 3163"/>
                <a:gd name="connsiteX11" fmla="*/ 10000 w 10000"/>
                <a:gd name="connsiteY11" fmla="*/ 310 h 3163"/>
                <a:gd name="connsiteX12" fmla="*/ 9966 w 10000"/>
                <a:gd name="connsiteY12" fmla="*/ 2836 h 3163"/>
                <a:gd name="connsiteX13" fmla="*/ 0 w 10000"/>
                <a:gd name="connsiteY13" fmla="*/ 2857 h 3163"/>
                <a:gd name="connsiteX14" fmla="*/ 35 w 10000"/>
                <a:gd name="connsiteY14" fmla="*/ 310 h 3163"/>
                <a:gd name="connsiteX15" fmla="*/ 66 w 10000"/>
                <a:gd name="connsiteY15" fmla="*/ 212 h 3163"/>
                <a:gd name="connsiteX16" fmla="*/ 128 w 10000"/>
                <a:gd name="connsiteY16" fmla="*/ 141 h 3163"/>
                <a:gd name="connsiteX17" fmla="*/ 260 w 10000"/>
                <a:gd name="connsiteY17" fmla="*/ 80 h 3163"/>
                <a:gd name="connsiteX18" fmla="*/ 404 w 10000"/>
                <a:gd name="connsiteY18" fmla="*/ 45 h 3163"/>
                <a:gd name="connsiteX19" fmla="*/ 589 w 10000"/>
                <a:gd name="connsiteY19" fmla="*/ 23 h 3163"/>
                <a:gd name="connsiteX20" fmla="*/ 804 w 10000"/>
                <a:gd name="connsiteY20" fmla="*/ 8 h 3163"/>
                <a:gd name="connsiteX21" fmla="*/ 1039 w 10000"/>
                <a:gd name="connsiteY21" fmla="*/ 0 h 3163"/>
                <a:gd name="connsiteX22" fmla="*/ 1306 w 10000"/>
                <a:gd name="connsiteY22" fmla="*/ 0 h 3163"/>
                <a:gd name="connsiteX0" fmla="*/ 1306 w 10000"/>
                <a:gd name="connsiteY0" fmla="*/ 0 h 9033"/>
                <a:gd name="connsiteX1" fmla="*/ 1582 w 10000"/>
                <a:gd name="connsiteY1" fmla="*/ 0 h 9033"/>
                <a:gd name="connsiteX2" fmla="*/ 8441 w 10000"/>
                <a:gd name="connsiteY2" fmla="*/ 0 h 9033"/>
                <a:gd name="connsiteX3" fmla="*/ 8728 w 10000"/>
                <a:gd name="connsiteY3" fmla="*/ 0 h 9033"/>
                <a:gd name="connsiteX4" fmla="*/ 8985 w 10000"/>
                <a:gd name="connsiteY4" fmla="*/ 0 h 9033"/>
                <a:gd name="connsiteX5" fmla="*/ 9231 w 10000"/>
                <a:gd name="connsiteY5" fmla="*/ 25 h 9033"/>
                <a:gd name="connsiteX6" fmla="*/ 9457 w 10000"/>
                <a:gd name="connsiteY6" fmla="*/ 73 h 9033"/>
                <a:gd name="connsiteX7" fmla="*/ 9641 w 10000"/>
                <a:gd name="connsiteY7" fmla="*/ 142 h 9033"/>
                <a:gd name="connsiteX8" fmla="*/ 9795 w 10000"/>
                <a:gd name="connsiteY8" fmla="*/ 253 h 9033"/>
                <a:gd name="connsiteX9" fmla="*/ 9907 w 10000"/>
                <a:gd name="connsiteY9" fmla="*/ 446 h 9033"/>
                <a:gd name="connsiteX10" fmla="*/ 9979 w 10000"/>
                <a:gd name="connsiteY10" fmla="*/ 670 h 9033"/>
                <a:gd name="connsiteX11" fmla="*/ 10000 w 10000"/>
                <a:gd name="connsiteY11" fmla="*/ 980 h 9033"/>
                <a:gd name="connsiteX12" fmla="*/ 9966 w 10000"/>
                <a:gd name="connsiteY12" fmla="*/ 8966 h 9033"/>
                <a:gd name="connsiteX13" fmla="*/ 0 w 10000"/>
                <a:gd name="connsiteY13" fmla="*/ 9033 h 9033"/>
                <a:gd name="connsiteX14" fmla="*/ 35 w 10000"/>
                <a:gd name="connsiteY14" fmla="*/ 980 h 9033"/>
                <a:gd name="connsiteX15" fmla="*/ 66 w 10000"/>
                <a:gd name="connsiteY15" fmla="*/ 670 h 9033"/>
                <a:gd name="connsiteX16" fmla="*/ 128 w 10000"/>
                <a:gd name="connsiteY16" fmla="*/ 446 h 9033"/>
                <a:gd name="connsiteX17" fmla="*/ 260 w 10000"/>
                <a:gd name="connsiteY17" fmla="*/ 253 h 9033"/>
                <a:gd name="connsiteX18" fmla="*/ 404 w 10000"/>
                <a:gd name="connsiteY18" fmla="*/ 142 h 9033"/>
                <a:gd name="connsiteX19" fmla="*/ 589 w 10000"/>
                <a:gd name="connsiteY19" fmla="*/ 73 h 9033"/>
                <a:gd name="connsiteX20" fmla="*/ 804 w 10000"/>
                <a:gd name="connsiteY20" fmla="*/ 25 h 9033"/>
                <a:gd name="connsiteX21" fmla="*/ 1039 w 10000"/>
                <a:gd name="connsiteY21" fmla="*/ 0 h 9033"/>
                <a:gd name="connsiteX22" fmla="*/ 1306 w 10000"/>
                <a:gd name="connsiteY22" fmla="*/ 0 h 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000" h="9033">
                  <a:moveTo>
                    <a:pt x="1306" y="0"/>
                  </a:moveTo>
                  <a:lnTo>
                    <a:pt x="1582" y="0"/>
                  </a:lnTo>
                  <a:lnTo>
                    <a:pt x="8441" y="0"/>
                  </a:lnTo>
                  <a:lnTo>
                    <a:pt x="8728" y="0"/>
                  </a:lnTo>
                  <a:lnTo>
                    <a:pt x="8985" y="0"/>
                  </a:lnTo>
                  <a:lnTo>
                    <a:pt x="9231" y="25"/>
                  </a:lnTo>
                  <a:lnTo>
                    <a:pt x="9457" y="73"/>
                  </a:lnTo>
                  <a:lnTo>
                    <a:pt x="9641" y="142"/>
                  </a:lnTo>
                  <a:lnTo>
                    <a:pt x="9795" y="253"/>
                  </a:lnTo>
                  <a:lnTo>
                    <a:pt x="9907" y="446"/>
                  </a:lnTo>
                  <a:cubicBezTo>
                    <a:pt x="9931" y="522"/>
                    <a:pt x="9955" y="598"/>
                    <a:pt x="9979" y="670"/>
                  </a:cubicBezTo>
                  <a:cubicBezTo>
                    <a:pt x="9986" y="771"/>
                    <a:pt x="9993" y="879"/>
                    <a:pt x="10000" y="980"/>
                  </a:cubicBezTo>
                  <a:cubicBezTo>
                    <a:pt x="9989" y="3645"/>
                    <a:pt x="9977" y="6310"/>
                    <a:pt x="9966" y="8966"/>
                  </a:cubicBezTo>
                  <a:lnTo>
                    <a:pt x="0" y="9033"/>
                  </a:lnTo>
                  <a:cubicBezTo>
                    <a:pt x="12" y="6348"/>
                    <a:pt x="23" y="3664"/>
                    <a:pt x="35" y="980"/>
                  </a:cubicBezTo>
                  <a:cubicBezTo>
                    <a:pt x="45" y="879"/>
                    <a:pt x="56" y="771"/>
                    <a:pt x="66" y="670"/>
                  </a:cubicBezTo>
                  <a:cubicBezTo>
                    <a:pt x="87" y="598"/>
                    <a:pt x="107" y="522"/>
                    <a:pt x="128" y="446"/>
                  </a:cubicBezTo>
                  <a:lnTo>
                    <a:pt x="260" y="253"/>
                  </a:lnTo>
                  <a:lnTo>
                    <a:pt x="404" y="142"/>
                  </a:lnTo>
                  <a:lnTo>
                    <a:pt x="589" y="73"/>
                  </a:lnTo>
                  <a:lnTo>
                    <a:pt x="804" y="25"/>
                  </a:lnTo>
                  <a:lnTo>
                    <a:pt x="1039" y="0"/>
                  </a:lnTo>
                  <a:lnTo>
                    <a:pt x="1306" y="0"/>
                  </a:lnTo>
                  <a:close/>
                </a:path>
              </a:pathLst>
            </a:custGeom>
            <a:gradFill>
              <a:gsLst>
                <a:gs pos="83000">
                  <a:schemeClr val="bg1">
                    <a:lumMod val="63000"/>
                  </a:schemeClr>
                </a:gs>
                <a:gs pos="0">
                  <a:srgbClr val="5A5A5A">
                    <a:lumMod val="54000"/>
                  </a:srgbClr>
                </a:gs>
                <a:gs pos="39195">
                  <a:schemeClr val="bg1">
                    <a:lumMod val="89000"/>
                    <a:lumOff val="11000"/>
                  </a:schemeClr>
                </a:gs>
                <a:gs pos="62000">
                  <a:srgbClr val="000000">
                    <a:lumMod val="77000"/>
                  </a:srgbClr>
                </a:gs>
                <a:gs pos="13000">
                  <a:schemeClr val="bg1">
                    <a:lumMod val="65000"/>
                  </a:schemeClr>
                </a:gs>
                <a:gs pos="100000">
                  <a:schemeClr val="tx1">
                    <a:alpha val="53000"/>
                    <a:lumMod val="66000"/>
                    <a:lumOff val="34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5" name="Freeform 13"/>
            <p:cNvSpPr>
              <a:spLocks/>
            </p:cNvSpPr>
            <p:nvPr/>
          </p:nvSpPr>
          <p:spPr bwMode="auto">
            <a:xfrm rot="3243413">
              <a:off x="4649429" y="4520863"/>
              <a:ext cx="651404" cy="74522"/>
            </a:xfrm>
            <a:custGeom>
              <a:avLst/>
              <a:gdLst>
                <a:gd name="T0" fmla="*/ 55 w 979"/>
                <a:gd name="T1" fmla="*/ 0 h 112"/>
                <a:gd name="T2" fmla="*/ 925 w 979"/>
                <a:gd name="T3" fmla="*/ 0 h 112"/>
                <a:gd name="T4" fmla="*/ 947 w 979"/>
                <a:gd name="T5" fmla="*/ 4 h 112"/>
                <a:gd name="T6" fmla="*/ 963 w 979"/>
                <a:gd name="T7" fmla="*/ 17 h 112"/>
                <a:gd name="T8" fmla="*/ 976 w 979"/>
                <a:gd name="T9" fmla="*/ 35 h 112"/>
                <a:gd name="T10" fmla="*/ 979 w 979"/>
                <a:gd name="T11" fmla="*/ 55 h 112"/>
                <a:gd name="T12" fmla="*/ 976 w 979"/>
                <a:gd name="T13" fmla="*/ 77 h 112"/>
                <a:gd name="T14" fmla="*/ 963 w 979"/>
                <a:gd name="T15" fmla="*/ 95 h 112"/>
                <a:gd name="T16" fmla="*/ 947 w 979"/>
                <a:gd name="T17" fmla="*/ 106 h 112"/>
                <a:gd name="T18" fmla="*/ 925 w 979"/>
                <a:gd name="T19" fmla="*/ 112 h 112"/>
                <a:gd name="T20" fmla="*/ 55 w 979"/>
                <a:gd name="T21" fmla="*/ 112 h 112"/>
                <a:gd name="T22" fmla="*/ 35 w 979"/>
                <a:gd name="T23" fmla="*/ 106 h 112"/>
                <a:gd name="T24" fmla="*/ 16 w 979"/>
                <a:gd name="T25" fmla="*/ 95 h 112"/>
                <a:gd name="T26" fmla="*/ 4 w 979"/>
                <a:gd name="T27" fmla="*/ 77 h 112"/>
                <a:gd name="T28" fmla="*/ 0 w 979"/>
                <a:gd name="T29" fmla="*/ 55 h 112"/>
                <a:gd name="T30" fmla="*/ 4 w 979"/>
                <a:gd name="T31" fmla="*/ 35 h 112"/>
                <a:gd name="T32" fmla="*/ 16 w 979"/>
                <a:gd name="T33" fmla="*/ 17 h 112"/>
                <a:gd name="T34" fmla="*/ 35 w 979"/>
                <a:gd name="T35" fmla="*/ 4 h 112"/>
                <a:gd name="T36" fmla="*/ 55 w 979"/>
                <a:gd name="T37"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9" h="112">
                  <a:moveTo>
                    <a:pt x="55" y="0"/>
                  </a:moveTo>
                  <a:lnTo>
                    <a:pt x="925" y="0"/>
                  </a:lnTo>
                  <a:lnTo>
                    <a:pt x="947" y="4"/>
                  </a:lnTo>
                  <a:lnTo>
                    <a:pt x="963" y="17"/>
                  </a:lnTo>
                  <a:lnTo>
                    <a:pt x="976" y="35"/>
                  </a:lnTo>
                  <a:lnTo>
                    <a:pt x="979" y="55"/>
                  </a:lnTo>
                  <a:lnTo>
                    <a:pt x="976" y="77"/>
                  </a:lnTo>
                  <a:lnTo>
                    <a:pt x="963" y="95"/>
                  </a:lnTo>
                  <a:lnTo>
                    <a:pt x="947" y="106"/>
                  </a:lnTo>
                  <a:lnTo>
                    <a:pt x="925" y="112"/>
                  </a:lnTo>
                  <a:lnTo>
                    <a:pt x="55" y="112"/>
                  </a:lnTo>
                  <a:lnTo>
                    <a:pt x="35" y="106"/>
                  </a:lnTo>
                  <a:lnTo>
                    <a:pt x="16" y="95"/>
                  </a:lnTo>
                  <a:lnTo>
                    <a:pt x="4" y="77"/>
                  </a:lnTo>
                  <a:lnTo>
                    <a:pt x="0" y="55"/>
                  </a:lnTo>
                  <a:lnTo>
                    <a:pt x="4" y="35"/>
                  </a:lnTo>
                  <a:lnTo>
                    <a:pt x="16" y="17"/>
                  </a:lnTo>
                  <a:lnTo>
                    <a:pt x="35" y="4"/>
                  </a:lnTo>
                  <a:lnTo>
                    <a:pt x="55" y="0"/>
                  </a:lnTo>
                  <a:close/>
                </a:path>
              </a:pathLst>
            </a:custGeom>
            <a:gradFill>
              <a:gsLst>
                <a:gs pos="1000">
                  <a:schemeClr val="bg1">
                    <a:lumMod val="50000"/>
                  </a:schemeClr>
                </a:gs>
                <a:gs pos="100000">
                  <a:schemeClr val="bg1">
                    <a:lumMod val="50000"/>
                  </a:schemeClr>
                </a:gs>
                <a:gs pos="46000">
                  <a:schemeClr val="bg1">
                    <a:lumMod val="95000"/>
                  </a:schemeClr>
                </a:gs>
              </a:gsLst>
              <a:lin ang="540000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6" name="Freeform 13"/>
            <p:cNvSpPr>
              <a:spLocks/>
            </p:cNvSpPr>
            <p:nvPr/>
          </p:nvSpPr>
          <p:spPr bwMode="auto">
            <a:xfrm rot="3243413">
              <a:off x="4581473" y="4559937"/>
              <a:ext cx="651404" cy="98887"/>
            </a:xfrm>
            <a:custGeom>
              <a:avLst/>
              <a:gdLst>
                <a:gd name="T0" fmla="*/ 55 w 979"/>
                <a:gd name="T1" fmla="*/ 0 h 112"/>
                <a:gd name="T2" fmla="*/ 925 w 979"/>
                <a:gd name="T3" fmla="*/ 0 h 112"/>
                <a:gd name="T4" fmla="*/ 947 w 979"/>
                <a:gd name="T5" fmla="*/ 4 h 112"/>
                <a:gd name="T6" fmla="*/ 963 w 979"/>
                <a:gd name="T7" fmla="*/ 17 h 112"/>
                <a:gd name="T8" fmla="*/ 976 w 979"/>
                <a:gd name="T9" fmla="*/ 35 h 112"/>
                <a:gd name="T10" fmla="*/ 979 w 979"/>
                <a:gd name="T11" fmla="*/ 55 h 112"/>
                <a:gd name="T12" fmla="*/ 976 w 979"/>
                <a:gd name="T13" fmla="*/ 77 h 112"/>
                <a:gd name="T14" fmla="*/ 963 w 979"/>
                <a:gd name="T15" fmla="*/ 95 h 112"/>
                <a:gd name="T16" fmla="*/ 947 w 979"/>
                <a:gd name="T17" fmla="*/ 106 h 112"/>
                <a:gd name="T18" fmla="*/ 925 w 979"/>
                <a:gd name="T19" fmla="*/ 112 h 112"/>
                <a:gd name="T20" fmla="*/ 55 w 979"/>
                <a:gd name="T21" fmla="*/ 112 h 112"/>
                <a:gd name="T22" fmla="*/ 35 w 979"/>
                <a:gd name="T23" fmla="*/ 106 h 112"/>
                <a:gd name="T24" fmla="*/ 16 w 979"/>
                <a:gd name="T25" fmla="*/ 95 h 112"/>
                <a:gd name="T26" fmla="*/ 4 w 979"/>
                <a:gd name="T27" fmla="*/ 77 h 112"/>
                <a:gd name="T28" fmla="*/ 0 w 979"/>
                <a:gd name="T29" fmla="*/ 55 h 112"/>
                <a:gd name="T30" fmla="*/ 4 w 979"/>
                <a:gd name="T31" fmla="*/ 35 h 112"/>
                <a:gd name="T32" fmla="*/ 16 w 979"/>
                <a:gd name="T33" fmla="*/ 17 h 112"/>
                <a:gd name="T34" fmla="*/ 35 w 979"/>
                <a:gd name="T35" fmla="*/ 4 h 112"/>
                <a:gd name="T36" fmla="*/ 55 w 979"/>
                <a:gd name="T37"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9" h="112">
                  <a:moveTo>
                    <a:pt x="55" y="0"/>
                  </a:moveTo>
                  <a:lnTo>
                    <a:pt x="925" y="0"/>
                  </a:lnTo>
                  <a:lnTo>
                    <a:pt x="947" y="4"/>
                  </a:lnTo>
                  <a:lnTo>
                    <a:pt x="963" y="17"/>
                  </a:lnTo>
                  <a:lnTo>
                    <a:pt x="976" y="35"/>
                  </a:lnTo>
                  <a:lnTo>
                    <a:pt x="979" y="55"/>
                  </a:lnTo>
                  <a:lnTo>
                    <a:pt x="976" y="77"/>
                  </a:lnTo>
                  <a:lnTo>
                    <a:pt x="963" y="95"/>
                  </a:lnTo>
                  <a:lnTo>
                    <a:pt x="947" y="106"/>
                  </a:lnTo>
                  <a:lnTo>
                    <a:pt x="925" y="112"/>
                  </a:lnTo>
                  <a:lnTo>
                    <a:pt x="55" y="112"/>
                  </a:lnTo>
                  <a:lnTo>
                    <a:pt x="35" y="106"/>
                  </a:lnTo>
                  <a:lnTo>
                    <a:pt x="16" y="95"/>
                  </a:lnTo>
                  <a:lnTo>
                    <a:pt x="4" y="77"/>
                  </a:lnTo>
                  <a:lnTo>
                    <a:pt x="0" y="55"/>
                  </a:lnTo>
                  <a:lnTo>
                    <a:pt x="4" y="35"/>
                  </a:lnTo>
                  <a:lnTo>
                    <a:pt x="16" y="17"/>
                  </a:lnTo>
                  <a:lnTo>
                    <a:pt x="35" y="4"/>
                  </a:lnTo>
                  <a:lnTo>
                    <a:pt x="55" y="0"/>
                  </a:lnTo>
                  <a:close/>
                </a:path>
              </a:pathLst>
            </a:custGeom>
            <a:gradFill flip="none" rotWithShape="1">
              <a:gsLst>
                <a:gs pos="1000">
                  <a:schemeClr val="bg1">
                    <a:lumMod val="50000"/>
                  </a:schemeClr>
                </a:gs>
                <a:gs pos="100000">
                  <a:schemeClr val="bg1">
                    <a:lumMod val="50000"/>
                  </a:schemeClr>
                </a:gs>
                <a:gs pos="46000">
                  <a:schemeClr val="bg1">
                    <a:lumMod val="95000"/>
                  </a:schemeClr>
                </a:gs>
              </a:gsLst>
              <a:lin ang="5400000" scaled="1"/>
              <a:tileRect/>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20" name="Content Placeholder 2"/>
          <p:cNvSpPr txBox="1">
            <a:spLocks/>
          </p:cNvSpPr>
          <p:nvPr/>
        </p:nvSpPr>
        <p:spPr>
          <a:xfrm>
            <a:off x="457200" y="1600200"/>
            <a:ext cx="4713387" cy="3966727"/>
          </a:xfrm>
          <a:prstGeom prst="rect">
            <a:avLst/>
          </a:prstGeom>
        </p:spPr>
        <p:txBody>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3050" indent="-11113" algn="just">
              <a:buFont typeface="Wingdings 2" charset="2"/>
              <a:buNone/>
            </a:pPr>
            <a:r>
              <a:rPr lang="en-AU" sz="2000" dirty="0" err="1" smtClean="0"/>
              <a:t>Menurut</a:t>
            </a:r>
            <a:r>
              <a:rPr lang="en-AU" sz="2000" dirty="0" smtClean="0"/>
              <a:t> </a:t>
            </a:r>
            <a:r>
              <a:rPr lang="en-AU" sz="2000" dirty="0" err="1" smtClean="0"/>
              <a:t>Lasa</a:t>
            </a:r>
            <a:r>
              <a:rPr lang="en-AU" sz="2000" dirty="0" smtClean="0"/>
              <a:t> </a:t>
            </a:r>
            <a:r>
              <a:rPr lang="en-AU" sz="2000" dirty="0" err="1" smtClean="0"/>
              <a:t>Hs</a:t>
            </a:r>
            <a:r>
              <a:rPr lang="en-AU" sz="2000" dirty="0" smtClean="0"/>
              <a:t>, </a:t>
            </a:r>
            <a:r>
              <a:rPr lang="en-AU" sz="2000" dirty="0" err="1" smtClean="0"/>
              <a:t>pelayanan</a:t>
            </a:r>
            <a:r>
              <a:rPr lang="en-AU" sz="2000" dirty="0" smtClean="0"/>
              <a:t> </a:t>
            </a:r>
            <a:r>
              <a:rPr lang="en-AU" sz="2000" dirty="0" err="1" smtClean="0"/>
              <a:t>pepustakaan</a:t>
            </a:r>
            <a:r>
              <a:rPr lang="en-AU" sz="2000" dirty="0" smtClean="0"/>
              <a:t> </a:t>
            </a:r>
            <a:r>
              <a:rPr lang="en-AU" sz="2000" dirty="0" err="1" smtClean="0"/>
              <a:t>mencakup</a:t>
            </a:r>
            <a:r>
              <a:rPr lang="en-AU" sz="2000" dirty="0" smtClean="0"/>
              <a:t> </a:t>
            </a:r>
            <a:r>
              <a:rPr lang="en-AU" sz="2000" dirty="0" err="1" smtClean="0"/>
              <a:t>semua</a:t>
            </a:r>
            <a:r>
              <a:rPr lang="en-AU" sz="2000" dirty="0" smtClean="0"/>
              <a:t> </a:t>
            </a:r>
            <a:r>
              <a:rPr lang="en-AU" sz="2000" dirty="0" err="1" smtClean="0"/>
              <a:t>kegiatan</a:t>
            </a:r>
            <a:r>
              <a:rPr lang="en-AU" sz="2000" dirty="0" smtClean="0"/>
              <a:t> </a:t>
            </a:r>
            <a:r>
              <a:rPr lang="en-AU" sz="2000" dirty="0" err="1" smtClean="0"/>
              <a:t>pelayanan</a:t>
            </a:r>
            <a:r>
              <a:rPr lang="en-AU" sz="2000" dirty="0" smtClean="0"/>
              <a:t> </a:t>
            </a:r>
            <a:r>
              <a:rPr lang="en-AU" sz="2000" dirty="0" err="1" smtClean="0"/>
              <a:t>kepada</a:t>
            </a:r>
            <a:r>
              <a:rPr lang="en-AU" sz="2000" dirty="0" smtClean="0"/>
              <a:t> </a:t>
            </a:r>
            <a:r>
              <a:rPr lang="en-AU" sz="2000" dirty="0" err="1" smtClean="0"/>
              <a:t>pengguna</a:t>
            </a:r>
            <a:r>
              <a:rPr lang="en-AU" sz="2000" dirty="0" smtClean="0"/>
              <a:t> yang </a:t>
            </a:r>
            <a:r>
              <a:rPr lang="en-AU" sz="2000" dirty="0" err="1" smtClean="0"/>
              <a:t>berkaitan</a:t>
            </a:r>
            <a:r>
              <a:rPr lang="en-AU" sz="2000" dirty="0" smtClean="0"/>
              <a:t> </a:t>
            </a:r>
            <a:r>
              <a:rPr lang="en-AU" sz="2000" dirty="0" err="1" smtClean="0"/>
              <a:t>dengan</a:t>
            </a:r>
            <a:r>
              <a:rPr lang="en-AU" sz="2000" dirty="0" smtClean="0"/>
              <a:t> </a:t>
            </a:r>
            <a:r>
              <a:rPr lang="en-AU" sz="2000" dirty="0" err="1" smtClean="0"/>
              <a:t>pemanfaatan</a:t>
            </a:r>
            <a:r>
              <a:rPr lang="en-AU" sz="2000" dirty="0" smtClean="0"/>
              <a:t>, </a:t>
            </a:r>
            <a:r>
              <a:rPr lang="en-AU" sz="2000" dirty="0" err="1" smtClean="0"/>
              <a:t>penggunaan</a:t>
            </a:r>
            <a:r>
              <a:rPr lang="en-AU" sz="2000" dirty="0" smtClean="0"/>
              <a:t> </a:t>
            </a:r>
            <a:r>
              <a:rPr lang="en-AU" sz="2000" dirty="0" err="1" smtClean="0"/>
              <a:t>koleksi</a:t>
            </a:r>
            <a:r>
              <a:rPr lang="en-AU" sz="2000" dirty="0" smtClean="0"/>
              <a:t> </a:t>
            </a:r>
            <a:r>
              <a:rPr lang="en-AU" sz="2000" dirty="0" err="1" smtClean="0"/>
              <a:t>perpustakaan</a:t>
            </a:r>
            <a:r>
              <a:rPr lang="en-AU" sz="2000" dirty="0" smtClean="0"/>
              <a:t> </a:t>
            </a:r>
            <a:r>
              <a:rPr lang="en-AU" sz="2000" dirty="0" err="1" smtClean="0"/>
              <a:t>dengan</a:t>
            </a:r>
            <a:r>
              <a:rPr lang="en-AU" sz="2000" dirty="0" smtClean="0"/>
              <a:t> </a:t>
            </a:r>
            <a:r>
              <a:rPr lang="en-AU" sz="2000" dirty="0" err="1" smtClean="0"/>
              <a:t>tepat</a:t>
            </a:r>
            <a:r>
              <a:rPr lang="en-AU" sz="2000" dirty="0" smtClean="0"/>
              <a:t> </a:t>
            </a:r>
            <a:r>
              <a:rPr lang="en-AU" sz="2000" dirty="0" err="1" smtClean="0"/>
              <a:t>guna</a:t>
            </a:r>
            <a:r>
              <a:rPr lang="en-AU" sz="2000" dirty="0" smtClean="0"/>
              <a:t> </a:t>
            </a:r>
            <a:r>
              <a:rPr lang="en-AU" sz="2000" dirty="0" err="1" smtClean="0"/>
              <a:t>dan</a:t>
            </a:r>
            <a:r>
              <a:rPr lang="en-AU" sz="2000" dirty="0" smtClean="0"/>
              <a:t> </a:t>
            </a:r>
            <a:r>
              <a:rPr lang="en-AU" sz="2000" dirty="0" err="1" smtClean="0"/>
              <a:t>tepat</a:t>
            </a:r>
            <a:r>
              <a:rPr lang="en-AU" sz="2000" dirty="0" smtClean="0"/>
              <a:t> </a:t>
            </a:r>
            <a:r>
              <a:rPr lang="en-AU" sz="2000" dirty="0" err="1" smtClean="0"/>
              <a:t>waktu</a:t>
            </a:r>
            <a:r>
              <a:rPr lang="en-AU" sz="2000" dirty="0" smtClean="0"/>
              <a:t> </a:t>
            </a:r>
            <a:r>
              <a:rPr lang="en-AU" sz="2000" dirty="0" err="1" smtClean="0"/>
              <a:t>untuk</a:t>
            </a:r>
            <a:r>
              <a:rPr lang="en-AU" sz="2000" dirty="0" smtClean="0"/>
              <a:t> </a:t>
            </a:r>
            <a:r>
              <a:rPr lang="en-AU" sz="2000" dirty="0" err="1" smtClean="0"/>
              <a:t>kepentingan</a:t>
            </a:r>
            <a:r>
              <a:rPr lang="en-AU" sz="2000" dirty="0" smtClean="0"/>
              <a:t> </a:t>
            </a:r>
            <a:r>
              <a:rPr lang="en-AU" sz="2000" dirty="0" err="1" smtClean="0"/>
              <a:t>pengguna</a:t>
            </a:r>
            <a:r>
              <a:rPr lang="en-AU" sz="2000" dirty="0" smtClean="0"/>
              <a:t> </a:t>
            </a:r>
            <a:r>
              <a:rPr lang="en-AU" sz="2000" dirty="0" err="1" smtClean="0"/>
              <a:t>perpustakaan</a:t>
            </a:r>
            <a:r>
              <a:rPr lang="en-AU" sz="2000" dirty="0" smtClean="0"/>
              <a:t>.</a:t>
            </a:r>
            <a:endParaRPr lang="en-AU" sz="2000" dirty="0"/>
          </a:p>
        </p:txBody>
      </p:sp>
    </p:spTree>
    <p:extLst>
      <p:ext uri="{BB962C8B-B14F-4D97-AF65-F5344CB8AC3E}">
        <p14:creationId xmlns:p14="http://schemas.microsoft.com/office/powerpoint/2010/main" val="3517754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err="1"/>
              <a:t>Hakikat</a:t>
            </a:r>
            <a:r>
              <a:rPr lang="en-AU" b="1" dirty="0"/>
              <a:t> </a:t>
            </a:r>
            <a:r>
              <a:rPr lang="en-AU" b="1" dirty="0" err="1"/>
              <a:t>Minat</a:t>
            </a:r>
            <a:r>
              <a:rPr lang="en-AU" b="1" dirty="0"/>
              <a:t> </a:t>
            </a:r>
            <a:r>
              <a:rPr lang="en-AU" b="1" dirty="0" err="1"/>
              <a:t>Belajar</a:t>
            </a:r>
            <a:r>
              <a:rPr lang="en-AU" b="1" dirty="0"/>
              <a:t> </a:t>
            </a:r>
            <a:endParaRPr lang="en-US" dirty="0"/>
          </a:p>
        </p:txBody>
      </p:sp>
      <p:grpSp>
        <p:nvGrpSpPr>
          <p:cNvPr id="3" name="Group 2"/>
          <p:cNvGrpSpPr/>
          <p:nvPr/>
        </p:nvGrpSpPr>
        <p:grpSpPr>
          <a:xfrm>
            <a:off x="3466342" y="1478581"/>
            <a:ext cx="5372858" cy="4414246"/>
            <a:chOff x="3279130" y="1445123"/>
            <a:chExt cx="5372858" cy="4414246"/>
          </a:xfrm>
        </p:grpSpPr>
        <p:grpSp>
          <p:nvGrpSpPr>
            <p:cNvPr id="4" name="Group 3"/>
            <p:cNvGrpSpPr/>
            <p:nvPr/>
          </p:nvGrpSpPr>
          <p:grpSpPr>
            <a:xfrm>
              <a:off x="5103606" y="1445123"/>
              <a:ext cx="3548382" cy="3548382"/>
              <a:chOff x="608012" y="2220660"/>
              <a:chExt cx="2766951" cy="2766951"/>
            </a:xfrm>
          </p:grpSpPr>
          <p:sp>
            <p:nvSpPr>
              <p:cNvPr id="17" name="Oval 16"/>
              <p:cNvSpPr/>
              <p:nvPr/>
            </p:nvSpPr>
            <p:spPr>
              <a:xfrm>
                <a:off x="608012" y="2220660"/>
                <a:ext cx="2766951" cy="2766951"/>
              </a:xfrm>
              <a:prstGeom prst="ellipse">
                <a:avLst/>
              </a:prstGeom>
              <a:gradFill flip="none" rotWithShape="1">
                <a:gsLst>
                  <a:gs pos="66000">
                    <a:schemeClr val="bg1">
                      <a:lumMod val="95000"/>
                    </a:schemeClr>
                  </a:gs>
                  <a:gs pos="23000">
                    <a:srgbClr val="5A5A5A"/>
                  </a:gs>
                  <a:gs pos="45000">
                    <a:schemeClr val="bg1">
                      <a:lumMod val="85000"/>
                    </a:schemeClr>
                  </a:gs>
                  <a:gs pos="1000">
                    <a:schemeClr val="accent1">
                      <a:tint val="66000"/>
                      <a:satMod val="160000"/>
                      <a:alpha val="0"/>
                      <a:lumMod val="0"/>
                    </a:schemeClr>
                  </a:gs>
                  <a:gs pos="100000">
                    <a:schemeClr val="tx1">
                      <a:alpha val="53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p:cNvSpPr/>
              <p:nvPr/>
            </p:nvSpPr>
            <p:spPr>
              <a:xfrm>
                <a:off x="721448" y="2334097"/>
                <a:ext cx="2540079" cy="2540078"/>
              </a:xfrm>
              <a:prstGeom prst="ellipse">
                <a:avLst/>
              </a:prstGeom>
              <a:gradFill flip="none" rotWithShape="1">
                <a:gsLst>
                  <a:gs pos="83000">
                    <a:schemeClr val="bg1">
                      <a:lumMod val="85000"/>
                    </a:schemeClr>
                  </a:gs>
                  <a:gs pos="0">
                    <a:srgbClr val="5A5A5A"/>
                  </a:gs>
                  <a:gs pos="39195">
                    <a:schemeClr val="bg1">
                      <a:lumMod val="85000"/>
                    </a:schemeClr>
                  </a:gs>
                  <a:gs pos="62000">
                    <a:srgbClr val="000000"/>
                  </a:gs>
                  <a:gs pos="13000">
                    <a:schemeClr val="bg1">
                      <a:lumMod val="93000"/>
                    </a:schemeClr>
                  </a:gs>
                  <a:gs pos="100000">
                    <a:schemeClr val="tx1">
                      <a:alpha val="53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p:cNvSpPr/>
              <p:nvPr/>
            </p:nvSpPr>
            <p:spPr>
              <a:xfrm>
                <a:off x="793760" y="2406408"/>
                <a:ext cx="2395455" cy="2395455"/>
              </a:xfrm>
              <a:prstGeom prst="ellipse">
                <a:avLst/>
              </a:prstGeom>
              <a:gradFill flip="none" rotWithShape="1">
                <a:gsLst>
                  <a:gs pos="83000">
                    <a:schemeClr val="bg1">
                      <a:lumMod val="85000"/>
                    </a:schemeClr>
                  </a:gs>
                  <a:gs pos="22000">
                    <a:srgbClr val="5A5A5A"/>
                  </a:gs>
                  <a:gs pos="39195">
                    <a:schemeClr val="bg1">
                      <a:lumMod val="85000"/>
                    </a:schemeClr>
                  </a:gs>
                  <a:gs pos="62000">
                    <a:srgbClr val="000000"/>
                  </a:gs>
                  <a:gs pos="5000">
                    <a:schemeClr val="accent1">
                      <a:tint val="66000"/>
                      <a:satMod val="160000"/>
                      <a:alpha val="0"/>
                      <a:lumMod val="0"/>
                    </a:schemeClr>
                  </a:gs>
                  <a:gs pos="100000">
                    <a:schemeClr val="tx1">
                      <a:alpha val="53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5" name="Rectangle 4"/>
            <p:cNvSpPr>
              <a:spLocks noChangeArrowheads="1"/>
            </p:cNvSpPr>
            <p:nvPr/>
          </p:nvSpPr>
          <p:spPr bwMode="auto">
            <a:xfrm>
              <a:off x="6877077" y="3218594"/>
              <a:ext cx="720" cy="720"/>
            </a:xfrm>
            <a:prstGeom prst="rect">
              <a:avLst/>
            </a:prstGeom>
            <a:solidFill>
              <a:schemeClr val="tx1">
                <a:lumMod val="75000"/>
                <a:lumOff val="25000"/>
              </a:schemeClr>
            </a:solidFill>
            <a:ln w="0">
              <a:noFill/>
              <a:prstDash val="solid"/>
              <a:miter lim="800000"/>
              <a:headEnd/>
              <a:tailEnd/>
            </a:ln>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6" name="Freeform 5"/>
            <p:cNvSpPr>
              <a:spLocks/>
            </p:cNvSpPr>
            <p:nvPr/>
          </p:nvSpPr>
          <p:spPr bwMode="auto">
            <a:xfrm>
              <a:off x="5442435" y="2823924"/>
              <a:ext cx="1434642" cy="1830753"/>
            </a:xfrm>
            <a:custGeom>
              <a:avLst/>
              <a:gdLst>
                <a:gd name="T0" fmla="*/ 1020 w 1992"/>
                <a:gd name="T1" fmla="*/ 5 h 2542"/>
                <a:gd name="T2" fmla="*/ 1121 w 1992"/>
                <a:gd name="T3" fmla="*/ 42 h 2542"/>
                <a:gd name="T4" fmla="*/ 1203 w 1992"/>
                <a:gd name="T5" fmla="*/ 111 h 2542"/>
                <a:gd name="T6" fmla="*/ 1258 w 1992"/>
                <a:gd name="T7" fmla="*/ 203 h 2542"/>
                <a:gd name="T8" fmla="*/ 1278 w 1992"/>
                <a:gd name="T9" fmla="*/ 313 h 2542"/>
                <a:gd name="T10" fmla="*/ 1259 w 1992"/>
                <a:gd name="T11" fmla="*/ 419 h 2542"/>
                <a:gd name="T12" fmla="*/ 1208 w 1992"/>
                <a:gd name="T13" fmla="*/ 510 h 2542"/>
                <a:gd name="T14" fmla="*/ 1172 w 1992"/>
                <a:gd name="T15" fmla="*/ 548 h 2542"/>
                <a:gd name="T16" fmla="*/ 1992 w 1992"/>
                <a:gd name="T17" fmla="*/ 1369 h 2542"/>
                <a:gd name="T18" fmla="*/ 1954 w 1992"/>
                <a:gd name="T19" fmla="*/ 1334 h 2542"/>
                <a:gd name="T20" fmla="*/ 1862 w 1992"/>
                <a:gd name="T21" fmla="*/ 1283 h 2542"/>
                <a:gd name="T22" fmla="*/ 1756 w 1992"/>
                <a:gd name="T23" fmla="*/ 1265 h 2542"/>
                <a:gd name="T24" fmla="*/ 1647 w 1992"/>
                <a:gd name="T25" fmla="*/ 1285 h 2542"/>
                <a:gd name="T26" fmla="*/ 1555 w 1992"/>
                <a:gd name="T27" fmla="*/ 1338 h 2542"/>
                <a:gd name="T28" fmla="*/ 1486 w 1992"/>
                <a:gd name="T29" fmla="*/ 1420 h 2542"/>
                <a:gd name="T30" fmla="*/ 1449 w 1992"/>
                <a:gd name="T31" fmla="*/ 1523 h 2542"/>
                <a:gd name="T32" fmla="*/ 1449 w 1992"/>
                <a:gd name="T33" fmla="*/ 1634 h 2542"/>
                <a:gd name="T34" fmla="*/ 1488 w 1992"/>
                <a:gd name="T35" fmla="*/ 1736 h 2542"/>
                <a:gd name="T36" fmla="*/ 1557 w 1992"/>
                <a:gd name="T37" fmla="*/ 1817 h 2542"/>
                <a:gd name="T38" fmla="*/ 1649 w 1992"/>
                <a:gd name="T39" fmla="*/ 1870 h 2542"/>
                <a:gd name="T40" fmla="*/ 1758 w 1992"/>
                <a:gd name="T41" fmla="*/ 1890 h 2542"/>
                <a:gd name="T42" fmla="*/ 1864 w 1992"/>
                <a:gd name="T43" fmla="*/ 1872 h 2542"/>
                <a:gd name="T44" fmla="*/ 1956 w 1992"/>
                <a:gd name="T45" fmla="*/ 1819 h 2542"/>
                <a:gd name="T46" fmla="*/ 1992 w 1992"/>
                <a:gd name="T47" fmla="*/ 2542 h 2542"/>
                <a:gd name="T48" fmla="*/ 1698 w 1992"/>
                <a:gd name="T49" fmla="*/ 2520 h 2542"/>
                <a:gd name="T50" fmla="*/ 1417 w 1992"/>
                <a:gd name="T51" fmla="*/ 2457 h 2542"/>
                <a:gd name="T52" fmla="*/ 1153 w 1992"/>
                <a:gd name="T53" fmla="*/ 2356 h 2542"/>
                <a:gd name="T54" fmla="*/ 909 w 1992"/>
                <a:gd name="T55" fmla="*/ 2221 h 2542"/>
                <a:gd name="T56" fmla="*/ 686 w 1992"/>
                <a:gd name="T57" fmla="*/ 2053 h 2542"/>
                <a:gd name="T58" fmla="*/ 488 w 1992"/>
                <a:gd name="T59" fmla="*/ 1857 h 2542"/>
                <a:gd name="T60" fmla="*/ 322 w 1992"/>
                <a:gd name="T61" fmla="*/ 1634 h 2542"/>
                <a:gd name="T62" fmla="*/ 185 w 1992"/>
                <a:gd name="T63" fmla="*/ 1389 h 2542"/>
                <a:gd name="T64" fmla="*/ 84 w 1992"/>
                <a:gd name="T65" fmla="*/ 1124 h 2542"/>
                <a:gd name="T66" fmla="*/ 22 w 1992"/>
                <a:gd name="T67" fmla="*/ 843 h 2542"/>
                <a:gd name="T68" fmla="*/ 0 w 1992"/>
                <a:gd name="T69" fmla="*/ 548 h 2542"/>
                <a:gd name="T70" fmla="*/ 759 w 1992"/>
                <a:gd name="T71" fmla="*/ 548 h 2542"/>
                <a:gd name="T72" fmla="*/ 693 w 1992"/>
                <a:gd name="T73" fmla="*/ 468 h 2542"/>
                <a:gd name="T74" fmla="*/ 656 w 1992"/>
                <a:gd name="T75" fmla="*/ 369 h 2542"/>
                <a:gd name="T76" fmla="*/ 656 w 1992"/>
                <a:gd name="T77" fmla="*/ 258 h 2542"/>
                <a:gd name="T78" fmla="*/ 695 w 1992"/>
                <a:gd name="T79" fmla="*/ 157 h 2542"/>
                <a:gd name="T80" fmla="*/ 762 w 1992"/>
                <a:gd name="T81" fmla="*/ 75 h 2542"/>
                <a:gd name="T82" fmla="*/ 854 w 1992"/>
                <a:gd name="T83" fmla="*/ 20 h 2542"/>
                <a:gd name="T84" fmla="*/ 963 w 1992"/>
                <a:gd name="T85" fmla="*/ 0 h 2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92" h="2542">
                  <a:moveTo>
                    <a:pt x="963" y="0"/>
                  </a:moveTo>
                  <a:lnTo>
                    <a:pt x="1020" y="5"/>
                  </a:lnTo>
                  <a:lnTo>
                    <a:pt x="1073" y="20"/>
                  </a:lnTo>
                  <a:lnTo>
                    <a:pt x="1121" y="42"/>
                  </a:lnTo>
                  <a:lnTo>
                    <a:pt x="1164" y="73"/>
                  </a:lnTo>
                  <a:lnTo>
                    <a:pt x="1203" y="111"/>
                  </a:lnTo>
                  <a:lnTo>
                    <a:pt x="1234" y="153"/>
                  </a:lnTo>
                  <a:lnTo>
                    <a:pt x="1258" y="203"/>
                  </a:lnTo>
                  <a:lnTo>
                    <a:pt x="1272" y="256"/>
                  </a:lnTo>
                  <a:lnTo>
                    <a:pt x="1278" y="313"/>
                  </a:lnTo>
                  <a:lnTo>
                    <a:pt x="1272" y="367"/>
                  </a:lnTo>
                  <a:lnTo>
                    <a:pt x="1259" y="419"/>
                  </a:lnTo>
                  <a:lnTo>
                    <a:pt x="1237" y="466"/>
                  </a:lnTo>
                  <a:lnTo>
                    <a:pt x="1208" y="510"/>
                  </a:lnTo>
                  <a:lnTo>
                    <a:pt x="1172" y="546"/>
                  </a:lnTo>
                  <a:lnTo>
                    <a:pt x="1172" y="548"/>
                  </a:lnTo>
                  <a:lnTo>
                    <a:pt x="1992" y="548"/>
                  </a:lnTo>
                  <a:lnTo>
                    <a:pt x="1992" y="1369"/>
                  </a:lnTo>
                  <a:lnTo>
                    <a:pt x="1990" y="1369"/>
                  </a:lnTo>
                  <a:lnTo>
                    <a:pt x="1954" y="1334"/>
                  </a:lnTo>
                  <a:lnTo>
                    <a:pt x="1910" y="1305"/>
                  </a:lnTo>
                  <a:lnTo>
                    <a:pt x="1862" y="1283"/>
                  </a:lnTo>
                  <a:lnTo>
                    <a:pt x="1811" y="1268"/>
                  </a:lnTo>
                  <a:lnTo>
                    <a:pt x="1756" y="1265"/>
                  </a:lnTo>
                  <a:lnTo>
                    <a:pt x="1700" y="1270"/>
                  </a:lnTo>
                  <a:lnTo>
                    <a:pt x="1647" y="1285"/>
                  </a:lnTo>
                  <a:lnTo>
                    <a:pt x="1599" y="1307"/>
                  </a:lnTo>
                  <a:lnTo>
                    <a:pt x="1555" y="1338"/>
                  </a:lnTo>
                  <a:lnTo>
                    <a:pt x="1517" y="1376"/>
                  </a:lnTo>
                  <a:lnTo>
                    <a:pt x="1486" y="1420"/>
                  </a:lnTo>
                  <a:lnTo>
                    <a:pt x="1464" y="1470"/>
                  </a:lnTo>
                  <a:lnTo>
                    <a:pt x="1449" y="1523"/>
                  </a:lnTo>
                  <a:lnTo>
                    <a:pt x="1444" y="1579"/>
                  </a:lnTo>
                  <a:lnTo>
                    <a:pt x="1449" y="1634"/>
                  </a:lnTo>
                  <a:lnTo>
                    <a:pt x="1464" y="1687"/>
                  </a:lnTo>
                  <a:lnTo>
                    <a:pt x="1488" y="1736"/>
                  </a:lnTo>
                  <a:lnTo>
                    <a:pt x="1519" y="1780"/>
                  </a:lnTo>
                  <a:lnTo>
                    <a:pt x="1557" y="1817"/>
                  </a:lnTo>
                  <a:lnTo>
                    <a:pt x="1601" y="1848"/>
                  </a:lnTo>
                  <a:lnTo>
                    <a:pt x="1649" y="1870"/>
                  </a:lnTo>
                  <a:lnTo>
                    <a:pt x="1702" y="1884"/>
                  </a:lnTo>
                  <a:lnTo>
                    <a:pt x="1758" y="1890"/>
                  </a:lnTo>
                  <a:lnTo>
                    <a:pt x="1813" y="1884"/>
                  </a:lnTo>
                  <a:lnTo>
                    <a:pt x="1864" y="1872"/>
                  </a:lnTo>
                  <a:lnTo>
                    <a:pt x="1912" y="1848"/>
                  </a:lnTo>
                  <a:lnTo>
                    <a:pt x="1956" y="1819"/>
                  </a:lnTo>
                  <a:lnTo>
                    <a:pt x="1992" y="1782"/>
                  </a:lnTo>
                  <a:lnTo>
                    <a:pt x="1992" y="2542"/>
                  </a:lnTo>
                  <a:lnTo>
                    <a:pt x="1844" y="2537"/>
                  </a:lnTo>
                  <a:lnTo>
                    <a:pt x="1698" y="2520"/>
                  </a:lnTo>
                  <a:lnTo>
                    <a:pt x="1555" y="2493"/>
                  </a:lnTo>
                  <a:lnTo>
                    <a:pt x="1417" y="2457"/>
                  </a:lnTo>
                  <a:lnTo>
                    <a:pt x="1283" y="2411"/>
                  </a:lnTo>
                  <a:lnTo>
                    <a:pt x="1153" y="2356"/>
                  </a:lnTo>
                  <a:lnTo>
                    <a:pt x="1027" y="2292"/>
                  </a:lnTo>
                  <a:lnTo>
                    <a:pt x="909" y="2221"/>
                  </a:lnTo>
                  <a:lnTo>
                    <a:pt x="793" y="2140"/>
                  </a:lnTo>
                  <a:lnTo>
                    <a:pt x="686" y="2053"/>
                  </a:lnTo>
                  <a:lnTo>
                    <a:pt x="583" y="1958"/>
                  </a:lnTo>
                  <a:lnTo>
                    <a:pt x="488" y="1857"/>
                  </a:lnTo>
                  <a:lnTo>
                    <a:pt x="401" y="1747"/>
                  </a:lnTo>
                  <a:lnTo>
                    <a:pt x="322" y="1634"/>
                  </a:lnTo>
                  <a:lnTo>
                    <a:pt x="249" y="1513"/>
                  </a:lnTo>
                  <a:lnTo>
                    <a:pt x="185" y="1389"/>
                  </a:lnTo>
                  <a:lnTo>
                    <a:pt x="130" y="1259"/>
                  </a:lnTo>
                  <a:lnTo>
                    <a:pt x="84" y="1124"/>
                  </a:lnTo>
                  <a:lnTo>
                    <a:pt x="48" y="985"/>
                  </a:lnTo>
                  <a:lnTo>
                    <a:pt x="22" y="843"/>
                  </a:lnTo>
                  <a:lnTo>
                    <a:pt x="6" y="698"/>
                  </a:lnTo>
                  <a:lnTo>
                    <a:pt x="0" y="548"/>
                  </a:lnTo>
                  <a:lnTo>
                    <a:pt x="0" y="548"/>
                  </a:lnTo>
                  <a:lnTo>
                    <a:pt x="759" y="548"/>
                  </a:lnTo>
                  <a:lnTo>
                    <a:pt x="722" y="512"/>
                  </a:lnTo>
                  <a:lnTo>
                    <a:pt x="693" y="468"/>
                  </a:lnTo>
                  <a:lnTo>
                    <a:pt x="671" y="420"/>
                  </a:lnTo>
                  <a:lnTo>
                    <a:pt x="656" y="369"/>
                  </a:lnTo>
                  <a:lnTo>
                    <a:pt x="653" y="314"/>
                  </a:lnTo>
                  <a:lnTo>
                    <a:pt x="656" y="258"/>
                  </a:lnTo>
                  <a:lnTo>
                    <a:pt x="671" y="205"/>
                  </a:lnTo>
                  <a:lnTo>
                    <a:pt x="695" y="157"/>
                  </a:lnTo>
                  <a:lnTo>
                    <a:pt x="724" y="113"/>
                  </a:lnTo>
                  <a:lnTo>
                    <a:pt x="762" y="75"/>
                  </a:lnTo>
                  <a:lnTo>
                    <a:pt x="806" y="44"/>
                  </a:lnTo>
                  <a:lnTo>
                    <a:pt x="854" y="20"/>
                  </a:lnTo>
                  <a:lnTo>
                    <a:pt x="907" y="5"/>
                  </a:lnTo>
                  <a:lnTo>
                    <a:pt x="963" y="0"/>
                  </a:lnTo>
                  <a:close/>
                </a:path>
              </a:pathLst>
            </a:custGeom>
            <a:solidFill>
              <a:schemeClr val="bg1"/>
            </a:solidFill>
            <a:ln w="38100">
              <a:solidFill>
                <a:schemeClr val="bg1">
                  <a:lumMod val="75000"/>
                </a:schemeClr>
              </a:solidFill>
              <a:prstDash val="solid"/>
              <a:round/>
              <a:headEnd/>
              <a:tailEnd/>
            </a:ln>
            <a:effectLst>
              <a:innerShdw blurRad="558800" dist="203200" dir="8100000">
                <a:prstClr val="black">
                  <a:alpha val="64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7" name="Freeform 6"/>
            <p:cNvSpPr>
              <a:spLocks/>
            </p:cNvSpPr>
            <p:nvPr/>
          </p:nvSpPr>
          <p:spPr bwMode="auto">
            <a:xfrm>
              <a:off x="5442435" y="1783952"/>
              <a:ext cx="1829313" cy="1434642"/>
            </a:xfrm>
            <a:custGeom>
              <a:avLst/>
              <a:gdLst>
                <a:gd name="T0" fmla="*/ 1992 w 2540"/>
                <a:gd name="T1" fmla="*/ 0 h 1992"/>
                <a:gd name="T2" fmla="*/ 2031 w 2540"/>
                <a:gd name="T3" fmla="*/ 722 h 1992"/>
                <a:gd name="T4" fmla="*/ 2120 w 2540"/>
                <a:gd name="T5" fmla="*/ 671 h 1992"/>
                <a:gd name="T6" fmla="*/ 2226 w 2540"/>
                <a:gd name="T7" fmla="*/ 651 h 1992"/>
                <a:gd name="T8" fmla="*/ 2336 w 2540"/>
                <a:gd name="T9" fmla="*/ 671 h 1992"/>
                <a:gd name="T10" fmla="*/ 2429 w 2540"/>
                <a:gd name="T11" fmla="*/ 724 h 1992"/>
                <a:gd name="T12" fmla="*/ 2496 w 2540"/>
                <a:gd name="T13" fmla="*/ 806 h 1992"/>
                <a:gd name="T14" fmla="*/ 2535 w 2540"/>
                <a:gd name="T15" fmla="*/ 907 h 1992"/>
                <a:gd name="T16" fmla="*/ 2537 w 2540"/>
                <a:gd name="T17" fmla="*/ 1020 h 1992"/>
                <a:gd name="T18" fmla="*/ 2498 w 2540"/>
                <a:gd name="T19" fmla="*/ 1120 h 1992"/>
                <a:gd name="T20" fmla="*/ 2431 w 2540"/>
                <a:gd name="T21" fmla="*/ 1203 h 1992"/>
                <a:gd name="T22" fmla="*/ 2337 w 2540"/>
                <a:gd name="T23" fmla="*/ 1258 h 1992"/>
                <a:gd name="T24" fmla="*/ 2230 w 2540"/>
                <a:gd name="T25" fmla="*/ 1278 h 1992"/>
                <a:gd name="T26" fmla="*/ 2122 w 2540"/>
                <a:gd name="T27" fmla="*/ 1259 h 1992"/>
                <a:gd name="T28" fmla="*/ 2032 w 2540"/>
                <a:gd name="T29" fmla="*/ 1208 h 1992"/>
                <a:gd name="T30" fmla="*/ 1992 w 2540"/>
                <a:gd name="T31" fmla="*/ 1172 h 1992"/>
                <a:gd name="T32" fmla="*/ 1172 w 2540"/>
                <a:gd name="T33" fmla="*/ 1992 h 1992"/>
                <a:gd name="T34" fmla="*/ 1208 w 2540"/>
                <a:gd name="T35" fmla="*/ 1954 h 1992"/>
                <a:gd name="T36" fmla="*/ 1259 w 2540"/>
                <a:gd name="T37" fmla="*/ 1863 h 1992"/>
                <a:gd name="T38" fmla="*/ 1278 w 2540"/>
                <a:gd name="T39" fmla="*/ 1757 h 1992"/>
                <a:gd name="T40" fmla="*/ 1258 w 2540"/>
                <a:gd name="T41" fmla="*/ 1647 h 1992"/>
                <a:gd name="T42" fmla="*/ 1203 w 2540"/>
                <a:gd name="T43" fmla="*/ 1555 h 1992"/>
                <a:gd name="T44" fmla="*/ 1121 w 2540"/>
                <a:gd name="T45" fmla="*/ 1486 h 1992"/>
                <a:gd name="T46" fmla="*/ 1020 w 2540"/>
                <a:gd name="T47" fmla="*/ 1449 h 1992"/>
                <a:gd name="T48" fmla="*/ 907 w 2540"/>
                <a:gd name="T49" fmla="*/ 1449 h 1992"/>
                <a:gd name="T50" fmla="*/ 806 w 2540"/>
                <a:gd name="T51" fmla="*/ 1488 h 1992"/>
                <a:gd name="T52" fmla="*/ 724 w 2540"/>
                <a:gd name="T53" fmla="*/ 1557 h 1992"/>
                <a:gd name="T54" fmla="*/ 671 w 2540"/>
                <a:gd name="T55" fmla="*/ 1649 h 1992"/>
                <a:gd name="T56" fmla="*/ 653 w 2540"/>
                <a:gd name="T57" fmla="*/ 1758 h 1992"/>
                <a:gd name="T58" fmla="*/ 671 w 2540"/>
                <a:gd name="T59" fmla="*/ 1864 h 1992"/>
                <a:gd name="T60" fmla="*/ 722 w 2540"/>
                <a:gd name="T61" fmla="*/ 1956 h 1992"/>
                <a:gd name="T62" fmla="*/ 0 w 2540"/>
                <a:gd name="T63" fmla="*/ 1992 h 1992"/>
                <a:gd name="T64" fmla="*/ 22 w 2540"/>
                <a:gd name="T65" fmla="*/ 1698 h 1992"/>
                <a:gd name="T66" fmla="*/ 84 w 2540"/>
                <a:gd name="T67" fmla="*/ 1417 h 1992"/>
                <a:gd name="T68" fmla="*/ 185 w 2540"/>
                <a:gd name="T69" fmla="*/ 1153 h 1992"/>
                <a:gd name="T70" fmla="*/ 322 w 2540"/>
                <a:gd name="T71" fmla="*/ 907 h 1992"/>
                <a:gd name="T72" fmla="*/ 488 w 2540"/>
                <a:gd name="T73" fmla="*/ 685 h 1992"/>
                <a:gd name="T74" fmla="*/ 686 w 2540"/>
                <a:gd name="T75" fmla="*/ 488 h 1992"/>
                <a:gd name="T76" fmla="*/ 909 w 2540"/>
                <a:gd name="T77" fmla="*/ 320 h 1992"/>
                <a:gd name="T78" fmla="*/ 1153 w 2540"/>
                <a:gd name="T79" fmla="*/ 185 h 1992"/>
                <a:gd name="T80" fmla="*/ 1417 w 2540"/>
                <a:gd name="T81" fmla="*/ 84 h 1992"/>
                <a:gd name="T82" fmla="*/ 1698 w 2540"/>
                <a:gd name="T83" fmla="*/ 22 h 1992"/>
                <a:gd name="T84" fmla="*/ 1992 w 2540"/>
                <a:gd name="T85" fmla="*/ 0 h 1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0" h="1992">
                  <a:moveTo>
                    <a:pt x="1992" y="0"/>
                  </a:moveTo>
                  <a:lnTo>
                    <a:pt x="1992" y="0"/>
                  </a:lnTo>
                  <a:lnTo>
                    <a:pt x="1992" y="759"/>
                  </a:lnTo>
                  <a:lnTo>
                    <a:pt x="2031" y="722"/>
                  </a:lnTo>
                  <a:lnTo>
                    <a:pt x="2073" y="693"/>
                  </a:lnTo>
                  <a:lnTo>
                    <a:pt x="2120" y="671"/>
                  </a:lnTo>
                  <a:lnTo>
                    <a:pt x="2171" y="656"/>
                  </a:lnTo>
                  <a:lnTo>
                    <a:pt x="2226" y="651"/>
                  </a:lnTo>
                  <a:lnTo>
                    <a:pt x="2283" y="656"/>
                  </a:lnTo>
                  <a:lnTo>
                    <a:pt x="2336" y="671"/>
                  </a:lnTo>
                  <a:lnTo>
                    <a:pt x="2385" y="693"/>
                  </a:lnTo>
                  <a:lnTo>
                    <a:pt x="2429" y="724"/>
                  </a:lnTo>
                  <a:lnTo>
                    <a:pt x="2465" y="762"/>
                  </a:lnTo>
                  <a:lnTo>
                    <a:pt x="2496" y="806"/>
                  </a:lnTo>
                  <a:lnTo>
                    <a:pt x="2520" y="854"/>
                  </a:lnTo>
                  <a:lnTo>
                    <a:pt x="2535" y="907"/>
                  </a:lnTo>
                  <a:lnTo>
                    <a:pt x="2540" y="963"/>
                  </a:lnTo>
                  <a:lnTo>
                    <a:pt x="2537" y="1020"/>
                  </a:lnTo>
                  <a:lnTo>
                    <a:pt x="2522" y="1073"/>
                  </a:lnTo>
                  <a:lnTo>
                    <a:pt x="2498" y="1120"/>
                  </a:lnTo>
                  <a:lnTo>
                    <a:pt x="2467" y="1164"/>
                  </a:lnTo>
                  <a:lnTo>
                    <a:pt x="2431" y="1203"/>
                  </a:lnTo>
                  <a:lnTo>
                    <a:pt x="2387" y="1234"/>
                  </a:lnTo>
                  <a:lnTo>
                    <a:pt x="2337" y="1258"/>
                  </a:lnTo>
                  <a:lnTo>
                    <a:pt x="2286" y="1272"/>
                  </a:lnTo>
                  <a:lnTo>
                    <a:pt x="2230" y="1278"/>
                  </a:lnTo>
                  <a:lnTo>
                    <a:pt x="2175" y="1272"/>
                  </a:lnTo>
                  <a:lnTo>
                    <a:pt x="2122" y="1259"/>
                  </a:lnTo>
                  <a:lnTo>
                    <a:pt x="2074" y="1237"/>
                  </a:lnTo>
                  <a:lnTo>
                    <a:pt x="2032" y="1208"/>
                  </a:lnTo>
                  <a:lnTo>
                    <a:pt x="1994" y="1172"/>
                  </a:lnTo>
                  <a:lnTo>
                    <a:pt x="1992" y="1172"/>
                  </a:lnTo>
                  <a:lnTo>
                    <a:pt x="1992" y="1992"/>
                  </a:lnTo>
                  <a:lnTo>
                    <a:pt x="1172" y="1992"/>
                  </a:lnTo>
                  <a:lnTo>
                    <a:pt x="1172" y="1990"/>
                  </a:lnTo>
                  <a:lnTo>
                    <a:pt x="1208" y="1954"/>
                  </a:lnTo>
                  <a:lnTo>
                    <a:pt x="1237" y="1910"/>
                  </a:lnTo>
                  <a:lnTo>
                    <a:pt x="1259" y="1863"/>
                  </a:lnTo>
                  <a:lnTo>
                    <a:pt x="1272" y="1811"/>
                  </a:lnTo>
                  <a:lnTo>
                    <a:pt x="1278" y="1757"/>
                  </a:lnTo>
                  <a:lnTo>
                    <a:pt x="1272" y="1700"/>
                  </a:lnTo>
                  <a:lnTo>
                    <a:pt x="1258" y="1647"/>
                  </a:lnTo>
                  <a:lnTo>
                    <a:pt x="1234" y="1597"/>
                  </a:lnTo>
                  <a:lnTo>
                    <a:pt x="1203" y="1555"/>
                  </a:lnTo>
                  <a:lnTo>
                    <a:pt x="1164" y="1517"/>
                  </a:lnTo>
                  <a:lnTo>
                    <a:pt x="1121" y="1486"/>
                  </a:lnTo>
                  <a:lnTo>
                    <a:pt x="1073" y="1464"/>
                  </a:lnTo>
                  <a:lnTo>
                    <a:pt x="1020" y="1449"/>
                  </a:lnTo>
                  <a:lnTo>
                    <a:pt x="963" y="1444"/>
                  </a:lnTo>
                  <a:lnTo>
                    <a:pt x="907" y="1449"/>
                  </a:lnTo>
                  <a:lnTo>
                    <a:pt x="854" y="1464"/>
                  </a:lnTo>
                  <a:lnTo>
                    <a:pt x="806" y="1488"/>
                  </a:lnTo>
                  <a:lnTo>
                    <a:pt x="762" y="1519"/>
                  </a:lnTo>
                  <a:lnTo>
                    <a:pt x="724" y="1557"/>
                  </a:lnTo>
                  <a:lnTo>
                    <a:pt x="695" y="1601"/>
                  </a:lnTo>
                  <a:lnTo>
                    <a:pt x="671" y="1649"/>
                  </a:lnTo>
                  <a:lnTo>
                    <a:pt x="656" y="1702"/>
                  </a:lnTo>
                  <a:lnTo>
                    <a:pt x="653" y="1758"/>
                  </a:lnTo>
                  <a:lnTo>
                    <a:pt x="656" y="1813"/>
                  </a:lnTo>
                  <a:lnTo>
                    <a:pt x="671" y="1864"/>
                  </a:lnTo>
                  <a:lnTo>
                    <a:pt x="693" y="1912"/>
                  </a:lnTo>
                  <a:lnTo>
                    <a:pt x="722" y="1956"/>
                  </a:lnTo>
                  <a:lnTo>
                    <a:pt x="759" y="1992"/>
                  </a:lnTo>
                  <a:lnTo>
                    <a:pt x="0" y="1992"/>
                  </a:lnTo>
                  <a:lnTo>
                    <a:pt x="6" y="1844"/>
                  </a:lnTo>
                  <a:lnTo>
                    <a:pt x="22" y="1698"/>
                  </a:lnTo>
                  <a:lnTo>
                    <a:pt x="48" y="1555"/>
                  </a:lnTo>
                  <a:lnTo>
                    <a:pt x="84" y="1417"/>
                  </a:lnTo>
                  <a:lnTo>
                    <a:pt x="130" y="1283"/>
                  </a:lnTo>
                  <a:lnTo>
                    <a:pt x="185" y="1153"/>
                  </a:lnTo>
                  <a:lnTo>
                    <a:pt x="249" y="1027"/>
                  </a:lnTo>
                  <a:lnTo>
                    <a:pt x="322" y="907"/>
                  </a:lnTo>
                  <a:lnTo>
                    <a:pt x="401" y="793"/>
                  </a:lnTo>
                  <a:lnTo>
                    <a:pt x="488" y="685"/>
                  </a:lnTo>
                  <a:lnTo>
                    <a:pt x="583" y="583"/>
                  </a:lnTo>
                  <a:lnTo>
                    <a:pt x="686" y="488"/>
                  </a:lnTo>
                  <a:lnTo>
                    <a:pt x="793" y="400"/>
                  </a:lnTo>
                  <a:lnTo>
                    <a:pt x="909" y="320"/>
                  </a:lnTo>
                  <a:lnTo>
                    <a:pt x="1027" y="249"/>
                  </a:lnTo>
                  <a:lnTo>
                    <a:pt x="1153" y="185"/>
                  </a:lnTo>
                  <a:lnTo>
                    <a:pt x="1283" y="130"/>
                  </a:lnTo>
                  <a:lnTo>
                    <a:pt x="1417" y="84"/>
                  </a:lnTo>
                  <a:lnTo>
                    <a:pt x="1555" y="48"/>
                  </a:lnTo>
                  <a:lnTo>
                    <a:pt x="1698" y="22"/>
                  </a:lnTo>
                  <a:lnTo>
                    <a:pt x="1844" y="5"/>
                  </a:lnTo>
                  <a:lnTo>
                    <a:pt x="1992" y="0"/>
                  </a:lnTo>
                  <a:close/>
                </a:path>
              </a:pathLst>
            </a:custGeom>
            <a:solidFill>
              <a:srgbClr val="FFFF00"/>
            </a:solidFill>
            <a:ln w="38100">
              <a:solidFill>
                <a:schemeClr val="bg1">
                  <a:lumMod val="75000"/>
                </a:schemeClr>
              </a:solidFill>
              <a:prstDash val="solid"/>
              <a:round/>
              <a:headEnd/>
              <a:tailEnd/>
            </a:ln>
            <a:effectLst>
              <a:innerShdw blurRad="406400" dist="304800" dir="13740000">
                <a:prstClr val="black">
                  <a:alpha val="63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8" name="Freeform 7"/>
            <p:cNvSpPr>
              <a:spLocks/>
            </p:cNvSpPr>
            <p:nvPr/>
          </p:nvSpPr>
          <p:spPr bwMode="auto">
            <a:xfrm>
              <a:off x="6482407" y="3218594"/>
              <a:ext cx="1830753" cy="1436083"/>
            </a:xfrm>
            <a:custGeom>
              <a:avLst/>
              <a:gdLst>
                <a:gd name="T0" fmla="*/ 1369 w 2542"/>
                <a:gd name="T1" fmla="*/ 0 h 1994"/>
                <a:gd name="T2" fmla="*/ 1334 w 2542"/>
                <a:gd name="T3" fmla="*/ 41 h 1994"/>
                <a:gd name="T4" fmla="*/ 1283 w 2542"/>
                <a:gd name="T5" fmla="*/ 130 h 1994"/>
                <a:gd name="T6" fmla="*/ 1264 w 2542"/>
                <a:gd name="T7" fmla="*/ 238 h 1994"/>
                <a:gd name="T8" fmla="*/ 1285 w 2542"/>
                <a:gd name="T9" fmla="*/ 346 h 1994"/>
                <a:gd name="T10" fmla="*/ 1339 w 2542"/>
                <a:gd name="T11" fmla="*/ 439 h 1994"/>
                <a:gd name="T12" fmla="*/ 1420 w 2542"/>
                <a:gd name="T13" fmla="*/ 507 h 1994"/>
                <a:gd name="T14" fmla="*/ 1522 w 2542"/>
                <a:gd name="T15" fmla="*/ 543 h 1994"/>
                <a:gd name="T16" fmla="*/ 1634 w 2542"/>
                <a:gd name="T17" fmla="*/ 543 h 1994"/>
                <a:gd name="T18" fmla="*/ 1736 w 2542"/>
                <a:gd name="T19" fmla="*/ 505 h 1994"/>
                <a:gd name="T20" fmla="*/ 1816 w 2542"/>
                <a:gd name="T21" fmla="*/ 437 h 1994"/>
                <a:gd name="T22" fmla="*/ 1871 w 2542"/>
                <a:gd name="T23" fmla="*/ 344 h 1994"/>
                <a:gd name="T24" fmla="*/ 1889 w 2542"/>
                <a:gd name="T25" fmla="*/ 234 h 1994"/>
                <a:gd name="T26" fmla="*/ 1871 w 2542"/>
                <a:gd name="T27" fmla="*/ 128 h 1994"/>
                <a:gd name="T28" fmla="*/ 1818 w 2542"/>
                <a:gd name="T29" fmla="*/ 39 h 1994"/>
                <a:gd name="T30" fmla="*/ 2542 w 2542"/>
                <a:gd name="T31" fmla="*/ 0 h 1994"/>
                <a:gd name="T32" fmla="*/ 2520 w 2542"/>
                <a:gd name="T33" fmla="*/ 295 h 1994"/>
                <a:gd name="T34" fmla="*/ 2458 w 2542"/>
                <a:gd name="T35" fmla="*/ 576 h 1994"/>
                <a:gd name="T36" fmla="*/ 2355 w 2542"/>
                <a:gd name="T37" fmla="*/ 841 h 1994"/>
                <a:gd name="T38" fmla="*/ 2220 w 2542"/>
                <a:gd name="T39" fmla="*/ 1086 h 1994"/>
                <a:gd name="T40" fmla="*/ 2052 w 2542"/>
                <a:gd name="T41" fmla="*/ 1309 h 1994"/>
                <a:gd name="T42" fmla="*/ 1856 w 2542"/>
                <a:gd name="T43" fmla="*/ 1505 h 1994"/>
                <a:gd name="T44" fmla="*/ 1634 w 2542"/>
                <a:gd name="T45" fmla="*/ 1673 h 1994"/>
                <a:gd name="T46" fmla="*/ 1389 w 2542"/>
                <a:gd name="T47" fmla="*/ 1808 h 1994"/>
                <a:gd name="T48" fmla="*/ 1124 w 2542"/>
                <a:gd name="T49" fmla="*/ 1909 h 1994"/>
                <a:gd name="T50" fmla="*/ 842 w 2542"/>
                <a:gd name="T51" fmla="*/ 1972 h 1994"/>
                <a:gd name="T52" fmla="*/ 548 w 2542"/>
                <a:gd name="T53" fmla="*/ 1994 h 1994"/>
                <a:gd name="T54" fmla="*/ 512 w 2542"/>
                <a:gd name="T55" fmla="*/ 1271 h 1994"/>
                <a:gd name="T56" fmla="*/ 420 w 2542"/>
                <a:gd name="T57" fmla="*/ 1324 h 1994"/>
                <a:gd name="T58" fmla="*/ 314 w 2542"/>
                <a:gd name="T59" fmla="*/ 1342 h 1994"/>
                <a:gd name="T60" fmla="*/ 205 w 2542"/>
                <a:gd name="T61" fmla="*/ 1322 h 1994"/>
                <a:gd name="T62" fmla="*/ 113 w 2542"/>
                <a:gd name="T63" fmla="*/ 1269 h 1994"/>
                <a:gd name="T64" fmla="*/ 44 w 2542"/>
                <a:gd name="T65" fmla="*/ 1188 h 1994"/>
                <a:gd name="T66" fmla="*/ 5 w 2542"/>
                <a:gd name="T67" fmla="*/ 1086 h 1994"/>
                <a:gd name="T68" fmla="*/ 5 w 2542"/>
                <a:gd name="T69" fmla="*/ 975 h 1994"/>
                <a:gd name="T70" fmla="*/ 42 w 2542"/>
                <a:gd name="T71" fmla="*/ 872 h 1994"/>
                <a:gd name="T72" fmla="*/ 111 w 2542"/>
                <a:gd name="T73" fmla="*/ 790 h 1994"/>
                <a:gd name="T74" fmla="*/ 203 w 2542"/>
                <a:gd name="T75" fmla="*/ 737 h 1994"/>
                <a:gd name="T76" fmla="*/ 312 w 2542"/>
                <a:gd name="T77" fmla="*/ 717 h 1994"/>
                <a:gd name="T78" fmla="*/ 418 w 2542"/>
                <a:gd name="T79" fmla="*/ 735 h 1994"/>
                <a:gd name="T80" fmla="*/ 510 w 2542"/>
                <a:gd name="T81" fmla="*/ 786 h 1994"/>
                <a:gd name="T82" fmla="*/ 548 w 2542"/>
                <a:gd name="T83" fmla="*/ 821 h 1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42" h="1994">
                  <a:moveTo>
                    <a:pt x="548" y="0"/>
                  </a:moveTo>
                  <a:lnTo>
                    <a:pt x="1369" y="0"/>
                  </a:lnTo>
                  <a:lnTo>
                    <a:pt x="1369" y="2"/>
                  </a:lnTo>
                  <a:lnTo>
                    <a:pt x="1334" y="41"/>
                  </a:lnTo>
                  <a:lnTo>
                    <a:pt x="1305" y="83"/>
                  </a:lnTo>
                  <a:lnTo>
                    <a:pt x="1283" y="130"/>
                  </a:lnTo>
                  <a:lnTo>
                    <a:pt x="1268" y="183"/>
                  </a:lnTo>
                  <a:lnTo>
                    <a:pt x="1264" y="238"/>
                  </a:lnTo>
                  <a:lnTo>
                    <a:pt x="1270" y="293"/>
                  </a:lnTo>
                  <a:lnTo>
                    <a:pt x="1285" y="346"/>
                  </a:lnTo>
                  <a:lnTo>
                    <a:pt x="1308" y="395"/>
                  </a:lnTo>
                  <a:lnTo>
                    <a:pt x="1339" y="439"/>
                  </a:lnTo>
                  <a:lnTo>
                    <a:pt x="1376" y="476"/>
                  </a:lnTo>
                  <a:lnTo>
                    <a:pt x="1420" y="507"/>
                  </a:lnTo>
                  <a:lnTo>
                    <a:pt x="1469" y="530"/>
                  </a:lnTo>
                  <a:lnTo>
                    <a:pt x="1522" y="543"/>
                  </a:lnTo>
                  <a:lnTo>
                    <a:pt x="1579" y="549"/>
                  </a:lnTo>
                  <a:lnTo>
                    <a:pt x="1634" y="543"/>
                  </a:lnTo>
                  <a:lnTo>
                    <a:pt x="1687" y="529"/>
                  </a:lnTo>
                  <a:lnTo>
                    <a:pt x="1736" y="505"/>
                  </a:lnTo>
                  <a:lnTo>
                    <a:pt x="1780" y="474"/>
                  </a:lnTo>
                  <a:lnTo>
                    <a:pt x="1816" y="437"/>
                  </a:lnTo>
                  <a:lnTo>
                    <a:pt x="1847" y="393"/>
                  </a:lnTo>
                  <a:lnTo>
                    <a:pt x="1871" y="344"/>
                  </a:lnTo>
                  <a:lnTo>
                    <a:pt x="1884" y="291"/>
                  </a:lnTo>
                  <a:lnTo>
                    <a:pt x="1889" y="234"/>
                  </a:lnTo>
                  <a:lnTo>
                    <a:pt x="1884" y="179"/>
                  </a:lnTo>
                  <a:lnTo>
                    <a:pt x="1871" y="128"/>
                  </a:lnTo>
                  <a:lnTo>
                    <a:pt x="1847" y="81"/>
                  </a:lnTo>
                  <a:lnTo>
                    <a:pt x="1818" y="39"/>
                  </a:lnTo>
                  <a:lnTo>
                    <a:pt x="1783" y="0"/>
                  </a:lnTo>
                  <a:lnTo>
                    <a:pt x="2542" y="0"/>
                  </a:lnTo>
                  <a:lnTo>
                    <a:pt x="2536" y="150"/>
                  </a:lnTo>
                  <a:lnTo>
                    <a:pt x="2520" y="295"/>
                  </a:lnTo>
                  <a:lnTo>
                    <a:pt x="2492" y="437"/>
                  </a:lnTo>
                  <a:lnTo>
                    <a:pt x="2458" y="576"/>
                  </a:lnTo>
                  <a:lnTo>
                    <a:pt x="2410" y="711"/>
                  </a:lnTo>
                  <a:lnTo>
                    <a:pt x="2355" y="841"/>
                  </a:lnTo>
                  <a:lnTo>
                    <a:pt x="2291" y="965"/>
                  </a:lnTo>
                  <a:lnTo>
                    <a:pt x="2220" y="1086"/>
                  </a:lnTo>
                  <a:lnTo>
                    <a:pt x="2140" y="1199"/>
                  </a:lnTo>
                  <a:lnTo>
                    <a:pt x="2052" y="1309"/>
                  </a:lnTo>
                  <a:lnTo>
                    <a:pt x="1957" y="1410"/>
                  </a:lnTo>
                  <a:lnTo>
                    <a:pt x="1856" y="1505"/>
                  </a:lnTo>
                  <a:lnTo>
                    <a:pt x="1749" y="1592"/>
                  </a:lnTo>
                  <a:lnTo>
                    <a:pt x="1634" y="1673"/>
                  </a:lnTo>
                  <a:lnTo>
                    <a:pt x="1513" y="1744"/>
                  </a:lnTo>
                  <a:lnTo>
                    <a:pt x="1389" y="1808"/>
                  </a:lnTo>
                  <a:lnTo>
                    <a:pt x="1259" y="1863"/>
                  </a:lnTo>
                  <a:lnTo>
                    <a:pt x="1124" y="1909"/>
                  </a:lnTo>
                  <a:lnTo>
                    <a:pt x="985" y="1945"/>
                  </a:lnTo>
                  <a:lnTo>
                    <a:pt x="842" y="1972"/>
                  </a:lnTo>
                  <a:lnTo>
                    <a:pt x="698" y="1989"/>
                  </a:lnTo>
                  <a:lnTo>
                    <a:pt x="548" y="1994"/>
                  </a:lnTo>
                  <a:lnTo>
                    <a:pt x="548" y="1234"/>
                  </a:lnTo>
                  <a:lnTo>
                    <a:pt x="512" y="1271"/>
                  </a:lnTo>
                  <a:lnTo>
                    <a:pt x="468" y="1300"/>
                  </a:lnTo>
                  <a:lnTo>
                    <a:pt x="420" y="1324"/>
                  </a:lnTo>
                  <a:lnTo>
                    <a:pt x="369" y="1336"/>
                  </a:lnTo>
                  <a:lnTo>
                    <a:pt x="314" y="1342"/>
                  </a:lnTo>
                  <a:lnTo>
                    <a:pt x="258" y="1336"/>
                  </a:lnTo>
                  <a:lnTo>
                    <a:pt x="205" y="1322"/>
                  </a:lnTo>
                  <a:lnTo>
                    <a:pt x="157" y="1300"/>
                  </a:lnTo>
                  <a:lnTo>
                    <a:pt x="113" y="1269"/>
                  </a:lnTo>
                  <a:lnTo>
                    <a:pt x="75" y="1232"/>
                  </a:lnTo>
                  <a:lnTo>
                    <a:pt x="44" y="1188"/>
                  </a:lnTo>
                  <a:lnTo>
                    <a:pt x="20" y="1139"/>
                  </a:lnTo>
                  <a:lnTo>
                    <a:pt x="5" y="1086"/>
                  </a:lnTo>
                  <a:lnTo>
                    <a:pt x="0" y="1031"/>
                  </a:lnTo>
                  <a:lnTo>
                    <a:pt x="5" y="975"/>
                  </a:lnTo>
                  <a:lnTo>
                    <a:pt x="20" y="922"/>
                  </a:lnTo>
                  <a:lnTo>
                    <a:pt x="42" y="872"/>
                  </a:lnTo>
                  <a:lnTo>
                    <a:pt x="73" y="828"/>
                  </a:lnTo>
                  <a:lnTo>
                    <a:pt x="111" y="790"/>
                  </a:lnTo>
                  <a:lnTo>
                    <a:pt x="155" y="759"/>
                  </a:lnTo>
                  <a:lnTo>
                    <a:pt x="203" y="737"/>
                  </a:lnTo>
                  <a:lnTo>
                    <a:pt x="256" y="722"/>
                  </a:lnTo>
                  <a:lnTo>
                    <a:pt x="312" y="717"/>
                  </a:lnTo>
                  <a:lnTo>
                    <a:pt x="367" y="720"/>
                  </a:lnTo>
                  <a:lnTo>
                    <a:pt x="418" y="735"/>
                  </a:lnTo>
                  <a:lnTo>
                    <a:pt x="466" y="757"/>
                  </a:lnTo>
                  <a:lnTo>
                    <a:pt x="510" y="786"/>
                  </a:lnTo>
                  <a:lnTo>
                    <a:pt x="546" y="821"/>
                  </a:lnTo>
                  <a:lnTo>
                    <a:pt x="548" y="821"/>
                  </a:lnTo>
                  <a:lnTo>
                    <a:pt x="548" y="0"/>
                  </a:lnTo>
                  <a:close/>
                </a:path>
              </a:pathLst>
            </a:custGeom>
            <a:solidFill>
              <a:schemeClr val="bg1"/>
            </a:solidFill>
            <a:ln w="38100">
              <a:solidFill>
                <a:schemeClr val="bg1">
                  <a:lumMod val="75000"/>
                </a:schemeClr>
              </a:solidFill>
              <a:prstDash val="solid"/>
              <a:round/>
              <a:headEnd/>
              <a:tailEnd/>
            </a:ln>
            <a:effectLst>
              <a:innerShdw blurRad="508000" dist="203200" dir="2700000">
                <a:prstClr val="black">
                  <a:alpha val="64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solidFill>
                  <a:schemeClr val="bg1"/>
                </a:solidFill>
              </a:endParaRPr>
            </a:p>
          </p:txBody>
        </p:sp>
        <p:sp>
          <p:nvSpPr>
            <p:cNvPr id="9" name="Freeform 8"/>
            <p:cNvSpPr>
              <a:spLocks/>
            </p:cNvSpPr>
            <p:nvPr/>
          </p:nvSpPr>
          <p:spPr bwMode="auto">
            <a:xfrm>
              <a:off x="6877076" y="1783952"/>
              <a:ext cx="1436083" cy="1830033"/>
            </a:xfrm>
            <a:custGeom>
              <a:avLst/>
              <a:gdLst>
                <a:gd name="T0" fmla="*/ 150 w 1994"/>
                <a:gd name="T1" fmla="*/ 5 h 2541"/>
                <a:gd name="T2" fmla="*/ 437 w 1994"/>
                <a:gd name="T3" fmla="*/ 48 h 2541"/>
                <a:gd name="T4" fmla="*/ 711 w 1994"/>
                <a:gd name="T5" fmla="*/ 130 h 2541"/>
                <a:gd name="T6" fmla="*/ 965 w 1994"/>
                <a:gd name="T7" fmla="*/ 249 h 2541"/>
                <a:gd name="T8" fmla="*/ 1201 w 1994"/>
                <a:gd name="T9" fmla="*/ 400 h 2541"/>
                <a:gd name="T10" fmla="*/ 1409 w 1994"/>
                <a:gd name="T11" fmla="*/ 583 h 2541"/>
                <a:gd name="T12" fmla="*/ 1592 w 1994"/>
                <a:gd name="T13" fmla="*/ 793 h 2541"/>
                <a:gd name="T14" fmla="*/ 1743 w 1994"/>
                <a:gd name="T15" fmla="*/ 1027 h 2541"/>
                <a:gd name="T16" fmla="*/ 1862 w 1994"/>
                <a:gd name="T17" fmla="*/ 1283 h 2541"/>
                <a:gd name="T18" fmla="*/ 1944 w 1994"/>
                <a:gd name="T19" fmla="*/ 1555 h 2541"/>
                <a:gd name="T20" fmla="*/ 1988 w 1994"/>
                <a:gd name="T21" fmla="*/ 1844 h 2541"/>
                <a:gd name="T22" fmla="*/ 1235 w 1994"/>
                <a:gd name="T23" fmla="*/ 1992 h 2541"/>
                <a:gd name="T24" fmla="*/ 1299 w 1994"/>
                <a:gd name="T25" fmla="*/ 2073 h 2541"/>
                <a:gd name="T26" fmla="*/ 1336 w 1994"/>
                <a:gd name="T27" fmla="*/ 2171 h 2541"/>
                <a:gd name="T28" fmla="*/ 1336 w 1994"/>
                <a:gd name="T29" fmla="*/ 2283 h 2541"/>
                <a:gd name="T30" fmla="*/ 1299 w 1994"/>
                <a:gd name="T31" fmla="*/ 2385 h 2541"/>
                <a:gd name="T32" fmla="*/ 1232 w 1994"/>
                <a:gd name="T33" fmla="*/ 2466 h 2541"/>
                <a:gd name="T34" fmla="*/ 1139 w 1994"/>
                <a:gd name="T35" fmla="*/ 2521 h 2541"/>
                <a:gd name="T36" fmla="*/ 1031 w 1994"/>
                <a:gd name="T37" fmla="*/ 2541 h 2541"/>
                <a:gd name="T38" fmla="*/ 921 w 1994"/>
                <a:gd name="T39" fmla="*/ 2522 h 2541"/>
                <a:gd name="T40" fmla="*/ 828 w 1994"/>
                <a:gd name="T41" fmla="*/ 2468 h 2541"/>
                <a:gd name="T42" fmla="*/ 760 w 1994"/>
                <a:gd name="T43" fmla="*/ 2387 h 2541"/>
                <a:gd name="T44" fmla="*/ 722 w 1994"/>
                <a:gd name="T45" fmla="*/ 2285 h 2541"/>
                <a:gd name="T46" fmla="*/ 720 w 1994"/>
                <a:gd name="T47" fmla="*/ 2175 h 2541"/>
                <a:gd name="T48" fmla="*/ 757 w 1994"/>
                <a:gd name="T49" fmla="*/ 2075 h 2541"/>
                <a:gd name="T50" fmla="*/ 821 w 1994"/>
                <a:gd name="T51" fmla="*/ 1994 h 2541"/>
                <a:gd name="T52" fmla="*/ 0 w 1994"/>
                <a:gd name="T53" fmla="*/ 1992 h 2541"/>
                <a:gd name="T54" fmla="*/ 2 w 1994"/>
                <a:gd name="T55" fmla="*/ 1172 h 2541"/>
                <a:gd name="T56" fmla="*/ 82 w 1994"/>
                <a:gd name="T57" fmla="*/ 1237 h 2541"/>
                <a:gd name="T58" fmla="*/ 183 w 1994"/>
                <a:gd name="T59" fmla="*/ 1272 h 2541"/>
                <a:gd name="T60" fmla="*/ 294 w 1994"/>
                <a:gd name="T61" fmla="*/ 1272 h 2541"/>
                <a:gd name="T62" fmla="*/ 395 w 1994"/>
                <a:gd name="T63" fmla="*/ 1234 h 2541"/>
                <a:gd name="T64" fmla="*/ 475 w 1994"/>
                <a:gd name="T65" fmla="*/ 1164 h 2541"/>
                <a:gd name="T66" fmla="*/ 530 w 1994"/>
                <a:gd name="T67" fmla="*/ 1073 h 2541"/>
                <a:gd name="T68" fmla="*/ 548 w 1994"/>
                <a:gd name="T69" fmla="*/ 963 h 2541"/>
                <a:gd name="T70" fmla="*/ 528 w 1994"/>
                <a:gd name="T71" fmla="*/ 854 h 2541"/>
                <a:gd name="T72" fmla="*/ 473 w 1994"/>
                <a:gd name="T73" fmla="*/ 762 h 2541"/>
                <a:gd name="T74" fmla="*/ 393 w 1994"/>
                <a:gd name="T75" fmla="*/ 693 h 2541"/>
                <a:gd name="T76" fmla="*/ 291 w 1994"/>
                <a:gd name="T77" fmla="*/ 656 h 2541"/>
                <a:gd name="T78" fmla="*/ 179 w 1994"/>
                <a:gd name="T79" fmla="*/ 656 h 2541"/>
                <a:gd name="T80" fmla="*/ 81 w 1994"/>
                <a:gd name="T81" fmla="*/ 693 h 2541"/>
                <a:gd name="T82" fmla="*/ 0 w 1994"/>
                <a:gd name="T83" fmla="*/ 759 h 2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94" h="2541">
                  <a:moveTo>
                    <a:pt x="0" y="0"/>
                  </a:moveTo>
                  <a:lnTo>
                    <a:pt x="150" y="5"/>
                  </a:lnTo>
                  <a:lnTo>
                    <a:pt x="294" y="22"/>
                  </a:lnTo>
                  <a:lnTo>
                    <a:pt x="437" y="48"/>
                  </a:lnTo>
                  <a:lnTo>
                    <a:pt x="576" y="84"/>
                  </a:lnTo>
                  <a:lnTo>
                    <a:pt x="711" y="130"/>
                  </a:lnTo>
                  <a:lnTo>
                    <a:pt x="841" y="185"/>
                  </a:lnTo>
                  <a:lnTo>
                    <a:pt x="965" y="249"/>
                  </a:lnTo>
                  <a:lnTo>
                    <a:pt x="1086" y="320"/>
                  </a:lnTo>
                  <a:lnTo>
                    <a:pt x="1201" y="400"/>
                  </a:lnTo>
                  <a:lnTo>
                    <a:pt x="1308" y="488"/>
                  </a:lnTo>
                  <a:lnTo>
                    <a:pt x="1409" y="583"/>
                  </a:lnTo>
                  <a:lnTo>
                    <a:pt x="1504" y="685"/>
                  </a:lnTo>
                  <a:lnTo>
                    <a:pt x="1592" y="793"/>
                  </a:lnTo>
                  <a:lnTo>
                    <a:pt x="1672" y="907"/>
                  </a:lnTo>
                  <a:lnTo>
                    <a:pt x="1743" y="1027"/>
                  </a:lnTo>
                  <a:lnTo>
                    <a:pt x="1807" y="1153"/>
                  </a:lnTo>
                  <a:lnTo>
                    <a:pt x="1862" y="1283"/>
                  </a:lnTo>
                  <a:lnTo>
                    <a:pt x="1910" y="1417"/>
                  </a:lnTo>
                  <a:lnTo>
                    <a:pt x="1944" y="1555"/>
                  </a:lnTo>
                  <a:lnTo>
                    <a:pt x="1972" y="1698"/>
                  </a:lnTo>
                  <a:lnTo>
                    <a:pt x="1988" y="1844"/>
                  </a:lnTo>
                  <a:lnTo>
                    <a:pt x="1994" y="1992"/>
                  </a:lnTo>
                  <a:lnTo>
                    <a:pt x="1235" y="1992"/>
                  </a:lnTo>
                  <a:lnTo>
                    <a:pt x="1270" y="2031"/>
                  </a:lnTo>
                  <a:lnTo>
                    <a:pt x="1299" y="2073"/>
                  </a:lnTo>
                  <a:lnTo>
                    <a:pt x="1323" y="2120"/>
                  </a:lnTo>
                  <a:lnTo>
                    <a:pt x="1336" y="2171"/>
                  </a:lnTo>
                  <a:lnTo>
                    <a:pt x="1341" y="2226"/>
                  </a:lnTo>
                  <a:lnTo>
                    <a:pt x="1336" y="2283"/>
                  </a:lnTo>
                  <a:lnTo>
                    <a:pt x="1323" y="2336"/>
                  </a:lnTo>
                  <a:lnTo>
                    <a:pt x="1299" y="2385"/>
                  </a:lnTo>
                  <a:lnTo>
                    <a:pt x="1268" y="2429"/>
                  </a:lnTo>
                  <a:lnTo>
                    <a:pt x="1232" y="2466"/>
                  </a:lnTo>
                  <a:lnTo>
                    <a:pt x="1188" y="2497"/>
                  </a:lnTo>
                  <a:lnTo>
                    <a:pt x="1139" y="2521"/>
                  </a:lnTo>
                  <a:lnTo>
                    <a:pt x="1086" y="2535"/>
                  </a:lnTo>
                  <a:lnTo>
                    <a:pt x="1031" y="2541"/>
                  </a:lnTo>
                  <a:lnTo>
                    <a:pt x="974" y="2535"/>
                  </a:lnTo>
                  <a:lnTo>
                    <a:pt x="921" y="2522"/>
                  </a:lnTo>
                  <a:lnTo>
                    <a:pt x="872" y="2499"/>
                  </a:lnTo>
                  <a:lnTo>
                    <a:pt x="828" y="2468"/>
                  </a:lnTo>
                  <a:lnTo>
                    <a:pt x="791" y="2431"/>
                  </a:lnTo>
                  <a:lnTo>
                    <a:pt x="760" y="2387"/>
                  </a:lnTo>
                  <a:lnTo>
                    <a:pt x="737" y="2338"/>
                  </a:lnTo>
                  <a:lnTo>
                    <a:pt x="722" y="2285"/>
                  </a:lnTo>
                  <a:lnTo>
                    <a:pt x="716" y="2230"/>
                  </a:lnTo>
                  <a:lnTo>
                    <a:pt x="720" y="2175"/>
                  </a:lnTo>
                  <a:lnTo>
                    <a:pt x="735" y="2122"/>
                  </a:lnTo>
                  <a:lnTo>
                    <a:pt x="757" y="2075"/>
                  </a:lnTo>
                  <a:lnTo>
                    <a:pt x="786" y="2033"/>
                  </a:lnTo>
                  <a:lnTo>
                    <a:pt x="821" y="1994"/>
                  </a:lnTo>
                  <a:lnTo>
                    <a:pt x="821" y="1992"/>
                  </a:lnTo>
                  <a:lnTo>
                    <a:pt x="0" y="1992"/>
                  </a:lnTo>
                  <a:lnTo>
                    <a:pt x="0" y="1172"/>
                  </a:lnTo>
                  <a:lnTo>
                    <a:pt x="2" y="1172"/>
                  </a:lnTo>
                  <a:lnTo>
                    <a:pt x="40" y="1208"/>
                  </a:lnTo>
                  <a:lnTo>
                    <a:pt x="82" y="1237"/>
                  </a:lnTo>
                  <a:lnTo>
                    <a:pt x="130" y="1259"/>
                  </a:lnTo>
                  <a:lnTo>
                    <a:pt x="183" y="1272"/>
                  </a:lnTo>
                  <a:lnTo>
                    <a:pt x="238" y="1278"/>
                  </a:lnTo>
                  <a:lnTo>
                    <a:pt x="294" y="1272"/>
                  </a:lnTo>
                  <a:lnTo>
                    <a:pt x="345" y="1258"/>
                  </a:lnTo>
                  <a:lnTo>
                    <a:pt x="395" y="1234"/>
                  </a:lnTo>
                  <a:lnTo>
                    <a:pt x="439" y="1203"/>
                  </a:lnTo>
                  <a:lnTo>
                    <a:pt x="475" y="1164"/>
                  </a:lnTo>
                  <a:lnTo>
                    <a:pt x="506" y="1120"/>
                  </a:lnTo>
                  <a:lnTo>
                    <a:pt x="530" y="1073"/>
                  </a:lnTo>
                  <a:lnTo>
                    <a:pt x="545" y="1020"/>
                  </a:lnTo>
                  <a:lnTo>
                    <a:pt x="548" y="963"/>
                  </a:lnTo>
                  <a:lnTo>
                    <a:pt x="543" y="907"/>
                  </a:lnTo>
                  <a:lnTo>
                    <a:pt x="528" y="854"/>
                  </a:lnTo>
                  <a:lnTo>
                    <a:pt x="504" y="806"/>
                  </a:lnTo>
                  <a:lnTo>
                    <a:pt x="473" y="762"/>
                  </a:lnTo>
                  <a:lnTo>
                    <a:pt x="437" y="724"/>
                  </a:lnTo>
                  <a:lnTo>
                    <a:pt x="393" y="693"/>
                  </a:lnTo>
                  <a:lnTo>
                    <a:pt x="344" y="671"/>
                  </a:lnTo>
                  <a:lnTo>
                    <a:pt x="291" y="656"/>
                  </a:lnTo>
                  <a:lnTo>
                    <a:pt x="234" y="651"/>
                  </a:lnTo>
                  <a:lnTo>
                    <a:pt x="179" y="656"/>
                  </a:lnTo>
                  <a:lnTo>
                    <a:pt x="128" y="671"/>
                  </a:lnTo>
                  <a:lnTo>
                    <a:pt x="81" y="693"/>
                  </a:lnTo>
                  <a:lnTo>
                    <a:pt x="39" y="722"/>
                  </a:lnTo>
                  <a:lnTo>
                    <a:pt x="0" y="759"/>
                  </a:lnTo>
                  <a:lnTo>
                    <a:pt x="0" y="0"/>
                  </a:lnTo>
                  <a:close/>
                </a:path>
              </a:pathLst>
            </a:custGeom>
            <a:solidFill>
              <a:schemeClr val="bg1"/>
            </a:solidFill>
            <a:ln w="38100">
              <a:solidFill>
                <a:schemeClr val="bg1">
                  <a:lumMod val="75000"/>
                </a:schemeClr>
              </a:solidFill>
              <a:prstDash val="solid"/>
              <a:round/>
              <a:headEnd/>
              <a:tailEnd/>
            </a:ln>
            <a:effectLst>
              <a:innerShdw blurRad="381000" dist="266700" dir="18900000">
                <a:prstClr val="black">
                  <a:alpha val="64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10" name="Freeform 11"/>
            <p:cNvSpPr>
              <a:spLocks/>
            </p:cNvSpPr>
            <p:nvPr/>
          </p:nvSpPr>
          <p:spPr bwMode="auto">
            <a:xfrm rot="3243413">
              <a:off x="4729837" y="4045610"/>
              <a:ext cx="566236" cy="956811"/>
            </a:xfrm>
            <a:custGeom>
              <a:avLst/>
              <a:gdLst>
                <a:gd name="T0" fmla="*/ 152 w 851"/>
                <a:gd name="T1" fmla="*/ 0 h 1438"/>
                <a:gd name="T2" fmla="*/ 700 w 851"/>
                <a:gd name="T3" fmla="*/ 0 h 1438"/>
                <a:gd name="T4" fmla="*/ 740 w 851"/>
                <a:gd name="T5" fmla="*/ 5 h 1438"/>
                <a:gd name="T6" fmla="*/ 777 w 851"/>
                <a:gd name="T7" fmla="*/ 20 h 1438"/>
                <a:gd name="T8" fmla="*/ 808 w 851"/>
                <a:gd name="T9" fmla="*/ 44 h 1438"/>
                <a:gd name="T10" fmla="*/ 831 w 851"/>
                <a:gd name="T11" fmla="*/ 75 h 1438"/>
                <a:gd name="T12" fmla="*/ 846 w 851"/>
                <a:gd name="T13" fmla="*/ 111 h 1438"/>
                <a:gd name="T14" fmla="*/ 851 w 851"/>
                <a:gd name="T15" fmla="*/ 152 h 1438"/>
                <a:gd name="T16" fmla="*/ 851 w 851"/>
                <a:gd name="T17" fmla="*/ 1287 h 1438"/>
                <a:gd name="T18" fmla="*/ 846 w 851"/>
                <a:gd name="T19" fmla="*/ 1327 h 1438"/>
                <a:gd name="T20" fmla="*/ 831 w 851"/>
                <a:gd name="T21" fmla="*/ 1363 h 1438"/>
                <a:gd name="T22" fmla="*/ 808 w 851"/>
                <a:gd name="T23" fmla="*/ 1394 h 1438"/>
                <a:gd name="T24" fmla="*/ 777 w 851"/>
                <a:gd name="T25" fmla="*/ 1418 h 1438"/>
                <a:gd name="T26" fmla="*/ 740 w 851"/>
                <a:gd name="T27" fmla="*/ 1433 h 1438"/>
                <a:gd name="T28" fmla="*/ 700 w 851"/>
                <a:gd name="T29" fmla="*/ 1438 h 1438"/>
                <a:gd name="T30" fmla="*/ 152 w 851"/>
                <a:gd name="T31" fmla="*/ 1438 h 1438"/>
                <a:gd name="T32" fmla="*/ 111 w 851"/>
                <a:gd name="T33" fmla="*/ 1433 h 1438"/>
                <a:gd name="T34" fmla="*/ 75 w 851"/>
                <a:gd name="T35" fmla="*/ 1418 h 1438"/>
                <a:gd name="T36" fmla="*/ 46 w 851"/>
                <a:gd name="T37" fmla="*/ 1394 h 1438"/>
                <a:gd name="T38" fmla="*/ 22 w 851"/>
                <a:gd name="T39" fmla="*/ 1363 h 1438"/>
                <a:gd name="T40" fmla="*/ 5 w 851"/>
                <a:gd name="T41" fmla="*/ 1327 h 1438"/>
                <a:gd name="T42" fmla="*/ 0 w 851"/>
                <a:gd name="T43" fmla="*/ 1287 h 1438"/>
                <a:gd name="T44" fmla="*/ 0 w 851"/>
                <a:gd name="T45" fmla="*/ 152 h 1438"/>
                <a:gd name="T46" fmla="*/ 5 w 851"/>
                <a:gd name="T47" fmla="*/ 111 h 1438"/>
                <a:gd name="T48" fmla="*/ 22 w 851"/>
                <a:gd name="T49" fmla="*/ 75 h 1438"/>
                <a:gd name="T50" fmla="*/ 46 w 851"/>
                <a:gd name="T51" fmla="*/ 44 h 1438"/>
                <a:gd name="T52" fmla="*/ 75 w 851"/>
                <a:gd name="T53" fmla="*/ 20 h 1438"/>
                <a:gd name="T54" fmla="*/ 111 w 851"/>
                <a:gd name="T55" fmla="*/ 5 h 1438"/>
                <a:gd name="T56" fmla="*/ 152 w 851"/>
                <a:gd name="T57" fmla="*/ 0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51" h="1438">
                  <a:moveTo>
                    <a:pt x="152" y="0"/>
                  </a:moveTo>
                  <a:lnTo>
                    <a:pt x="700" y="0"/>
                  </a:lnTo>
                  <a:lnTo>
                    <a:pt x="740" y="5"/>
                  </a:lnTo>
                  <a:lnTo>
                    <a:pt x="777" y="20"/>
                  </a:lnTo>
                  <a:lnTo>
                    <a:pt x="808" y="44"/>
                  </a:lnTo>
                  <a:lnTo>
                    <a:pt x="831" y="75"/>
                  </a:lnTo>
                  <a:lnTo>
                    <a:pt x="846" y="111"/>
                  </a:lnTo>
                  <a:lnTo>
                    <a:pt x="851" y="152"/>
                  </a:lnTo>
                  <a:lnTo>
                    <a:pt x="851" y="1287"/>
                  </a:lnTo>
                  <a:lnTo>
                    <a:pt x="846" y="1327"/>
                  </a:lnTo>
                  <a:lnTo>
                    <a:pt x="831" y="1363"/>
                  </a:lnTo>
                  <a:lnTo>
                    <a:pt x="808" y="1394"/>
                  </a:lnTo>
                  <a:lnTo>
                    <a:pt x="777" y="1418"/>
                  </a:lnTo>
                  <a:lnTo>
                    <a:pt x="740" y="1433"/>
                  </a:lnTo>
                  <a:lnTo>
                    <a:pt x="700" y="1438"/>
                  </a:lnTo>
                  <a:lnTo>
                    <a:pt x="152" y="1438"/>
                  </a:lnTo>
                  <a:lnTo>
                    <a:pt x="111" y="1433"/>
                  </a:lnTo>
                  <a:lnTo>
                    <a:pt x="75" y="1418"/>
                  </a:lnTo>
                  <a:lnTo>
                    <a:pt x="46" y="1394"/>
                  </a:lnTo>
                  <a:lnTo>
                    <a:pt x="22" y="1363"/>
                  </a:lnTo>
                  <a:lnTo>
                    <a:pt x="5" y="1327"/>
                  </a:lnTo>
                  <a:lnTo>
                    <a:pt x="0" y="1287"/>
                  </a:lnTo>
                  <a:lnTo>
                    <a:pt x="0" y="152"/>
                  </a:lnTo>
                  <a:lnTo>
                    <a:pt x="5" y="111"/>
                  </a:lnTo>
                  <a:lnTo>
                    <a:pt x="22" y="75"/>
                  </a:lnTo>
                  <a:lnTo>
                    <a:pt x="46" y="44"/>
                  </a:lnTo>
                  <a:lnTo>
                    <a:pt x="75" y="20"/>
                  </a:lnTo>
                  <a:lnTo>
                    <a:pt x="111" y="5"/>
                  </a:lnTo>
                  <a:lnTo>
                    <a:pt x="152" y="0"/>
                  </a:lnTo>
                  <a:close/>
                </a:path>
              </a:pathLst>
            </a:custGeom>
            <a:gradFill>
              <a:gsLst>
                <a:gs pos="83000">
                  <a:schemeClr val="bg1">
                    <a:lumMod val="63000"/>
                  </a:schemeClr>
                </a:gs>
                <a:gs pos="0">
                  <a:srgbClr val="5A5A5A">
                    <a:lumMod val="54000"/>
                  </a:srgbClr>
                </a:gs>
                <a:gs pos="39195">
                  <a:schemeClr val="bg1">
                    <a:lumMod val="89000"/>
                    <a:lumOff val="11000"/>
                  </a:schemeClr>
                </a:gs>
                <a:gs pos="62000">
                  <a:srgbClr val="000000">
                    <a:lumMod val="77000"/>
                  </a:srgbClr>
                </a:gs>
                <a:gs pos="13000">
                  <a:schemeClr val="bg1">
                    <a:lumMod val="65000"/>
                  </a:schemeClr>
                </a:gs>
                <a:gs pos="100000">
                  <a:schemeClr val="tx1">
                    <a:alpha val="53000"/>
                    <a:lumMod val="66000"/>
                    <a:lumOff val="34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1" name="Freeform 12"/>
            <p:cNvSpPr>
              <a:spLocks/>
            </p:cNvSpPr>
            <p:nvPr/>
          </p:nvSpPr>
          <p:spPr bwMode="auto">
            <a:xfrm rot="3243413">
              <a:off x="3832723" y="4268706"/>
              <a:ext cx="646746" cy="1753932"/>
            </a:xfrm>
            <a:custGeom>
              <a:avLst/>
              <a:gdLst>
                <a:gd name="T0" fmla="*/ 124 w 972"/>
                <a:gd name="T1" fmla="*/ 0 h 2636"/>
                <a:gd name="T2" fmla="*/ 151 w 972"/>
                <a:gd name="T3" fmla="*/ 0 h 2636"/>
                <a:gd name="T4" fmla="*/ 820 w 972"/>
                <a:gd name="T5" fmla="*/ 0 h 2636"/>
                <a:gd name="T6" fmla="*/ 848 w 972"/>
                <a:gd name="T7" fmla="*/ 0 h 2636"/>
                <a:gd name="T8" fmla="*/ 873 w 972"/>
                <a:gd name="T9" fmla="*/ 0 h 2636"/>
                <a:gd name="T10" fmla="*/ 897 w 972"/>
                <a:gd name="T11" fmla="*/ 2 h 2636"/>
                <a:gd name="T12" fmla="*/ 919 w 972"/>
                <a:gd name="T13" fmla="*/ 6 h 2636"/>
                <a:gd name="T14" fmla="*/ 937 w 972"/>
                <a:gd name="T15" fmla="*/ 11 h 2636"/>
                <a:gd name="T16" fmla="*/ 952 w 972"/>
                <a:gd name="T17" fmla="*/ 20 h 2636"/>
                <a:gd name="T18" fmla="*/ 963 w 972"/>
                <a:gd name="T19" fmla="*/ 35 h 2636"/>
                <a:gd name="T20" fmla="*/ 970 w 972"/>
                <a:gd name="T21" fmla="*/ 53 h 2636"/>
                <a:gd name="T22" fmla="*/ 972 w 972"/>
                <a:gd name="T23" fmla="*/ 77 h 2636"/>
                <a:gd name="T24" fmla="*/ 972 w 972"/>
                <a:gd name="T25" fmla="*/ 2484 h 2636"/>
                <a:gd name="T26" fmla="*/ 966 w 972"/>
                <a:gd name="T27" fmla="*/ 2525 h 2636"/>
                <a:gd name="T28" fmla="*/ 952 w 972"/>
                <a:gd name="T29" fmla="*/ 2561 h 2636"/>
                <a:gd name="T30" fmla="*/ 928 w 972"/>
                <a:gd name="T31" fmla="*/ 2592 h 2636"/>
                <a:gd name="T32" fmla="*/ 897 w 972"/>
                <a:gd name="T33" fmla="*/ 2616 h 2636"/>
                <a:gd name="T34" fmla="*/ 860 w 972"/>
                <a:gd name="T35" fmla="*/ 2632 h 2636"/>
                <a:gd name="T36" fmla="*/ 820 w 972"/>
                <a:gd name="T37" fmla="*/ 2636 h 2636"/>
                <a:gd name="T38" fmla="*/ 151 w 972"/>
                <a:gd name="T39" fmla="*/ 2636 h 2636"/>
                <a:gd name="T40" fmla="*/ 111 w 972"/>
                <a:gd name="T41" fmla="*/ 2632 h 2636"/>
                <a:gd name="T42" fmla="*/ 75 w 972"/>
                <a:gd name="T43" fmla="*/ 2616 h 2636"/>
                <a:gd name="T44" fmla="*/ 45 w 972"/>
                <a:gd name="T45" fmla="*/ 2592 h 2636"/>
                <a:gd name="T46" fmla="*/ 22 w 972"/>
                <a:gd name="T47" fmla="*/ 2561 h 2636"/>
                <a:gd name="T48" fmla="*/ 5 w 972"/>
                <a:gd name="T49" fmla="*/ 2525 h 2636"/>
                <a:gd name="T50" fmla="*/ 0 w 972"/>
                <a:gd name="T51" fmla="*/ 2484 h 2636"/>
                <a:gd name="T52" fmla="*/ 0 w 972"/>
                <a:gd name="T53" fmla="*/ 77 h 2636"/>
                <a:gd name="T54" fmla="*/ 3 w 972"/>
                <a:gd name="T55" fmla="*/ 53 h 2636"/>
                <a:gd name="T56" fmla="*/ 9 w 972"/>
                <a:gd name="T57" fmla="*/ 35 h 2636"/>
                <a:gd name="T58" fmla="*/ 22 w 972"/>
                <a:gd name="T59" fmla="*/ 20 h 2636"/>
                <a:gd name="T60" fmla="*/ 36 w 972"/>
                <a:gd name="T61" fmla="*/ 11 h 2636"/>
                <a:gd name="T62" fmla="*/ 54 w 972"/>
                <a:gd name="T63" fmla="*/ 6 h 2636"/>
                <a:gd name="T64" fmla="*/ 75 w 972"/>
                <a:gd name="T65" fmla="*/ 2 h 2636"/>
                <a:gd name="T66" fmla="*/ 98 w 972"/>
                <a:gd name="T67" fmla="*/ 0 h 2636"/>
                <a:gd name="T68" fmla="*/ 124 w 972"/>
                <a:gd name="T69" fmla="*/ 0 h 2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2" h="2636">
                  <a:moveTo>
                    <a:pt x="124" y="0"/>
                  </a:moveTo>
                  <a:lnTo>
                    <a:pt x="151" y="0"/>
                  </a:lnTo>
                  <a:lnTo>
                    <a:pt x="820" y="0"/>
                  </a:lnTo>
                  <a:lnTo>
                    <a:pt x="848" y="0"/>
                  </a:lnTo>
                  <a:lnTo>
                    <a:pt x="873" y="0"/>
                  </a:lnTo>
                  <a:lnTo>
                    <a:pt x="897" y="2"/>
                  </a:lnTo>
                  <a:lnTo>
                    <a:pt x="919" y="6"/>
                  </a:lnTo>
                  <a:lnTo>
                    <a:pt x="937" y="11"/>
                  </a:lnTo>
                  <a:lnTo>
                    <a:pt x="952" y="20"/>
                  </a:lnTo>
                  <a:lnTo>
                    <a:pt x="963" y="35"/>
                  </a:lnTo>
                  <a:lnTo>
                    <a:pt x="970" y="53"/>
                  </a:lnTo>
                  <a:lnTo>
                    <a:pt x="972" y="77"/>
                  </a:lnTo>
                  <a:lnTo>
                    <a:pt x="972" y="2484"/>
                  </a:lnTo>
                  <a:lnTo>
                    <a:pt x="966" y="2525"/>
                  </a:lnTo>
                  <a:lnTo>
                    <a:pt x="952" y="2561"/>
                  </a:lnTo>
                  <a:lnTo>
                    <a:pt x="928" y="2592"/>
                  </a:lnTo>
                  <a:lnTo>
                    <a:pt x="897" y="2616"/>
                  </a:lnTo>
                  <a:lnTo>
                    <a:pt x="860" y="2632"/>
                  </a:lnTo>
                  <a:lnTo>
                    <a:pt x="820" y="2636"/>
                  </a:lnTo>
                  <a:lnTo>
                    <a:pt x="151" y="2636"/>
                  </a:lnTo>
                  <a:lnTo>
                    <a:pt x="111" y="2632"/>
                  </a:lnTo>
                  <a:lnTo>
                    <a:pt x="75" y="2616"/>
                  </a:lnTo>
                  <a:lnTo>
                    <a:pt x="45" y="2592"/>
                  </a:lnTo>
                  <a:lnTo>
                    <a:pt x="22" y="2561"/>
                  </a:lnTo>
                  <a:lnTo>
                    <a:pt x="5" y="2525"/>
                  </a:lnTo>
                  <a:lnTo>
                    <a:pt x="0" y="2484"/>
                  </a:lnTo>
                  <a:lnTo>
                    <a:pt x="0" y="77"/>
                  </a:lnTo>
                  <a:lnTo>
                    <a:pt x="3" y="53"/>
                  </a:lnTo>
                  <a:lnTo>
                    <a:pt x="9" y="35"/>
                  </a:lnTo>
                  <a:lnTo>
                    <a:pt x="22" y="20"/>
                  </a:lnTo>
                  <a:lnTo>
                    <a:pt x="36" y="11"/>
                  </a:lnTo>
                  <a:lnTo>
                    <a:pt x="54" y="6"/>
                  </a:lnTo>
                  <a:lnTo>
                    <a:pt x="75" y="2"/>
                  </a:lnTo>
                  <a:lnTo>
                    <a:pt x="98" y="0"/>
                  </a:lnTo>
                  <a:lnTo>
                    <a:pt x="124" y="0"/>
                  </a:lnTo>
                  <a:close/>
                </a:path>
              </a:pathLst>
            </a:custGeom>
            <a:gradFill>
              <a:gsLst>
                <a:gs pos="83000">
                  <a:schemeClr val="bg1">
                    <a:lumMod val="77000"/>
                    <a:lumOff val="23000"/>
                  </a:schemeClr>
                </a:gs>
                <a:gs pos="0">
                  <a:srgbClr val="5A5A5A">
                    <a:lumMod val="58000"/>
                    <a:lumOff val="42000"/>
                  </a:srgbClr>
                </a:gs>
                <a:gs pos="39195">
                  <a:schemeClr val="bg1">
                    <a:lumMod val="98000"/>
                  </a:schemeClr>
                </a:gs>
                <a:gs pos="62000">
                  <a:srgbClr val="000000">
                    <a:lumMod val="58000"/>
                    <a:lumOff val="42000"/>
                  </a:srgbClr>
                </a:gs>
                <a:gs pos="13000">
                  <a:schemeClr val="bg1"/>
                </a:gs>
                <a:gs pos="100000">
                  <a:schemeClr val="tx1">
                    <a:alpha val="53000"/>
                    <a:lumMod val="41000"/>
                    <a:lumOff val="59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2" name="Freeform 15"/>
            <p:cNvSpPr>
              <a:spLocks/>
            </p:cNvSpPr>
            <p:nvPr/>
          </p:nvSpPr>
          <p:spPr bwMode="auto">
            <a:xfrm rot="3243413">
              <a:off x="5073728" y="4179969"/>
              <a:ext cx="600835" cy="164348"/>
            </a:xfrm>
            <a:custGeom>
              <a:avLst/>
              <a:gdLst>
                <a:gd name="T0" fmla="*/ 79 w 903"/>
                <a:gd name="T1" fmla="*/ 0 h 247"/>
                <a:gd name="T2" fmla="*/ 824 w 903"/>
                <a:gd name="T3" fmla="*/ 0 h 247"/>
                <a:gd name="T4" fmla="*/ 850 w 903"/>
                <a:gd name="T5" fmla="*/ 5 h 247"/>
                <a:gd name="T6" fmla="*/ 870 w 903"/>
                <a:gd name="T7" fmla="*/ 16 h 247"/>
                <a:gd name="T8" fmla="*/ 888 w 903"/>
                <a:gd name="T9" fmla="*/ 33 h 247"/>
                <a:gd name="T10" fmla="*/ 899 w 903"/>
                <a:gd name="T11" fmla="*/ 55 h 247"/>
                <a:gd name="T12" fmla="*/ 903 w 903"/>
                <a:gd name="T13" fmla="*/ 80 h 247"/>
                <a:gd name="T14" fmla="*/ 903 w 903"/>
                <a:gd name="T15" fmla="*/ 168 h 247"/>
                <a:gd name="T16" fmla="*/ 899 w 903"/>
                <a:gd name="T17" fmla="*/ 194 h 247"/>
                <a:gd name="T18" fmla="*/ 888 w 903"/>
                <a:gd name="T19" fmla="*/ 216 h 247"/>
                <a:gd name="T20" fmla="*/ 870 w 903"/>
                <a:gd name="T21" fmla="*/ 232 h 247"/>
                <a:gd name="T22" fmla="*/ 850 w 903"/>
                <a:gd name="T23" fmla="*/ 243 h 247"/>
                <a:gd name="T24" fmla="*/ 824 w 903"/>
                <a:gd name="T25" fmla="*/ 247 h 247"/>
                <a:gd name="T26" fmla="*/ 79 w 903"/>
                <a:gd name="T27" fmla="*/ 247 h 247"/>
                <a:gd name="T28" fmla="*/ 55 w 903"/>
                <a:gd name="T29" fmla="*/ 243 h 247"/>
                <a:gd name="T30" fmla="*/ 33 w 903"/>
                <a:gd name="T31" fmla="*/ 232 h 247"/>
                <a:gd name="T32" fmla="*/ 17 w 903"/>
                <a:gd name="T33" fmla="*/ 216 h 247"/>
                <a:gd name="T34" fmla="*/ 6 w 903"/>
                <a:gd name="T35" fmla="*/ 194 h 247"/>
                <a:gd name="T36" fmla="*/ 0 w 903"/>
                <a:gd name="T37" fmla="*/ 168 h 247"/>
                <a:gd name="T38" fmla="*/ 0 w 903"/>
                <a:gd name="T39" fmla="*/ 80 h 247"/>
                <a:gd name="T40" fmla="*/ 6 w 903"/>
                <a:gd name="T41" fmla="*/ 55 h 247"/>
                <a:gd name="T42" fmla="*/ 17 w 903"/>
                <a:gd name="T43" fmla="*/ 33 h 247"/>
                <a:gd name="T44" fmla="*/ 33 w 903"/>
                <a:gd name="T45" fmla="*/ 16 h 247"/>
                <a:gd name="T46" fmla="*/ 55 w 903"/>
                <a:gd name="T47" fmla="*/ 5 h 247"/>
                <a:gd name="T48" fmla="*/ 79 w 903"/>
                <a:gd name="T49"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03" h="247">
                  <a:moveTo>
                    <a:pt x="79" y="0"/>
                  </a:moveTo>
                  <a:lnTo>
                    <a:pt x="824" y="0"/>
                  </a:lnTo>
                  <a:lnTo>
                    <a:pt x="850" y="5"/>
                  </a:lnTo>
                  <a:lnTo>
                    <a:pt x="870" y="16"/>
                  </a:lnTo>
                  <a:lnTo>
                    <a:pt x="888" y="33"/>
                  </a:lnTo>
                  <a:lnTo>
                    <a:pt x="899" y="55"/>
                  </a:lnTo>
                  <a:lnTo>
                    <a:pt x="903" y="80"/>
                  </a:lnTo>
                  <a:lnTo>
                    <a:pt x="903" y="168"/>
                  </a:lnTo>
                  <a:lnTo>
                    <a:pt x="899" y="194"/>
                  </a:lnTo>
                  <a:lnTo>
                    <a:pt x="888" y="216"/>
                  </a:lnTo>
                  <a:lnTo>
                    <a:pt x="870" y="232"/>
                  </a:lnTo>
                  <a:lnTo>
                    <a:pt x="850" y="243"/>
                  </a:lnTo>
                  <a:lnTo>
                    <a:pt x="824" y="247"/>
                  </a:lnTo>
                  <a:lnTo>
                    <a:pt x="79" y="247"/>
                  </a:lnTo>
                  <a:lnTo>
                    <a:pt x="55" y="243"/>
                  </a:lnTo>
                  <a:lnTo>
                    <a:pt x="33" y="232"/>
                  </a:lnTo>
                  <a:lnTo>
                    <a:pt x="17" y="216"/>
                  </a:lnTo>
                  <a:lnTo>
                    <a:pt x="6" y="194"/>
                  </a:lnTo>
                  <a:lnTo>
                    <a:pt x="0" y="168"/>
                  </a:lnTo>
                  <a:lnTo>
                    <a:pt x="0" y="80"/>
                  </a:lnTo>
                  <a:lnTo>
                    <a:pt x="6" y="55"/>
                  </a:lnTo>
                  <a:lnTo>
                    <a:pt x="17" y="33"/>
                  </a:lnTo>
                  <a:lnTo>
                    <a:pt x="33" y="16"/>
                  </a:lnTo>
                  <a:lnTo>
                    <a:pt x="55" y="5"/>
                  </a:lnTo>
                  <a:lnTo>
                    <a:pt x="79" y="0"/>
                  </a:lnTo>
                  <a:close/>
                </a:path>
              </a:pathLst>
            </a:custGeom>
            <a:gradFill>
              <a:gsLst>
                <a:gs pos="83000">
                  <a:schemeClr val="bg1">
                    <a:lumMod val="77000"/>
                    <a:lumOff val="23000"/>
                  </a:schemeClr>
                </a:gs>
                <a:gs pos="0">
                  <a:srgbClr val="5A5A5A">
                    <a:lumMod val="58000"/>
                    <a:lumOff val="42000"/>
                  </a:srgbClr>
                </a:gs>
                <a:gs pos="39195">
                  <a:schemeClr val="bg1">
                    <a:lumMod val="98000"/>
                  </a:schemeClr>
                </a:gs>
                <a:gs pos="62000">
                  <a:srgbClr val="000000">
                    <a:lumMod val="58000"/>
                    <a:lumOff val="42000"/>
                  </a:srgbClr>
                </a:gs>
                <a:gs pos="13000">
                  <a:schemeClr val="bg1"/>
                </a:gs>
                <a:gs pos="100000">
                  <a:schemeClr val="tx1">
                    <a:alpha val="53000"/>
                    <a:lumMod val="41000"/>
                    <a:lumOff val="59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3" name="Freeform 12"/>
            <p:cNvSpPr>
              <a:spLocks/>
            </p:cNvSpPr>
            <p:nvPr/>
          </p:nvSpPr>
          <p:spPr bwMode="auto">
            <a:xfrm rot="3243413">
              <a:off x="3293986" y="5320650"/>
              <a:ext cx="651800" cy="425638"/>
            </a:xfrm>
            <a:custGeom>
              <a:avLst/>
              <a:gdLst>
                <a:gd name="T0" fmla="*/ 124 w 972"/>
                <a:gd name="T1" fmla="*/ 0 h 2636"/>
                <a:gd name="T2" fmla="*/ 151 w 972"/>
                <a:gd name="T3" fmla="*/ 0 h 2636"/>
                <a:gd name="T4" fmla="*/ 820 w 972"/>
                <a:gd name="T5" fmla="*/ 0 h 2636"/>
                <a:gd name="T6" fmla="*/ 848 w 972"/>
                <a:gd name="T7" fmla="*/ 0 h 2636"/>
                <a:gd name="T8" fmla="*/ 873 w 972"/>
                <a:gd name="T9" fmla="*/ 0 h 2636"/>
                <a:gd name="T10" fmla="*/ 897 w 972"/>
                <a:gd name="T11" fmla="*/ 2 h 2636"/>
                <a:gd name="T12" fmla="*/ 919 w 972"/>
                <a:gd name="T13" fmla="*/ 6 h 2636"/>
                <a:gd name="T14" fmla="*/ 937 w 972"/>
                <a:gd name="T15" fmla="*/ 11 h 2636"/>
                <a:gd name="T16" fmla="*/ 952 w 972"/>
                <a:gd name="T17" fmla="*/ 20 h 2636"/>
                <a:gd name="T18" fmla="*/ 963 w 972"/>
                <a:gd name="T19" fmla="*/ 35 h 2636"/>
                <a:gd name="T20" fmla="*/ 970 w 972"/>
                <a:gd name="T21" fmla="*/ 53 h 2636"/>
                <a:gd name="T22" fmla="*/ 972 w 972"/>
                <a:gd name="T23" fmla="*/ 77 h 2636"/>
                <a:gd name="T24" fmla="*/ 972 w 972"/>
                <a:gd name="T25" fmla="*/ 2484 h 2636"/>
                <a:gd name="T26" fmla="*/ 966 w 972"/>
                <a:gd name="T27" fmla="*/ 2525 h 2636"/>
                <a:gd name="T28" fmla="*/ 952 w 972"/>
                <a:gd name="T29" fmla="*/ 2561 h 2636"/>
                <a:gd name="T30" fmla="*/ 928 w 972"/>
                <a:gd name="T31" fmla="*/ 2592 h 2636"/>
                <a:gd name="T32" fmla="*/ 897 w 972"/>
                <a:gd name="T33" fmla="*/ 2616 h 2636"/>
                <a:gd name="T34" fmla="*/ 860 w 972"/>
                <a:gd name="T35" fmla="*/ 2632 h 2636"/>
                <a:gd name="T36" fmla="*/ 820 w 972"/>
                <a:gd name="T37" fmla="*/ 2636 h 2636"/>
                <a:gd name="T38" fmla="*/ 151 w 972"/>
                <a:gd name="T39" fmla="*/ 2636 h 2636"/>
                <a:gd name="T40" fmla="*/ 111 w 972"/>
                <a:gd name="T41" fmla="*/ 2632 h 2636"/>
                <a:gd name="T42" fmla="*/ 75 w 972"/>
                <a:gd name="T43" fmla="*/ 2616 h 2636"/>
                <a:gd name="T44" fmla="*/ 45 w 972"/>
                <a:gd name="T45" fmla="*/ 2592 h 2636"/>
                <a:gd name="T46" fmla="*/ 22 w 972"/>
                <a:gd name="T47" fmla="*/ 2561 h 2636"/>
                <a:gd name="T48" fmla="*/ 5 w 972"/>
                <a:gd name="T49" fmla="*/ 2525 h 2636"/>
                <a:gd name="T50" fmla="*/ 0 w 972"/>
                <a:gd name="T51" fmla="*/ 2484 h 2636"/>
                <a:gd name="T52" fmla="*/ 0 w 972"/>
                <a:gd name="T53" fmla="*/ 77 h 2636"/>
                <a:gd name="T54" fmla="*/ 3 w 972"/>
                <a:gd name="T55" fmla="*/ 53 h 2636"/>
                <a:gd name="T56" fmla="*/ 9 w 972"/>
                <a:gd name="T57" fmla="*/ 35 h 2636"/>
                <a:gd name="T58" fmla="*/ 22 w 972"/>
                <a:gd name="T59" fmla="*/ 20 h 2636"/>
                <a:gd name="T60" fmla="*/ 36 w 972"/>
                <a:gd name="T61" fmla="*/ 11 h 2636"/>
                <a:gd name="T62" fmla="*/ 54 w 972"/>
                <a:gd name="T63" fmla="*/ 6 h 2636"/>
                <a:gd name="T64" fmla="*/ 75 w 972"/>
                <a:gd name="T65" fmla="*/ 2 h 2636"/>
                <a:gd name="T66" fmla="*/ 98 w 972"/>
                <a:gd name="T67" fmla="*/ 0 h 2636"/>
                <a:gd name="T68" fmla="*/ 124 w 972"/>
                <a:gd name="T69" fmla="*/ 0 h 2636"/>
                <a:gd name="connsiteX0" fmla="*/ 1292 w 10016"/>
                <a:gd name="connsiteY0" fmla="*/ 0 h 10000"/>
                <a:gd name="connsiteX1" fmla="*/ 1569 w 10016"/>
                <a:gd name="connsiteY1" fmla="*/ 0 h 10000"/>
                <a:gd name="connsiteX2" fmla="*/ 8452 w 10016"/>
                <a:gd name="connsiteY2" fmla="*/ 0 h 10000"/>
                <a:gd name="connsiteX3" fmla="*/ 8740 w 10016"/>
                <a:gd name="connsiteY3" fmla="*/ 0 h 10000"/>
                <a:gd name="connsiteX4" fmla="*/ 8997 w 10016"/>
                <a:gd name="connsiteY4" fmla="*/ 0 h 10000"/>
                <a:gd name="connsiteX5" fmla="*/ 9244 w 10016"/>
                <a:gd name="connsiteY5" fmla="*/ 8 h 10000"/>
                <a:gd name="connsiteX6" fmla="*/ 9471 w 10016"/>
                <a:gd name="connsiteY6" fmla="*/ 23 h 10000"/>
                <a:gd name="connsiteX7" fmla="*/ 9656 w 10016"/>
                <a:gd name="connsiteY7" fmla="*/ 42 h 10000"/>
                <a:gd name="connsiteX8" fmla="*/ 9810 w 10016"/>
                <a:gd name="connsiteY8" fmla="*/ 76 h 10000"/>
                <a:gd name="connsiteX9" fmla="*/ 9923 w 10016"/>
                <a:gd name="connsiteY9" fmla="*/ 133 h 10000"/>
                <a:gd name="connsiteX10" fmla="*/ 9995 w 10016"/>
                <a:gd name="connsiteY10" fmla="*/ 201 h 10000"/>
                <a:gd name="connsiteX11" fmla="*/ 10016 w 10016"/>
                <a:gd name="connsiteY11" fmla="*/ 292 h 10000"/>
                <a:gd name="connsiteX12" fmla="*/ 10016 w 10016"/>
                <a:gd name="connsiteY12" fmla="*/ 9423 h 10000"/>
                <a:gd name="connsiteX13" fmla="*/ 9954 w 10016"/>
                <a:gd name="connsiteY13" fmla="*/ 9579 h 10000"/>
                <a:gd name="connsiteX14" fmla="*/ 9810 w 10016"/>
                <a:gd name="connsiteY14" fmla="*/ 9715 h 10000"/>
                <a:gd name="connsiteX15" fmla="*/ 9563 w 10016"/>
                <a:gd name="connsiteY15" fmla="*/ 9833 h 10000"/>
                <a:gd name="connsiteX16" fmla="*/ 9244 w 10016"/>
                <a:gd name="connsiteY16" fmla="*/ 9924 h 10000"/>
                <a:gd name="connsiteX17" fmla="*/ 8864 w 10016"/>
                <a:gd name="connsiteY17" fmla="*/ 9985 h 10000"/>
                <a:gd name="connsiteX18" fmla="*/ 8452 w 10016"/>
                <a:gd name="connsiteY18" fmla="*/ 10000 h 10000"/>
                <a:gd name="connsiteX19" fmla="*/ 1569 w 10016"/>
                <a:gd name="connsiteY19" fmla="*/ 10000 h 10000"/>
                <a:gd name="connsiteX20" fmla="*/ 1158 w 10016"/>
                <a:gd name="connsiteY20" fmla="*/ 9985 h 10000"/>
                <a:gd name="connsiteX21" fmla="*/ 788 w 10016"/>
                <a:gd name="connsiteY21" fmla="*/ 9924 h 10000"/>
                <a:gd name="connsiteX22" fmla="*/ 479 w 10016"/>
                <a:gd name="connsiteY22" fmla="*/ 9833 h 10000"/>
                <a:gd name="connsiteX23" fmla="*/ 242 w 10016"/>
                <a:gd name="connsiteY23" fmla="*/ 9715 h 10000"/>
                <a:gd name="connsiteX24" fmla="*/ 67 w 10016"/>
                <a:gd name="connsiteY24" fmla="*/ 9579 h 10000"/>
                <a:gd name="connsiteX25" fmla="*/ 16 w 10016"/>
                <a:gd name="connsiteY25" fmla="*/ 9423 h 10000"/>
                <a:gd name="connsiteX26" fmla="*/ 0 w 10016"/>
                <a:gd name="connsiteY26" fmla="*/ 7482 h 10000"/>
                <a:gd name="connsiteX27" fmla="*/ 16 w 10016"/>
                <a:gd name="connsiteY27" fmla="*/ 292 h 10000"/>
                <a:gd name="connsiteX28" fmla="*/ 47 w 10016"/>
                <a:gd name="connsiteY28" fmla="*/ 201 h 10000"/>
                <a:gd name="connsiteX29" fmla="*/ 109 w 10016"/>
                <a:gd name="connsiteY29" fmla="*/ 133 h 10000"/>
                <a:gd name="connsiteX30" fmla="*/ 242 w 10016"/>
                <a:gd name="connsiteY30" fmla="*/ 76 h 10000"/>
                <a:gd name="connsiteX31" fmla="*/ 386 w 10016"/>
                <a:gd name="connsiteY31" fmla="*/ 42 h 10000"/>
                <a:gd name="connsiteX32" fmla="*/ 572 w 10016"/>
                <a:gd name="connsiteY32" fmla="*/ 23 h 10000"/>
                <a:gd name="connsiteX33" fmla="*/ 788 w 10016"/>
                <a:gd name="connsiteY33" fmla="*/ 8 h 10000"/>
                <a:gd name="connsiteX34" fmla="*/ 1024 w 10016"/>
                <a:gd name="connsiteY34" fmla="*/ 0 h 10000"/>
                <a:gd name="connsiteX35" fmla="*/ 1292 w 10016"/>
                <a:gd name="connsiteY35"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9810 w 10035"/>
                <a:gd name="connsiteY8" fmla="*/ 76 h 10000"/>
                <a:gd name="connsiteX9" fmla="*/ 9923 w 10035"/>
                <a:gd name="connsiteY9" fmla="*/ 133 h 10000"/>
                <a:gd name="connsiteX10" fmla="*/ 9995 w 10035"/>
                <a:gd name="connsiteY10" fmla="*/ 201 h 10000"/>
                <a:gd name="connsiteX11" fmla="*/ 10016 w 10035"/>
                <a:gd name="connsiteY11" fmla="*/ 292 h 10000"/>
                <a:gd name="connsiteX12" fmla="*/ 10035 w 10035"/>
                <a:gd name="connsiteY12" fmla="*/ 7579 h 10000"/>
                <a:gd name="connsiteX13" fmla="*/ 10016 w 10035"/>
                <a:gd name="connsiteY13" fmla="*/ 9423 h 10000"/>
                <a:gd name="connsiteX14" fmla="*/ 9954 w 10035"/>
                <a:gd name="connsiteY14" fmla="*/ 9579 h 10000"/>
                <a:gd name="connsiteX15" fmla="*/ 9810 w 10035"/>
                <a:gd name="connsiteY15" fmla="*/ 9715 h 10000"/>
                <a:gd name="connsiteX16" fmla="*/ 9563 w 10035"/>
                <a:gd name="connsiteY16" fmla="*/ 9833 h 10000"/>
                <a:gd name="connsiteX17" fmla="*/ 9244 w 10035"/>
                <a:gd name="connsiteY17" fmla="*/ 9924 h 10000"/>
                <a:gd name="connsiteX18" fmla="*/ 8864 w 10035"/>
                <a:gd name="connsiteY18" fmla="*/ 9985 h 10000"/>
                <a:gd name="connsiteX19" fmla="*/ 8452 w 10035"/>
                <a:gd name="connsiteY19" fmla="*/ 10000 h 10000"/>
                <a:gd name="connsiteX20" fmla="*/ 1569 w 10035"/>
                <a:gd name="connsiteY20" fmla="*/ 10000 h 10000"/>
                <a:gd name="connsiteX21" fmla="*/ 1158 w 10035"/>
                <a:gd name="connsiteY21" fmla="*/ 9985 h 10000"/>
                <a:gd name="connsiteX22" fmla="*/ 788 w 10035"/>
                <a:gd name="connsiteY22" fmla="*/ 9924 h 10000"/>
                <a:gd name="connsiteX23" fmla="*/ 479 w 10035"/>
                <a:gd name="connsiteY23" fmla="*/ 9833 h 10000"/>
                <a:gd name="connsiteX24" fmla="*/ 242 w 10035"/>
                <a:gd name="connsiteY24" fmla="*/ 9715 h 10000"/>
                <a:gd name="connsiteX25" fmla="*/ 67 w 10035"/>
                <a:gd name="connsiteY25" fmla="*/ 9579 h 10000"/>
                <a:gd name="connsiteX26" fmla="*/ 16 w 10035"/>
                <a:gd name="connsiteY26" fmla="*/ 9423 h 10000"/>
                <a:gd name="connsiteX27" fmla="*/ 0 w 10035"/>
                <a:gd name="connsiteY27" fmla="*/ 7482 h 10000"/>
                <a:gd name="connsiteX28" fmla="*/ 16 w 10035"/>
                <a:gd name="connsiteY28" fmla="*/ 292 h 10000"/>
                <a:gd name="connsiteX29" fmla="*/ 47 w 10035"/>
                <a:gd name="connsiteY29" fmla="*/ 201 h 10000"/>
                <a:gd name="connsiteX30" fmla="*/ 109 w 10035"/>
                <a:gd name="connsiteY30" fmla="*/ 133 h 10000"/>
                <a:gd name="connsiteX31" fmla="*/ 242 w 10035"/>
                <a:gd name="connsiteY31" fmla="*/ 76 h 10000"/>
                <a:gd name="connsiteX32" fmla="*/ 386 w 10035"/>
                <a:gd name="connsiteY32" fmla="*/ 42 h 10000"/>
                <a:gd name="connsiteX33" fmla="*/ 572 w 10035"/>
                <a:gd name="connsiteY33" fmla="*/ 23 h 10000"/>
                <a:gd name="connsiteX34" fmla="*/ 788 w 10035"/>
                <a:gd name="connsiteY34" fmla="*/ 8 h 10000"/>
                <a:gd name="connsiteX35" fmla="*/ 1024 w 10035"/>
                <a:gd name="connsiteY35" fmla="*/ 0 h 10000"/>
                <a:gd name="connsiteX36" fmla="*/ 1292 w 10035"/>
                <a:gd name="connsiteY36" fmla="*/ 0 h 10000"/>
                <a:gd name="connsiteX0" fmla="*/ 1292 w 10035"/>
                <a:gd name="connsiteY0" fmla="*/ 295 h 10295"/>
                <a:gd name="connsiteX1" fmla="*/ 1569 w 10035"/>
                <a:gd name="connsiteY1" fmla="*/ 295 h 10295"/>
                <a:gd name="connsiteX2" fmla="*/ 8452 w 10035"/>
                <a:gd name="connsiteY2" fmla="*/ 295 h 10295"/>
                <a:gd name="connsiteX3" fmla="*/ 8740 w 10035"/>
                <a:gd name="connsiteY3" fmla="*/ 295 h 10295"/>
                <a:gd name="connsiteX4" fmla="*/ 8997 w 10035"/>
                <a:gd name="connsiteY4" fmla="*/ 295 h 10295"/>
                <a:gd name="connsiteX5" fmla="*/ 9244 w 10035"/>
                <a:gd name="connsiteY5" fmla="*/ 303 h 10295"/>
                <a:gd name="connsiteX6" fmla="*/ 9471 w 10035"/>
                <a:gd name="connsiteY6" fmla="*/ 318 h 10295"/>
                <a:gd name="connsiteX7" fmla="*/ 9656 w 10035"/>
                <a:gd name="connsiteY7" fmla="*/ 337 h 10295"/>
                <a:gd name="connsiteX8" fmla="*/ 9810 w 10035"/>
                <a:gd name="connsiteY8" fmla="*/ 371 h 10295"/>
                <a:gd name="connsiteX9" fmla="*/ 9923 w 10035"/>
                <a:gd name="connsiteY9" fmla="*/ 428 h 10295"/>
                <a:gd name="connsiteX10" fmla="*/ 10016 w 10035"/>
                <a:gd name="connsiteY10" fmla="*/ 587 h 10295"/>
                <a:gd name="connsiteX11" fmla="*/ 10035 w 10035"/>
                <a:gd name="connsiteY11" fmla="*/ 7874 h 10295"/>
                <a:gd name="connsiteX12" fmla="*/ 10016 w 10035"/>
                <a:gd name="connsiteY12" fmla="*/ 9718 h 10295"/>
                <a:gd name="connsiteX13" fmla="*/ 9954 w 10035"/>
                <a:gd name="connsiteY13" fmla="*/ 9874 h 10295"/>
                <a:gd name="connsiteX14" fmla="*/ 9810 w 10035"/>
                <a:gd name="connsiteY14" fmla="*/ 10010 h 10295"/>
                <a:gd name="connsiteX15" fmla="*/ 9563 w 10035"/>
                <a:gd name="connsiteY15" fmla="*/ 10128 h 10295"/>
                <a:gd name="connsiteX16" fmla="*/ 9244 w 10035"/>
                <a:gd name="connsiteY16" fmla="*/ 10219 h 10295"/>
                <a:gd name="connsiteX17" fmla="*/ 8864 w 10035"/>
                <a:gd name="connsiteY17" fmla="*/ 10280 h 10295"/>
                <a:gd name="connsiteX18" fmla="*/ 8452 w 10035"/>
                <a:gd name="connsiteY18" fmla="*/ 10295 h 10295"/>
                <a:gd name="connsiteX19" fmla="*/ 1569 w 10035"/>
                <a:gd name="connsiteY19" fmla="*/ 10295 h 10295"/>
                <a:gd name="connsiteX20" fmla="*/ 1158 w 10035"/>
                <a:gd name="connsiteY20" fmla="*/ 10280 h 10295"/>
                <a:gd name="connsiteX21" fmla="*/ 788 w 10035"/>
                <a:gd name="connsiteY21" fmla="*/ 10219 h 10295"/>
                <a:gd name="connsiteX22" fmla="*/ 479 w 10035"/>
                <a:gd name="connsiteY22" fmla="*/ 10128 h 10295"/>
                <a:gd name="connsiteX23" fmla="*/ 242 w 10035"/>
                <a:gd name="connsiteY23" fmla="*/ 10010 h 10295"/>
                <a:gd name="connsiteX24" fmla="*/ 67 w 10035"/>
                <a:gd name="connsiteY24" fmla="*/ 9874 h 10295"/>
                <a:gd name="connsiteX25" fmla="*/ 16 w 10035"/>
                <a:gd name="connsiteY25" fmla="*/ 9718 h 10295"/>
                <a:gd name="connsiteX26" fmla="*/ 0 w 10035"/>
                <a:gd name="connsiteY26" fmla="*/ 7777 h 10295"/>
                <a:gd name="connsiteX27" fmla="*/ 16 w 10035"/>
                <a:gd name="connsiteY27" fmla="*/ 587 h 10295"/>
                <a:gd name="connsiteX28" fmla="*/ 47 w 10035"/>
                <a:gd name="connsiteY28" fmla="*/ 496 h 10295"/>
                <a:gd name="connsiteX29" fmla="*/ 109 w 10035"/>
                <a:gd name="connsiteY29" fmla="*/ 428 h 10295"/>
                <a:gd name="connsiteX30" fmla="*/ 242 w 10035"/>
                <a:gd name="connsiteY30" fmla="*/ 371 h 10295"/>
                <a:gd name="connsiteX31" fmla="*/ 386 w 10035"/>
                <a:gd name="connsiteY31" fmla="*/ 337 h 10295"/>
                <a:gd name="connsiteX32" fmla="*/ 572 w 10035"/>
                <a:gd name="connsiteY32" fmla="*/ 318 h 10295"/>
                <a:gd name="connsiteX33" fmla="*/ 788 w 10035"/>
                <a:gd name="connsiteY33" fmla="*/ 303 h 10295"/>
                <a:gd name="connsiteX34" fmla="*/ 1024 w 10035"/>
                <a:gd name="connsiteY34" fmla="*/ 295 h 10295"/>
                <a:gd name="connsiteX35" fmla="*/ 1292 w 10035"/>
                <a:gd name="connsiteY35" fmla="*/ 295 h 10295"/>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9810 w 10035"/>
                <a:gd name="connsiteY8" fmla="*/ 76 h 10000"/>
                <a:gd name="connsiteX9" fmla="*/ 10016 w 10035"/>
                <a:gd name="connsiteY9" fmla="*/ 292 h 10000"/>
                <a:gd name="connsiteX10" fmla="*/ 10035 w 10035"/>
                <a:gd name="connsiteY10" fmla="*/ 7579 h 10000"/>
                <a:gd name="connsiteX11" fmla="*/ 10016 w 10035"/>
                <a:gd name="connsiteY11" fmla="*/ 9423 h 10000"/>
                <a:gd name="connsiteX12" fmla="*/ 9954 w 10035"/>
                <a:gd name="connsiteY12" fmla="*/ 9579 h 10000"/>
                <a:gd name="connsiteX13" fmla="*/ 9810 w 10035"/>
                <a:gd name="connsiteY13" fmla="*/ 9715 h 10000"/>
                <a:gd name="connsiteX14" fmla="*/ 9563 w 10035"/>
                <a:gd name="connsiteY14" fmla="*/ 9833 h 10000"/>
                <a:gd name="connsiteX15" fmla="*/ 9244 w 10035"/>
                <a:gd name="connsiteY15" fmla="*/ 9924 h 10000"/>
                <a:gd name="connsiteX16" fmla="*/ 8864 w 10035"/>
                <a:gd name="connsiteY16" fmla="*/ 9985 h 10000"/>
                <a:gd name="connsiteX17" fmla="*/ 8452 w 10035"/>
                <a:gd name="connsiteY17" fmla="*/ 10000 h 10000"/>
                <a:gd name="connsiteX18" fmla="*/ 1569 w 10035"/>
                <a:gd name="connsiteY18" fmla="*/ 10000 h 10000"/>
                <a:gd name="connsiteX19" fmla="*/ 1158 w 10035"/>
                <a:gd name="connsiteY19" fmla="*/ 9985 h 10000"/>
                <a:gd name="connsiteX20" fmla="*/ 788 w 10035"/>
                <a:gd name="connsiteY20" fmla="*/ 9924 h 10000"/>
                <a:gd name="connsiteX21" fmla="*/ 479 w 10035"/>
                <a:gd name="connsiteY21" fmla="*/ 9833 h 10000"/>
                <a:gd name="connsiteX22" fmla="*/ 242 w 10035"/>
                <a:gd name="connsiteY22" fmla="*/ 9715 h 10000"/>
                <a:gd name="connsiteX23" fmla="*/ 67 w 10035"/>
                <a:gd name="connsiteY23" fmla="*/ 9579 h 10000"/>
                <a:gd name="connsiteX24" fmla="*/ 16 w 10035"/>
                <a:gd name="connsiteY24" fmla="*/ 9423 h 10000"/>
                <a:gd name="connsiteX25" fmla="*/ 0 w 10035"/>
                <a:gd name="connsiteY25" fmla="*/ 7482 h 10000"/>
                <a:gd name="connsiteX26" fmla="*/ 16 w 10035"/>
                <a:gd name="connsiteY26" fmla="*/ 292 h 10000"/>
                <a:gd name="connsiteX27" fmla="*/ 47 w 10035"/>
                <a:gd name="connsiteY27" fmla="*/ 201 h 10000"/>
                <a:gd name="connsiteX28" fmla="*/ 109 w 10035"/>
                <a:gd name="connsiteY28" fmla="*/ 133 h 10000"/>
                <a:gd name="connsiteX29" fmla="*/ 242 w 10035"/>
                <a:gd name="connsiteY29" fmla="*/ 76 h 10000"/>
                <a:gd name="connsiteX30" fmla="*/ 386 w 10035"/>
                <a:gd name="connsiteY30" fmla="*/ 42 h 10000"/>
                <a:gd name="connsiteX31" fmla="*/ 572 w 10035"/>
                <a:gd name="connsiteY31" fmla="*/ 23 h 10000"/>
                <a:gd name="connsiteX32" fmla="*/ 788 w 10035"/>
                <a:gd name="connsiteY32" fmla="*/ 8 h 10000"/>
                <a:gd name="connsiteX33" fmla="*/ 1024 w 10035"/>
                <a:gd name="connsiteY33" fmla="*/ 0 h 10000"/>
                <a:gd name="connsiteX34" fmla="*/ 1292 w 10035"/>
                <a:gd name="connsiteY34"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9810 w 10035"/>
                <a:gd name="connsiteY8" fmla="*/ 76 h 10000"/>
                <a:gd name="connsiteX9" fmla="*/ 10035 w 10035"/>
                <a:gd name="connsiteY9" fmla="*/ 7579 h 10000"/>
                <a:gd name="connsiteX10" fmla="*/ 10016 w 10035"/>
                <a:gd name="connsiteY10" fmla="*/ 9423 h 10000"/>
                <a:gd name="connsiteX11" fmla="*/ 9954 w 10035"/>
                <a:gd name="connsiteY11" fmla="*/ 9579 h 10000"/>
                <a:gd name="connsiteX12" fmla="*/ 9810 w 10035"/>
                <a:gd name="connsiteY12" fmla="*/ 9715 h 10000"/>
                <a:gd name="connsiteX13" fmla="*/ 9563 w 10035"/>
                <a:gd name="connsiteY13" fmla="*/ 9833 h 10000"/>
                <a:gd name="connsiteX14" fmla="*/ 9244 w 10035"/>
                <a:gd name="connsiteY14" fmla="*/ 9924 h 10000"/>
                <a:gd name="connsiteX15" fmla="*/ 8864 w 10035"/>
                <a:gd name="connsiteY15" fmla="*/ 9985 h 10000"/>
                <a:gd name="connsiteX16" fmla="*/ 8452 w 10035"/>
                <a:gd name="connsiteY16" fmla="*/ 10000 h 10000"/>
                <a:gd name="connsiteX17" fmla="*/ 1569 w 10035"/>
                <a:gd name="connsiteY17" fmla="*/ 10000 h 10000"/>
                <a:gd name="connsiteX18" fmla="*/ 1158 w 10035"/>
                <a:gd name="connsiteY18" fmla="*/ 9985 h 10000"/>
                <a:gd name="connsiteX19" fmla="*/ 788 w 10035"/>
                <a:gd name="connsiteY19" fmla="*/ 9924 h 10000"/>
                <a:gd name="connsiteX20" fmla="*/ 479 w 10035"/>
                <a:gd name="connsiteY20" fmla="*/ 9833 h 10000"/>
                <a:gd name="connsiteX21" fmla="*/ 242 w 10035"/>
                <a:gd name="connsiteY21" fmla="*/ 9715 h 10000"/>
                <a:gd name="connsiteX22" fmla="*/ 67 w 10035"/>
                <a:gd name="connsiteY22" fmla="*/ 9579 h 10000"/>
                <a:gd name="connsiteX23" fmla="*/ 16 w 10035"/>
                <a:gd name="connsiteY23" fmla="*/ 9423 h 10000"/>
                <a:gd name="connsiteX24" fmla="*/ 0 w 10035"/>
                <a:gd name="connsiteY24" fmla="*/ 7482 h 10000"/>
                <a:gd name="connsiteX25" fmla="*/ 16 w 10035"/>
                <a:gd name="connsiteY25" fmla="*/ 292 h 10000"/>
                <a:gd name="connsiteX26" fmla="*/ 47 w 10035"/>
                <a:gd name="connsiteY26" fmla="*/ 201 h 10000"/>
                <a:gd name="connsiteX27" fmla="*/ 109 w 10035"/>
                <a:gd name="connsiteY27" fmla="*/ 133 h 10000"/>
                <a:gd name="connsiteX28" fmla="*/ 242 w 10035"/>
                <a:gd name="connsiteY28" fmla="*/ 76 h 10000"/>
                <a:gd name="connsiteX29" fmla="*/ 386 w 10035"/>
                <a:gd name="connsiteY29" fmla="*/ 42 h 10000"/>
                <a:gd name="connsiteX30" fmla="*/ 572 w 10035"/>
                <a:gd name="connsiteY30" fmla="*/ 23 h 10000"/>
                <a:gd name="connsiteX31" fmla="*/ 788 w 10035"/>
                <a:gd name="connsiteY31" fmla="*/ 8 h 10000"/>
                <a:gd name="connsiteX32" fmla="*/ 1024 w 10035"/>
                <a:gd name="connsiteY32" fmla="*/ 0 h 10000"/>
                <a:gd name="connsiteX33" fmla="*/ 1292 w 10035"/>
                <a:gd name="connsiteY33"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10035 w 10035"/>
                <a:gd name="connsiteY8" fmla="*/ 7579 h 10000"/>
                <a:gd name="connsiteX9" fmla="*/ 10016 w 10035"/>
                <a:gd name="connsiteY9" fmla="*/ 9423 h 10000"/>
                <a:gd name="connsiteX10" fmla="*/ 9954 w 10035"/>
                <a:gd name="connsiteY10" fmla="*/ 9579 h 10000"/>
                <a:gd name="connsiteX11" fmla="*/ 9810 w 10035"/>
                <a:gd name="connsiteY11" fmla="*/ 9715 h 10000"/>
                <a:gd name="connsiteX12" fmla="*/ 9563 w 10035"/>
                <a:gd name="connsiteY12" fmla="*/ 9833 h 10000"/>
                <a:gd name="connsiteX13" fmla="*/ 9244 w 10035"/>
                <a:gd name="connsiteY13" fmla="*/ 9924 h 10000"/>
                <a:gd name="connsiteX14" fmla="*/ 8864 w 10035"/>
                <a:gd name="connsiteY14" fmla="*/ 9985 h 10000"/>
                <a:gd name="connsiteX15" fmla="*/ 8452 w 10035"/>
                <a:gd name="connsiteY15" fmla="*/ 10000 h 10000"/>
                <a:gd name="connsiteX16" fmla="*/ 1569 w 10035"/>
                <a:gd name="connsiteY16" fmla="*/ 10000 h 10000"/>
                <a:gd name="connsiteX17" fmla="*/ 1158 w 10035"/>
                <a:gd name="connsiteY17" fmla="*/ 9985 h 10000"/>
                <a:gd name="connsiteX18" fmla="*/ 788 w 10035"/>
                <a:gd name="connsiteY18" fmla="*/ 9924 h 10000"/>
                <a:gd name="connsiteX19" fmla="*/ 479 w 10035"/>
                <a:gd name="connsiteY19" fmla="*/ 9833 h 10000"/>
                <a:gd name="connsiteX20" fmla="*/ 242 w 10035"/>
                <a:gd name="connsiteY20" fmla="*/ 9715 h 10000"/>
                <a:gd name="connsiteX21" fmla="*/ 67 w 10035"/>
                <a:gd name="connsiteY21" fmla="*/ 9579 h 10000"/>
                <a:gd name="connsiteX22" fmla="*/ 16 w 10035"/>
                <a:gd name="connsiteY22" fmla="*/ 9423 h 10000"/>
                <a:gd name="connsiteX23" fmla="*/ 0 w 10035"/>
                <a:gd name="connsiteY23" fmla="*/ 7482 h 10000"/>
                <a:gd name="connsiteX24" fmla="*/ 16 w 10035"/>
                <a:gd name="connsiteY24" fmla="*/ 292 h 10000"/>
                <a:gd name="connsiteX25" fmla="*/ 47 w 10035"/>
                <a:gd name="connsiteY25" fmla="*/ 201 h 10000"/>
                <a:gd name="connsiteX26" fmla="*/ 109 w 10035"/>
                <a:gd name="connsiteY26" fmla="*/ 133 h 10000"/>
                <a:gd name="connsiteX27" fmla="*/ 242 w 10035"/>
                <a:gd name="connsiteY27" fmla="*/ 76 h 10000"/>
                <a:gd name="connsiteX28" fmla="*/ 386 w 10035"/>
                <a:gd name="connsiteY28" fmla="*/ 42 h 10000"/>
                <a:gd name="connsiteX29" fmla="*/ 572 w 10035"/>
                <a:gd name="connsiteY29" fmla="*/ 23 h 10000"/>
                <a:gd name="connsiteX30" fmla="*/ 788 w 10035"/>
                <a:gd name="connsiteY30" fmla="*/ 8 h 10000"/>
                <a:gd name="connsiteX31" fmla="*/ 1024 w 10035"/>
                <a:gd name="connsiteY31" fmla="*/ 0 h 10000"/>
                <a:gd name="connsiteX32" fmla="*/ 1292 w 10035"/>
                <a:gd name="connsiteY32"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10035 w 10035"/>
                <a:gd name="connsiteY7" fmla="*/ 7579 h 10000"/>
                <a:gd name="connsiteX8" fmla="*/ 10016 w 10035"/>
                <a:gd name="connsiteY8" fmla="*/ 9423 h 10000"/>
                <a:gd name="connsiteX9" fmla="*/ 9954 w 10035"/>
                <a:gd name="connsiteY9" fmla="*/ 9579 h 10000"/>
                <a:gd name="connsiteX10" fmla="*/ 9810 w 10035"/>
                <a:gd name="connsiteY10" fmla="*/ 9715 h 10000"/>
                <a:gd name="connsiteX11" fmla="*/ 9563 w 10035"/>
                <a:gd name="connsiteY11" fmla="*/ 9833 h 10000"/>
                <a:gd name="connsiteX12" fmla="*/ 9244 w 10035"/>
                <a:gd name="connsiteY12" fmla="*/ 9924 h 10000"/>
                <a:gd name="connsiteX13" fmla="*/ 8864 w 10035"/>
                <a:gd name="connsiteY13" fmla="*/ 9985 h 10000"/>
                <a:gd name="connsiteX14" fmla="*/ 8452 w 10035"/>
                <a:gd name="connsiteY14" fmla="*/ 10000 h 10000"/>
                <a:gd name="connsiteX15" fmla="*/ 1569 w 10035"/>
                <a:gd name="connsiteY15" fmla="*/ 10000 h 10000"/>
                <a:gd name="connsiteX16" fmla="*/ 1158 w 10035"/>
                <a:gd name="connsiteY16" fmla="*/ 9985 h 10000"/>
                <a:gd name="connsiteX17" fmla="*/ 788 w 10035"/>
                <a:gd name="connsiteY17" fmla="*/ 9924 h 10000"/>
                <a:gd name="connsiteX18" fmla="*/ 479 w 10035"/>
                <a:gd name="connsiteY18" fmla="*/ 9833 h 10000"/>
                <a:gd name="connsiteX19" fmla="*/ 242 w 10035"/>
                <a:gd name="connsiteY19" fmla="*/ 9715 h 10000"/>
                <a:gd name="connsiteX20" fmla="*/ 67 w 10035"/>
                <a:gd name="connsiteY20" fmla="*/ 9579 h 10000"/>
                <a:gd name="connsiteX21" fmla="*/ 16 w 10035"/>
                <a:gd name="connsiteY21" fmla="*/ 9423 h 10000"/>
                <a:gd name="connsiteX22" fmla="*/ 0 w 10035"/>
                <a:gd name="connsiteY22" fmla="*/ 7482 h 10000"/>
                <a:gd name="connsiteX23" fmla="*/ 16 w 10035"/>
                <a:gd name="connsiteY23" fmla="*/ 292 h 10000"/>
                <a:gd name="connsiteX24" fmla="*/ 47 w 10035"/>
                <a:gd name="connsiteY24" fmla="*/ 201 h 10000"/>
                <a:gd name="connsiteX25" fmla="*/ 109 w 10035"/>
                <a:gd name="connsiteY25" fmla="*/ 133 h 10000"/>
                <a:gd name="connsiteX26" fmla="*/ 242 w 10035"/>
                <a:gd name="connsiteY26" fmla="*/ 76 h 10000"/>
                <a:gd name="connsiteX27" fmla="*/ 386 w 10035"/>
                <a:gd name="connsiteY27" fmla="*/ 42 h 10000"/>
                <a:gd name="connsiteX28" fmla="*/ 572 w 10035"/>
                <a:gd name="connsiteY28" fmla="*/ 23 h 10000"/>
                <a:gd name="connsiteX29" fmla="*/ 788 w 10035"/>
                <a:gd name="connsiteY29" fmla="*/ 8 h 10000"/>
                <a:gd name="connsiteX30" fmla="*/ 1024 w 10035"/>
                <a:gd name="connsiteY30" fmla="*/ 0 h 10000"/>
                <a:gd name="connsiteX31" fmla="*/ 1292 w 10035"/>
                <a:gd name="connsiteY31"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10035 w 10035"/>
                <a:gd name="connsiteY6" fmla="*/ 7579 h 10000"/>
                <a:gd name="connsiteX7" fmla="*/ 10016 w 10035"/>
                <a:gd name="connsiteY7" fmla="*/ 9423 h 10000"/>
                <a:gd name="connsiteX8" fmla="*/ 9954 w 10035"/>
                <a:gd name="connsiteY8" fmla="*/ 9579 h 10000"/>
                <a:gd name="connsiteX9" fmla="*/ 9810 w 10035"/>
                <a:gd name="connsiteY9" fmla="*/ 9715 h 10000"/>
                <a:gd name="connsiteX10" fmla="*/ 9563 w 10035"/>
                <a:gd name="connsiteY10" fmla="*/ 9833 h 10000"/>
                <a:gd name="connsiteX11" fmla="*/ 9244 w 10035"/>
                <a:gd name="connsiteY11" fmla="*/ 9924 h 10000"/>
                <a:gd name="connsiteX12" fmla="*/ 8864 w 10035"/>
                <a:gd name="connsiteY12" fmla="*/ 9985 h 10000"/>
                <a:gd name="connsiteX13" fmla="*/ 8452 w 10035"/>
                <a:gd name="connsiteY13" fmla="*/ 10000 h 10000"/>
                <a:gd name="connsiteX14" fmla="*/ 1569 w 10035"/>
                <a:gd name="connsiteY14" fmla="*/ 10000 h 10000"/>
                <a:gd name="connsiteX15" fmla="*/ 1158 w 10035"/>
                <a:gd name="connsiteY15" fmla="*/ 9985 h 10000"/>
                <a:gd name="connsiteX16" fmla="*/ 788 w 10035"/>
                <a:gd name="connsiteY16" fmla="*/ 9924 h 10000"/>
                <a:gd name="connsiteX17" fmla="*/ 479 w 10035"/>
                <a:gd name="connsiteY17" fmla="*/ 9833 h 10000"/>
                <a:gd name="connsiteX18" fmla="*/ 242 w 10035"/>
                <a:gd name="connsiteY18" fmla="*/ 9715 h 10000"/>
                <a:gd name="connsiteX19" fmla="*/ 67 w 10035"/>
                <a:gd name="connsiteY19" fmla="*/ 9579 h 10000"/>
                <a:gd name="connsiteX20" fmla="*/ 16 w 10035"/>
                <a:gd name="connsiteY20" fmla="*/ 9423 h 10000"/>
                <a:gd name="connsiteX21" fmla="*/ 0 w 10035"/>
                <a:gd name="connsiteY21" fmla="*/ 7482 h 10000"/>
                <a:gd name="connsiteX22" fmla="*/ 16 w 10035"/>
                <a:gd name="connsiteY22" fmla="*/ 292 h 10000"/>
                <a:gd name="connsiteX23" fmla="*/ 47 w 10035"/>
                <a:gd name="connsiteY23" fmla="*/ 201 h 10000"/>
                <a:gd name="connsiteX24" fmla="*/ 109 w 10035"/>
                <a:gd name="connsiteY24" fmla="*/ 133 h 10000"/>
                <a:gd name="connsiteX25" fmla="*/ 242 w 10035"/>
                <a:gd name="connsiteY25" fmla="*/ 76 h 10000"/>
                <a:gd name="connsiteX26" fmla="*/ 386 w 10035"/>
                <a:gd name="connsiteY26" fmla="*/ 42 h 10000"/>
                <a:gd name="connsiteX27" fmla="*/ 572 w 10035"/>
                <a:gd name="connsiteY27" fmla="*/ 23 h 10000"/>
                <a:gd name="connsiteX28" fmla="*/ 788 w 10035"/>
                <a:gd name="connsiteY28" fmla="*/ 8 h 10000"/>
                <a:gd name="connsiteX29" fmla="*/ 1024 w 10035"/>
                <a:gd name="connsiteY29" fmla="*/ 0 h 10000"/>
                <a:gd name="connsiteX30" fmla="*/ 1292 w 10035"/>
                <a:gd name="connsiteY30"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10035 w 10035"/>
                <a:gd name="connsiteY5" fmla="*/ 7579 h 10000"/>
                <a:gd name="connsiteX6" fmla="*/ 10016 w 10035"/>
                <a:gd name="connsiteY6" fmla="*/ 9423 h 10000"/>
                <a:gd name="connsiteX7" fmla="*/ 9954 w 10035"/>
                <a:gd name="connsiteY7" fmla="*/ 9579 h 10000"/>
                <a:gd name="connsiteX8" fmla="*/ 9810 w 10035"/>
                <a:gd name="connsiteY8" fmla="*/ 9715 h 10000"/>
                <a:gd name="connsiteX9" fmla="*/ 9563 w 10035"/>
                <a:gd name="connsiteY9" fmla="*/ 9833 h 10000"/>
                <a:gd name="connsiteX10" fmla="*/ 9244 w 10035"/>
                <a:gd name="connsiteY10" fmla="*/ 9924 h 10000"/>
                <a:gd name="connsiteX11" fmla="*/ 8864 w 10035"/>
                <a:gd name="connsiteY11" fmla="*/ 9985 h 10000"/>
                <a:gd name="connsiteX12" fmla="*/ 8452 w 10035"/>
                <a:gd name="connsiteY12" fmla="*/ 10000 h 10000"/>
                <a:gd name="connsiteX13" fmla="*/ 1569 w 10035"/>
                <a:gd name="connsiteY13" fmla="*/ 10000 h 10000"/>
                <a:gd name="connsiteX14" fmla="*/ 1158 w 10035"/>
                <a:gd name="connsiteY14" fmla="*/ 9985 h 10000"/>
                <a:gd name="connsiteX15" fmla="*/ 788 w 10035"/>
                <a:gd name="connsiteY15" fmla="*/ 9924 h 10000"/>
                <a:gd name="connsiteX16" fmla="*/ 479 w 10035"/>
                <a:gd name="connsiteY16" fmla="*/ 9833 h 10000"/>
                <a:gd name="connsiteX17" fmla="*/ 242 w 10035"/>
                <a:gd name="connsiteY17" fmla="*/ 9715 h 10000"/>
                <a:gd name="connsiteX18" fmla="*/ 67 w 10035"/>
                <a:gd name="connsiteY18" fmla="*/ 9579 h 10000"/>
                <a:gd name="connsiteX19" fmla="*/ 16 w 10035"/>
                <a:gd name="connsiteY19" fmla="*/ 9423 h 10000"/>
                <a:gd name="connsiteX20" fmla="*/ 0 w 10035"/>
                <a:gd name="connsiteY20" fmla="*/ 7482 h 10000"/>
                <a:gd name="connsiteX21" fmla="*/ 16 w 10035"/>
                <a:gd name="connsiteY21" fmla="*/ 292 h 10000"/>
                <a:gd name="connsiteX22" fmla="*/ 47 w 10035"/>
                <a:gd name="connsiteY22" fmla="*/ 201 h 10000"/>
                <a:gd name="connsiteX23" fmla="*/ 109 w 10035"/>
                <a:gd name="connsiteY23" fmla="*/ 133 h 10000"/>
                <a:gd name="connsiteX24" fmla="*/ 242 w 10035"/>
                <a:gd name="connsiteY24" fmla="*/ 76 h 10000"/>
                <a:gd name="connsiteX25" fmla="*/ 386 w 10035"/>
                <a:gd name="connsiteY25" fmla="*/ 42 h 10000"/>
                <a:gd name="connsiteX26" fmla="*/ 572 w 10035"/>
                <a:gd name="connsiteY26" fmla="*/ 23 h 10000"/>
                <a:gd name="connsiteX27" fmla="*/ 788 w 10035"/>
                <a:gd name="connsiteY27" fmla="*/ 8 h 10000"/>
                <a:gd name="connsiteX28" fmla="*/ 1024 w 10035"/>
                <a:gd name="connsiteY28" fmla="*/ 0 h 10000"/>
                <a:gd name="connsiteX29" fmla="*/ 1292 w 10035"/>
                <a:gd name="connsiteY29"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10035 w 10035"/>
                <a:gd name="connsiteY4" fmla="*/ 7579 h 10000"/>
                <a:gd name="connsiteX5" fmla="*/ 10016 w 10035"/>
                <a:gd name="connsiteY5" fmla="*/ 9423 h 10000"/>
                <a:gd name="connsiteX6" fmla="*/ 9954 w 10035"/>
                <a:gd name="connsiteY6" fmla="*/ 9579 h 10000"/>
                <a:gd name="connsiteX7" fmla="*/ 9810 w 10035"/>
                <a:gd name="connsiteY7" fmla="*/ 9715 h 10000"/>
                <a:gd name="connsiteX8" fmla="*/ 9563 w 10035"/>
                <a:gd name="connsiteY8" fmla="*/ 9833 h 10000"/>
                <a:gd name="connsiteX9" fmla="*/ 9244 w 10035"/>
                <a:gd name="connsiteY9" fmla="*/ 9924 h 10000"/>
                <a:gd name="connsiteX10" fmla="*/ 8864 w 10035"/>
                <a:gd name="connsiteY10" fmla="*/ 9985 h 10000"/>
                <a:gd name="connsiteX11" fmla="*/ 8452 w 10035"/>
                <a:gd name="connsiteY11" fmla="*/ 10000 h 10000"/>
                <a:gd name="connsiteX12" fmla="*/ 1569 w 10035"/>
                <a:gd name="connsiteY12" fmla="*/ 10000 h 10000"/>
                <a:gd name="connsiteX13" fmla="*/ 1158 w 10035"/>
                <a:gd name="connsiteY13" fmla="*/ 9985 h 10000"/>
                <a:gd name="connsiteX14" fmla="*/ 788 w 10035"/>
                <a:gd name="connsiteY14" fmla="*/ 9924 h 10000"/>
                <a:gd name="connsiteX15" fmla="*/ 479 w 10035"/>
                <a:gd name="connsiteY15" fmla="*/ 9833 h 10000"/>
                <a:gd name="connsiteX16" fmla="*/ 242 w 10035"/>
                <a:gd name="connsiteY16" fmla="*/ 9715 h 10000"/>
                <a:gd name="connsiteX17" fmla="*/ 67 w 10035"/>
                <a:gd name="connsiteY17" fmla="*/ 9579 h 10000"/>
                <a:gd name="connsiteX18" fmla="*/ 16 w 10035"/>
                <a:gd name="connsiteY18" fmla="*/ 9423 h 10000"/>
                <a:gd name="connsiteX19" fmla="*/ 0 w 10035"/>
                <a:gd name="connsiteY19" fmla="*/ 7482 h 10000"/>
                <a:gd name="connsiteX20" fmla="*/ 16 w 10035"/>
                <a:gd name="connsiteY20" fmla="*/ 292 h 10000"/>
                <a:gd name="connsiteX21" fmla="*/ 47 w 10035"/>
                <a:gd name="connsiteY21" fmla="*/ 201 h 10000"/>
                <a:gd name="connsiteX22" fmla="*/ 109 w 10035"/>
                <a:gd name="connsiteY22" fmla="*/ 133 h 10000"/>
                <a:gd name="connsiteX23" fmla="*/ 242 w 10035"/>
                <a:gd name="connsiteY23" fmla="*/ 76 h 10000"/>
                <a:gd name="connsiteX24" fmla="*/ 386 w 10035"/>
                <a:gd name="connsiteY24" fmla="*/ 42 h 10000"/>
                <a:gd name="connsiteX25" fmla="*/ 572 w 10035"/>
                <a:gd name="connsiteY25" fmla="*/ 23 h 10000"/>
                <a:gd name="connsiteX26" fmla="*/ 788 w 10035"/>
                <a:gd name="connsiteY26" fmla="*/ 8 h 10000"/>
                <a:gd name="connsiteX27" fmla="*/ 1024 w 10035"/>
                <a:gd name="connsiteY27" fmla="*/ 0 h 10000"/>
                <a:gd name="connsiteX28" fmla="*/ 1292 w 10035"/>
                <a:gd name="connsiteY28" fmla="*/ 0 h 10000"/>
                <a:gd name="connsiteX0" fmla="*/ 1292 w 10035"/>
                <a:gd name="connsiteY0" fmla="*/ 0 h 10000"/>
                <a:gd name="connsiteX1" fmla="*/ 1569 w 10035"/>
                <a:gd name="connsiteY1" fmla="*/ 0 h 10000"/>
                <a:gd name="connsiteX2" fmla="*/ 8452 w 10035"/>
                <a:gd name="connsiteY2" fmla="*/ 0 h 10000"/>
                <a:gd name="connsiteX3" fmla="*/ 10035 w 10035"/>
                <a:gd name="connsiteY3" fmla="*/ 7579 h 10000"/>
                <a:gd name="connsiteX4" fmla="*/ 10016 w 10035"/>
                <a:gd name="connsiteY4" fmla="*/ 9423 h 10000"/>
                <a:gd name="connsiteX5" fmla="*/ 9954 w 10035"/>
                <a:gd name="connsiteY5" fmla="*/ 9579 h 10000"/>
                <a:gd name="connsiteX6" fmla="*/ 9810 w 10035"/>
                <a:gd name="connsiteY6" fmla="*/ 9715 h 10000"/>
                <a:gd name="connsiteX7" fmla="*/ 9563 w 10035"/>
                <a:gd name="connsiteY7" fmla="*/ 9833 h 10000"/>
                <a:gd name="connsiteX8" fmla="*/ 9244 w 10035"/>
                <a:gd name="connsiteY8" fmla="*/ 9924 h 10000"/>
                <a:gd name="connsiteX9" fmla="*/ 8864 w 10035"/>
                <a:gd name="connsiteY9" fmla="*/ 9985 h 10000"/>
                <a:gd name="connsiteX10" fmla="*/ 8452 w 10035"/>
                <a:gd name="connsiteY10" fmla="*/ 10000 h 10000"/>
                <a:gd name="connsiteX11" fmla="*/ 1569 w 10035"/>
                <a:gd name="connsiteY11" fmla="*/ 10000 h 10000"/>
                <a:gd name="connsiteX12" fmla="*/ 1158 w 10035"/>
                <a:gd name="connsiteY12" fmla="*/ 9985 h 10000"/>
                <a:gd name="connsiteX13" fmla="*/ 788 w 10035"/>
                <a:gd name="connsiteY13" fmla="*/ 9924 h 10000"/>
                <a:gd name="connsiteX14" fmla="*/ 479 w 10035"/>
                <a:gd name="connsiteY14" fmla="*/ 9833 h 10000"/>
                <a:gd name="connsiteX15" fmla="*/ 242 w 10035"/>
                <a:gd name="connsiteY15" fmla="*/ 9715 h 10000"/>
                <a:gd name="connsiteX16" fmla="*/ 67 w 10035"/>
                <a:gd name="connsiteY16" fmla="*/ 9579 h 10000"/>
                <a:gd name="connsiteX17" fmla="*/ 16 w 10035"/>
                <a:gd name="connsiteY17" fmla="*/ 9423 h 10000"/>
                <a:gd name="connsiteX18" fmla="*/ 0 w 10035"/>
                <a:gd name="connsiteY18" fmla="*/ 7482 h 10000"/>
                <a:gd name="connsiteX19" fmla="*/ 16 w 10035"/>
                <a:gd name="connsiteY19" fmla="*/ 292 h 10000"/>
                <a:gd name="connsiteX20" fmla="*/ 47 w 10035"/>
                <a:gd name="connsiteY20" fmla="*/ 201 h 10000"/>
                <a:gd name="connsiteX21" fmla="*/ 109 w 10035"/>
                <a:gd name="connsiteY21" fmla="*/ 133 h 10000"/>
                <a:gd name="connsiteX22" fmla="*/ 242 w 10035"/>
                <a:gd name="connsiteY22" fmla="*/ 76 h 10000"/>
                <a:gd name="connsiteX23" fmla="*/ 386 w 10035"/>
                <a:gd name="connsiteY23" fmla="*/ 42 h 10000"/>
                <a:gd name="connsiteX24" fmla="*/ 572 w 10035"/>
                <a:gd name="connsiteY24" fmla="*/ 23 h 10000"/>
                <a:gd name="connsiteX25" fmla="*/ 788 w 10035"/>
                <a:gd name="connsiteY25" fmla="*/ 8 h 10000"/>
                <a:gd name="connsiteX26" fmla="*/ 1024 w 10035"/>
                <a:gd name="connsiteY26" fmla="*/ 0 h 10000"/>
                <a:gd name="connsiteX27" fmla="*/ 1292 w 10035"/>
                <a:gd name="connsiteY27" fmla="*/ 0 h 10000"/>
                <a:gd name="connsiteX0" fmla="*/ 1292 w 10035"/>
                <a:gd name="connsiteY0" fmla="*/ 0 h 10000"/>
                <a:gd name="connsiteX1" fmla="*/ 1569 w 10035"/>
                <a:gd name="connsiteY1" fmla="*/ 0 h 10000"/>
                <a:gd name="connsiteX2" fmla="*/ 10035 w 10035"/>
                <a:gd name="connsiteY2" fmla="*/ 7579 h 10000"/>
                <a:gd name="connsiteX3" fmla="*/ 10016 w 10035"/>
                <a:gd name="connsiteY3" fmla="*/ 9423 h 10000"/>
                <a:gd name="connsiteX4" fmla="*/ 9954 w 10035"/>
                <a:gd name="connsiteY4" fmla="*/ 9579 h 10000"/>
                <a:gd name="connsiteX5" fmla="*/ 9810 w 10035"/>
                <a:gd name="connsiteY5" fmla="*/ 9715 h 10000"/>
                <a:gd name="connsiteX6" fmla="*/ 9563 w 10035"/>
                <a:gd name="connsiteY6" fmla="*/ 9833 h 10000"/>
                <a:gd name="connsiteX7" fmla="*/ 9244 w 10035"/>
                <a:gd name="connsiteY7" fmla="*/ 9924 h 10000"/>
                <a:gd name="connsiteX8" fmla="*/ 8864 w 10035"/>
                <a:gd name="connsiteY8" fmla="*/ 9985 h 10000"/>
                <a:gd name="connsiteX9" fmla="*/ 8452 w 10035"/>
                <a:gd name="connsiteY9" fmla="*/ 10000 h 10000"/>
                <a:gd name="connsiteX10" fmla="*/ 1569 w 10035"/>
                <a:gd name="connsiteY10" fmla="*/ 10000 h 10000"/>
                <a:gd name="connsiteX11" fmla="*/ 1158 w 10035"/>
                <a:gd name="connsiteY11" fmla="*/ 9985 h 10000"/>
                <a:gd name="connsiteX12" fmla="*/ 788 w 10035"/>
                <a:gd name="connsiteY12" fmla="*/ 9924 h 10000"/>
                <a:gd name="connsiteX13" fmla="*/ 479 w 10035"/>
                <a:gd name="connsiteY13" fmla="*/ 9833 h 10000"/>
                <a:gd name="connsiteX14" fmla="*/ 242 w 10035"/>
                <a:gd name="connsiteY14" fmla="*/ 9715 h 10000"/>
                <a:gd name="connsiteX15" fmla="*/ 67 w 10035"/>
                <a:gd name="connsiteY15" fmla="*/ 9579 h 10000"/>
                <a:gd name="connsiteX16" fmla="*/ 16 w 10035"/>
                <a:gd name="connsiteY16" fmla="*/ 9423 h 10000"/>
                <a:gd name="connsiteX17" fmla="*/ 0 w 10035"/>
                <a:gd name="connsiteY17" fmla="*/ 7482 h 10000"/>
                <a:gd name="connsiteX18" fmla="*/ 16 w 10035"/>
                <a:gd name="connsiteY18" fmla="*/ 292 h 10000"/>
                <a:gd name="connsiteX19" fmla="*/ 47 w 10035"/>
                <a:gd name="connsiteY19" fmla="*/ 201 h 10000"/>
                <a:gd name="connsiteX20" fmla="*/ 109 w 10035"/>
                <a:gd name="connsiteY20" fmla="*/ 133 h 10000"/>
                <a:gd name="connsiteX21" fmla="*/ 242 w 10035"/>
                <a:gd name="connsiteY21" fmla="*/ 76 h 10000"/>
                <a:gd name="connsiteX22" fmla="*/ 386 w 10035"/>
                <a:gd name="connsiteY22" fmla="*/ 42 h 10000"/>
                <a:gd name="connsiteX23" fmla="*/ 572 w 10035"/>
                <a:gd name="connsiteY23" fmla="*/ 23 h 10000"/>
                <a:gd name="connsiteX24" fmla="*/ 788 w 10035"/>
                <a:gd name="connsiteY24" fmla="*/ 8 h 10000"/>
                <a:gd name="connsiteX25" fmla="*/ 1024 w 10035"/>
                <a:gd name="connsiteY25" fmla="*/ 0 h 10000"/>
                <a:gd name="connsiteX26" fmla="*/ 1292 w 10035"/>
                <a:gd name="connsiteY26" fmla="*/ 0 h 10000"/>
                <a:gd name="connsiteX0" fmla="*/ 1024 w 10035"/>
                <a:gd name="connsiteY0" fmla="*/ 0 h 10000"/>
                <a:gd name="connsiteX1" fmla="*/ 1569 w 10035"/>
                <a:gd name="connsiteY1" fmla="*/ 0 h 10000"/>
                <a:gd name="connsiteX2" fmla="*/ 10035 w 10035"/>
                <a:gd name="connsiteY2" fmla="*/ 7579 h 10000"/>
                <a:gd name="connsiteX3" fmla="*/ 10016 w 10035"/>
                <a:gd name="connsiteY3" fmla="*/ 9423 h 10000"/>
                <a:gd name="connsiteX4" fmla="*/ 9954 w 10035"/>
                <a:gd name="connsiteY4" fmla="*/ 9579 h 10000"/>
                <a:gd name="connsiteX5" fmla="*/ 9810 w 10035"/>
                <a:gd name="connsiteY5" fmla="*/ 9715 h 10000"/>
                <a:gd name="connsiteX6" fmla="*/ 9563 w 10035"/>
                <a:gd name="connsiteY6" fmla="*/ 9833 h 10000"/>
                <a:gd name="connsiteX7" fmla="*/ 9244 w 10035"/>
                <a:gd name="connsiteY7" fmla="*/ 9924 h 10000"/>
                <a:gd name="connsiteX8" fmla="*/ 8864 w 10035"/>
                <a:gd name="connsiteY8" fmla="*/ 9985 h 10000"/>
                <a:gd name="connsiteX9" fmla="*/ 8452 w 10035"/>
                <a:gd name="connsiteY9" fmla="*/ 10000 h 10000"/>
                <a:gd name="connsiteX10" fmla="*/ 1569 w 10035"/>
                <a:gd name="connsiteY10" fmla="*/ 10000 h 10000"/>
                <a:gd name="connsiteX11" fmla="*/ 1158 w 10035"/>
                <a:gd name="connsiteY11" fmla="*/ 9985 h 10000"/>
                <a:gd name="connsiteX12" fmla="*/ 788 w 10035"/>
                <a:gd name="connsiteY12" fmla="*/ 9924 h 10000"/>
                <a:gd name="connsiteX13" fmla="*/ 479 w 10035"/>
                <a:gd name="connsiteY13" fmla="*/ 9833 h 10000"/>
                <a:gd name="connsiteX14" fmla="*/ 242 w 10035"/>
                <a:gd name="connsiteY14" fmla="*/ 9715 h 10000"/>
                <a:gd name="connsiteX15" fmla="*/ 67 w 10035"/>
                <a:gd name="connsiteY15" fmla="*/ 9579 h 10000"/>
                <a:gd name="connsiteX16" fmla="*/ 16 w 10035"/>
                <a:gd name="connsiteY16" fmla="*/ 9423 h 10000"/>
                <a:gd name="connsiteX17" fmla="*/ 0 w 10035"/>
                <a:gd name="connsiteY17" fmla="*/ 7482 h 10000"/>
                <a:gd name="connsiteX18" fmla="*/ 16 w 10035"/>
                <a:gd name="connsiteY18" fmla="*/ 292 h 10000"/>
                <a:gd name="connsiteX19" fmla="*/ 47 w 10035"/>
                <a:gd name="connsiteY19" fmla="*/ 201 h 10000"/>
                <a:gd name="connsiteX20" fmla="*/ 109 w 10035"/>
                <a:gd name="connsiteY20" fmla="*/ 133 h 10000"/>
                <a:gd name="connsiteX21" fmla="*/ 242 w 10035"/>
                <a:gd name="connsiteY21" fmla="*/ 76 h 10000"/>
                <a:gd name="connsiteX22" fmla="*/ 386 w 10035"/>
                <a:gd name="connsiteY22" fmla="*/ 42 h 10000"/>
                <a:gd name="connsiteX23" fmla="*/ 572 w 10035"/>
                <a:gd name="connsiteY23" fmla="*/ 23 h 10000"/>
                <a:gd name="connsiteX24" fmla="*/ 788 w 10035"/>
                <a:gd name="connsiteY24" fmla="*/ 8 h 10000"/>
                <a:gd name="connsiteX25" fmla="*/ 1024 w 10035"/>
                <a:gd name="connsiteY25" fmla="*/ 0 h 10000"/>
                <a:gd name="connsiteX0" fmla="*/ 1024 w 10035"/>
                <a:gd name="connsiteY0" fmla="*/ 0 h 10000"/>
                <a:gd name="connsiteX1" fmla="*/ 10035 w 10035"/>
                <a:gd name="connsiteY1" fmla="*/ 7579 h 10000"/>
                <a:gd name="connsiteX2" fmla="*/ 10016 w 10035"/>
                <a:gd name="connsiteY2" fmla="*/ 9423 h 10000"/>
                <a:gd name="connsiteX3" fmla="*/ 9954 w 10035"/>
                <a:gd name="connsiteY3" fmla="*/ 9579 h 10000"/>
                <a:gd name="connsiteX4" fmla="*/ 9810 w 10035"/>
                <a:gd name="connsiteY4" fmla="*/ 9715 h 10000"/>
                <a:gd name="connsiteX5" fmla="*/ 9563 w 10035"/>
                <a:gd name="connsiteY5" fmla="*/ 9833 h 10000"/>
                <a:gd name="connsiteX6" fmla="*/ 9244 w 10035"/>
                <a:gd name="connsiteY6" fmla="*/ 9924 h 10000"/>
                <a:gd name="connsiteX7" fmla="*/ 8864 w 10035"/>
                <a:gd name="connsiteY7" fmla="*/ 9985 h 10000"/>
                <a:gd name="connsiteX8" fmla="*/ 8452 w 10035"/>
                <a:gd name="connsiteY8" fmla="*/ 10000 h 10000"/>
                <a:gd name="connsiteX9" fmla="*/ 1569 w 10035"/>
                <a:gd name="connsiteY9" fmla="*/ 10000 h 10000"/>
                <a:gd name="connsiteX10" fmla="*/ 1158 w 10035"/>
                <a:gd name="connsiteY10" fmla="*/ 9985 h 10000"/>
                <a:gd name="connsiteX11" fmla="*/ 788 w 10035"/>
                <a:gd name="connsiteY11" fmla="*/ 9924 h 10000"/>
                <a:gd name="connsiteX12" fmla="*/ 479 w 10035"/>
                <a:gd name="connsiteY12" fmla="*/ 9833 h 10000"/>
                <a:gd name="connsiteX13" fmla="*/ 242 w 10035"/>
                <a:gd name="connsiteY13" fmla="*/ 9715 h 10000"/>
                <a:gd name="connsiteX14" fmla="*/ 67 w 10035"/>
                <a:gd name="connsiteY14" fmla="*/ 9579 h 10000"/>
                <a:gd name="connsiteX15" fmla="*/ 16 w 10035"/>
                <a:gd name="connsiteY15" fmla="*/ 9423 h 10000"/>
                <a:gd name="connsiteX16" fmla="*/ 0 w 10035"/>
                <a:gd name="connsiteY16" fmla="*/ 7482 h 10000"/>
                <a:gd name="connsiteX17" fmla="*/ 16 w 10035"/>
                <a:gd name="connsiteY17" fmla="*/ 292 h 10000"/>
                <a:gd name="connsiteX18" fmla="*/ 47 w 10035"/>
                <a:gd name="connsiteY18" fmla="*/ 201 h 10000"/>
                <a:gd name="connsiteX19" fmla="*/ 109 w 10035"/>
                <a:gd name="connsiteY19" fmla="*/ 133 h 10000"/>
                <a:gd name="connsiteX20" fmla="*/ 242 w 10035"/>
                <a:gd name="connsiteY20" fmla="*/ 76 h 10000"/>
                <a:gd name="connsiteX21" fmla="*/ 386 w 10035"/>
                <a:gd name="connsiteY21" fmla="*/ 42 h 10000"/>
                <a:gd name="connsiteX22" fmla="*/ 572 w 10035"/>
                <a:gd name="connsiteY22" fmla="*/ 23 h 10000"/>
                <a:gd name="connsiteX23" fmla="*/ 788 w 10035"/>
                <a:gd name="connsiteY23" fmla="*/ 8 h 10000"/>
                <a:gd name="connsiteX24" fmla="*/ 1024 w 10035"/>
                <a:gd name="connsiteY24" fmla="*/ 0 h 10000"/>
                <a:gd name="connsiteX0" fmla="*/ 788 w 10035"/>
                <a:gd name="connsiteY0" fmla="*/ 0 h 9992"/>
                <a:gd name="connsiteX1" fmla="*/ 10035 w 10035"/>
                <a:gd name="connsiteY1" fmla="*/ 7571 h 9992"/>
                <a:gd name="connsiteX2" fmla="*/ 10016 w 10035"/>
                <a:gd name="connsiteY2" fmla="*/ 9415 h 9992"/>
                <a:gd name="connsiteX3" fmla="*/ 9954 w 10035"/>
                <a:gd name="connsiteY3" fmla="*/ 9571 h 9992"/>
                <a:gd name="connsiteX4" fmla="*/ 9810 w 10035"/>
                <a:gd name="connsiteY4" fmla="*/ 9707 h 9992"/>
                <a:gd name="connsiteX5" fmla="*/ 9563 w 10035"/>
                <a:gd name="connsiteY5" fmla="*/ 9825 h 9992"/>
                <a:gd name="connsiteX6" fmla="*/ 9244 w 10035"/>
                <a:gd name="connsiteY6" fmla="*/ 9916 h 9992"/>
                <a:gd name="connsiteX7" fmla="*/ 8864 w 10035"/>
                <a:gd name="connsiteY7" fmla="*/ 9977 h 9992"/>
                <a:gd name="connsiteX8" fmla="*/ 8452 w 10035"/>
                <a:gd name="connsiteY8" fmla="*/ 9992 h 9992"/>
                <a:gd name="connsiteX9" fmla="*/ 1569 w 10035"/>
                <a:gd name="connsiteY9" fmla="*/ 9992 h 9992"/>
                <a:gd name="connsiteX10" fmla="*/ 1158 w 10035"/>
                <a:gd name="connsiteY10" fmla="*/ 9977 h 9992"/>
                <a:gd name="connsiteX11" fmla="*/ 788 w 10035"/>
                <a:gd name="connsiteY11" fmla="*/ 9916 h 9992"/>
                <a:gd name="connsiteX12" fmla="*/ 479 w 10035"/>
                <a:gd name="connsiteY12" fmla="*/ 9825 h 9992"/>
                <a:gd name="connsiteX13" fmla="*/ 242 w 10035"/>
                <a:gd name="connsiteY13" fmla="*/ 9707 h 9992"/>
                <a:gd name="connsiteX14" fmla="*/ 67 w 10035"/>
                <a:gd name="connsiteY14" fmla="*/ 9571 h 9992"/>
                <a:gd name="connsiteX15" fmla="*/ 16 w 10035"/>
                <a:gd name="connsiteY15" fmla="*/ 9415 h 9992"/>
                <a:gd name="connsiteX16" fmla="*/ 0 w 10035"/>
                <a:gd name="connsiteY16" fmla="*/ 7474 h 9992"/>
                <a:gd name="connsiteX17" fmla="*/ 16 w 10035"/>
                <a:gd name="connsiteY17" fmla="*/ 284 h 9992"/>
                <a:gd name="connsiteX18" fmla="*/ 47 w 10035"/>
                <a:gd name="connsiteY18" fmla="*/ 193 h 9992"/>
                <a:gd name="connsiteX19" fmla="*/ 109 w 10035"/>
                <a:gd name="connsiteY19" fmla="*/ 125 h 9992"/>
                <a:gd name="connsiteX20" fmla="*/ 242 w 10035"/>
                <a:gd name="connsiteY20" fmla="*/ 68 h 9992"/>
                <a:gd name="connsiteX21" fmla="*/ 386 w 10035"/>
                <a:gd name="connsiteY21" fmla="*/ 34 h 9992"/>
                <a:gd name="connsiteX22" fmla="*/ 572 w 10035"/>
                <a:gd name="connsiteY22" fmla="*/ 15 h 9992"/>
                <a:gd name="connsiteX23" fmla="*/ 788 w 10035"/>
                <a:gd name="connsiteY23" fmla="*/ 0 h 9992"/>
                <a:gd name="connsiteX0" fmla="*/ 570 w 10000"/>
                <a:gd name="connsiteY0" fmla="*/ 0 h 9985"/>
                <a:gd name="connsiteX1" fmla="*/ 10000 w 10000"/>
                <a:gd name="connsiteY1" fmla="*/ 7562 h 9985"/>
                <a:gd name="connsiteX2" fmla="*/ 9981 w 10000"/>
                <a:gd name="connsiteY2" fmla="*/ 9408 h 9985"/>
                <a:gd name="connsiteX3" fmla="*/ 9919 w 10000"/>
                <a:gd name="connsiteY3" fmla="*/ 9564 h 9985"/>
                <a:gd name="connsiteX4" fmla="*/ 9776 w 10000"/>
                <a:gd name="connsiteY4" fmla="*/ 9700 h 9985"/>
                <a:gd name="connsiteX5" fmla="*/ 9530 w 10000"/>
                <a:gd name="connsiteY5" fmla="*/ 9818 h 9985"/>
                <a:gd name="connsiteX6" fmla="*/ 9212 w 10000"/>
                <a:gd name="connsiteY6" fmla="*/ 9909 h 9985"/>
                <a:gd name="connsiteX7" fmla="*/ 8833 w 10000"/>
                <a:gd name="connsiteY7" fmla="*/ 9970 h 9985"/>
                <a:gd name="connsiteX8" fmla="*/ 8423 w 10000"/>
                <a:gd name="connsiteY8" fmla="*/ 9985 h 9985"/>
                <a:gd name="connsiteX9" fmla="*/ 1564 w 10000"/>
                <a:gd name="connsiteY9" fmla="*/ 9985 h 9985"/>
                <a:gd name="connsiteX10" fmla="*/ 1154 w 10000"/>
                <a:gd name="connsiteY10" fmla="*/ 9970 h 9985"/>
                <a:gd name="connsiteX11" fmla="*/ 785 w 10000"/>
                <a:gd name="connsiteY11" fmla="*/ 9909 h 9985"/>
                <a:gd name="connsiteX12" fmla="*/ 477 w 10000"/>
                <a:gd name="connsiteY12" fmla="*/ 9818 h 9985"/>
                <a:gd name="connsiteX13" fmla="*/ 241 w 10000"/>
                <a:gd name="connsiteY13" fmla="*/ 9700 h 9985"/>
                <a:gd name="connsiteX14" fmla="*/ 67 w 10000"/>
                <a:gd name="connsiteY14" fmla="*/ 9564 h 9985"/>
                <a:gd name="connsiteX15" fmla="*/ 16 w 10000"/>
                <a:gd name="connsiteY15" fmla="*/ 9408 h 9985"/>
                <a:gd name="connsiteX16" fmla="*/ 0 w 10000"/>
                <a:gd name="connsiteY16" fmla="*/ 7465 h 9985"/>
                <a:gd name="connsiteX17" fmla="*/ 16 w 10000"/>
                <a:gd name="connsiteY17" fmla="*/ 269 h 9985"/>
                <a:gd name="connsiteX18" fmla="*/ 47 w 10000"/>
                <a:gd name="connsiteY18" fmla="*/ 178 h 9985"/>
                <a:gd name="connsiteX19" fmla="*/ 109 w 10000"/>
                <a:gd name="connsiteY19" fmla="*/ 110 h 9985"/>
                <a:gd name="connsiteX20" fmla="*/ 241 w 10000"/>
                <a:gd name="connsiteY20" fmla="*/ 53 h 9985"/>
                <a:gd name="connsiteX21" fmla="*/ 385 w 10000"/>
                <a:gd name="connsiteY21" fmla="*/ 19 h 9985"/>
                <a:gd name="connsiteX22" fmla="*/ 570 w 10000"/>
                <a:gd name="connsiteY22" fmla="*/ 0 h 9985"/>
                <a:gd name="connsiteX0" fmla="*/ 385 w 10000"/>
                <a:gd name="connsiteY0" fmla="*/ 0 h 9981"/>
                <a:gd name="connsiteX1" fmla="*/ 10000 w 10000"/>
                <a:gd name="connsiteY1" fmla="*/ 7554 h 9981"/>
                <a:gd name="connsiteX2" fmla="*/ 9981 w 10000"/>
                <a:gd name="connsiteY2" fmla="*/ 9403 h 9981"/>
                <a:gd name="connsiteX3" fmla="*/ 9919 w 10000"/>
                <a:gd name="connsiteY3" fmla="*/ 9559 h 9981"/>
                <a:gd name="connsiteX4" fmla="*/ 9776 w 10000"/>
                <a:gd name="connsiteY4" fmla="*/ 9696 h 9981"/>
                <a:gd name="connsiteX5" fmla="*/ 9530 w 10000"/>
                <a:gd name="connsiteY5" fmla="*/ 9814 h 9981"/>
                <a:gd name="connsiteX6" fmla="*/ 9212 w 10000"/>
                <a:gd name="connsiteY6" fmla="*/ 9905 h 9981"/>
                <a:gd name="connsiteX7" fmla="*/ 8833 w 10000"/>
                <a:gd name="connsiteY7" fmla="*/ 9966 h 9981"/>
                <a:gd name="connsiteX8" fmla="*/ 8423 w 10000"/>
                <a:gd name="connsiteY8" fmla="*/ 9981 h 9981"/>
                <a:gd name="connsiteX9" fmla="*/ 1564 w 10000"/>
                <a:gd name="connsiteY9" fmla="*/ 9981 h 9981"/>
                <a:gd name="connsiteX10" fmla="*/ 1154 w 10000"/>
                <a:gd name="connsiteY10" fmla="*/ 9966 h 9981"/>
                <a:gd name="connsiteX11" fmla="*/ 785 w 10000"/>
                <a:gd name="connsiteY11" fmla="*/ 9905 h 9981"/>
                <a:gd name="connsiteX12" fmla="*/ 477 w 10000"/>
                <a:gd name="connsiteY12" fmla="*/ 9814 h 9981"/>
                <a:gd name="connsiteX13" fmla="*/ 241 w 10000"/>
                <a:gd name="connsiteY13" fmla="*/ 9696 h 9981"/>
                <a:gd name="connsiteX14" fmla="*/ 67 w 10000"/>
                <a:gd name="connsiteY14" fmla="*/ 9559 h 9981"/>
                <a:gd name="connsiteX15" fmla="*/ 16 w 10000"/>
                <a:gd name="connsiteY15" fmla="*/ 9403 h 9981"/>
                <a:gd name="connsiteX16" fmla="*/ 0 w 10000"/>
                <a:gd name="connsiteY16" fmla="*/ 7457 h 9981"/>
                <a:gd name="connsiteX17" fmla="*/ 16 w 10000"/>
                <a:gd name="connsiteY17" fmla="*/ 250 h 9981"/>
                <a:gd name="connsiteX18" fmla="*/ 47 w 10000"/>
                <a:gd name="connsiteY18" fmla="*/ 159 h 9981"/>
                <a:gd name="connsiteX19" fmla="*/ 109 w 10000"/>
                <a:gd name="connsiteY19" fmla="*/ 91 h 9981"/>
                <a:gd name="connsiteX20" fmla="*/ 241 w 10000"/>
                <a:gd name="connsiteY20" fmla="*/ 34 h 9981"/>
                <a:gd name="connsiteX21" fmla="*/ 385 w 10000"/>
                <a:gd name="connsiteY21" fmla="*/ 0 h 9981"/>
                <a:gd name="connsiteX0" fmla="*/ 385 w 10000"/>
                <a:gd name="connsiteY0" fmla="*/ 0 h 10000"/>
                <a:gd name="connsiteX1" fmla="*/ 10000 w 10000"/>
                <a:gd name="connsiteY1" fmla="*/ 7568 h 10000"/>
                <a:gd name="connsiteX2" fmla="*/ 9981 w 10000"/>
                <a:gd name="connsiteY2" fmla="*/ 9421 h 10000"/>
                <a:gd name="connsiteX3" fmla="*/ 9919 w 10000"/>
                <a:gd name="connsiteY3" fmla="*/ 9577 h 10000"/>
                <a:gd name="connsiteX4" fmla="*/ 9776 w 10000"/>
                <a:gd name="connsiteY4" fmla="*/ 9714 h 10000"/>
                <a:gd name="connsiteX5" fmla="*/ 9530 w 10000"/>
                <a:gd name="connsiteY5" fmla="*/ 9833 h 10000"/>
                <a:gd name="connsiteX6" fmla="*/ 9212 w 10000"/>
                <a:gd name="connsiteY6" fmla="*/ 9924 h 10000"/>
                <a:gd name="connsiteX7" fmla="*/ 8833 w 10000"/>
                <a:gd name="connsiteY7" fmla="*/ 9985 h 10000"/>
                <a:gd name="connsiteX8" fmla="*/ 8423 w 10000"/>
                <a:gd name="connsiteY8" fmla="*/ 10000 h 10000"/>
                <a:gd name="connsiteX9" fmla="*/ 1564 w 10000"/>
                <a:gd name="connsiteY9" fmla="*/ 10000 h 10000"/>
                <a:gd name="connsiteX10" fmla="*/ 1154 w 10000"/>
                <a:gd name="connsiteY10" fmla="*/ 9985 h 10000"/>
                <a:gd name="connsiteX11" fmla="*/ 785 w 10000"/>
                <a:gd name="connsiteY11" fmla="*/ 9924 h 10000"/>
                <a:gd name="connsiteX12" fmla="*/ 477 w 10000"/>
                <a:gd name="connsiteY12" fmla="*/ 9833 h 10000"/>
                <a:gd name="connsiteX13" fmla="*/ 241 w 10000"/>
                <a:gd name="connsiteY13" fmla="*/ 9714 h 10000"/>
                <a:gd name="connsiteX14" fmla="*/ 67 w 10000"/>
                <a:gd name="connsiteY14" fmla="*/ 9577 h 10000"/>
                <a:gd name="connsiteX15" fmla="*/ 16 w 10000"/>
                <a:gd name="connsiteY15" fmla="*/ 9421 h 10000"/>
                <a:gd name="connsiteX16" fmla="*/ 0 w 10000"/>
                <a:gd name="connsiteY16" fmla="*/ 7471 h 10000"/>
                <a:gd name="connsiteX17" fmla="*/ 16 w 10000"/>
                <a:gd name="connsiteY17" fmla="*/ 250 h 10000"/>
                <a:gd name="connsiteX18" fmla="*/ 47 w 10000"/>
                <a:gd name="connsiteY18" fmla="*/ 159 h 10000"/>
                <a:gd name="connsiteX19" fmla="*/ 109 w 10000"/>
                <a:gd name="connsiteY19" fmla="*/ 91 h 10000"/>
                <a:gd name="connsiteX20" fmla="*/ 385 w 10000"/>
                <a:gd name="connsiteY20" fmla="*/ 0 h 10000"/>
                <a:gd name="connsiteX0" fmla="*/ 109 w 10000"/>
                <a:gd name="connsiteY0" fmla="*/ 0 h 9909"/>
                <a:gd name="connsiteX1" fmla="*/ 10000 w 10000"/>
                <a:gd name="connsiteY1" fmla="*/ 7477 h 9909"/>
                <a:gd name="connsiteX2" fmla="*/ 9981 w 10000"/>
                <a:gd name="connsiteY2" fmla="*/ 9330 h 9909"/>
                <a:gd name="connsiteX3" fmla="*/ 9919 w 10000"/>
                <a:gd name="connsiteY3" fmla="*/ 9486 h 9909"/>
                <a:gd name="connsiteX4" fmla="*/ 9776 w 10000"/>
                <a:gd name="connsiteY4" fmla="*/ 9623 h 9909"/>
                <a:gd name="connsiteX5" fmla="*/ 9530 w 10000"/>
                <a:gd name="connsiteY5" fmla="*/ 9742 h 9909"/>
                <a:gd name="connsiteX6" fmla="*/ 9212 w 10000"/>
                <a:gd name="connsiteY6" fmla="*/ 9833 h 9909"/>
                <a:gd name="connsiteX7" fmla="*/ 8833 w 10000"/>
                <a:gd name="connsiteY7" fmla="*/ 9894 h 9909"/>
                <a:gd name="connsiteX8" fmla="*/ 8423 w 10000"/>
                <a:gd name="connsiteY8" fmla="*/ 9909 h 9909"/>
                <a:gd name="connsiteX9" fmla="*/ 1564 w 10000"/>
                <a:gd name="connsiteY9" fmla="*/ 9909 h 9909"/>
                <a:gd name="connsiteX10" fmla="*/ 1154 w 10000"/>
                <a:gd name="connsiteY10" fmla="*/ 9894 h 9909"/>
                <a:gd name="connsiteX11" fmla="*/ 785 w 10000"/>
                <a:gd name="connsiteY11" fmla="*/ 9833 h 9909"/>
                <a:gd name="connsiteX12" fmla="*/ 477 w 10000"/>
                <a:gd name="connsiteY12" fmla="*/ 9742 h 9909"/>
                <a:gd name="connsiteX13" fmla="*/ 241 w 10000"/>
                <a:gd name="connsiteY13" fmla="*/ 9623 h 9909"/>
                <a:gd name="connsiteX14" fmla="*/ 67 w 10000"/>
                <a:gd name="connsiteY14" fmla="*/ 9486 h 9909"/>
                <a:gd name="connsiteX15" fmla="*/ 16 w 10000"/>
                <a:gd name="connsiteY15" fmla="*/ 9330 h 9909"/>
                <a:gd name="connsiteX16" fmla="*/ 0 w 10000"/>
                <a:gd name="connsiteY16" fmla="*/ 7380 h 9909"/>
                <a:gd name="connsiteX17" fmla="*/ 16 w 10000"/>
                <a:gd name="connsiteY17" fmla="*/ 159 h 9909"/>
                <a:gd name="connsiteX18" fmla="*/ 47 w 10000"/>
                <a:gd name="connsiteY18" fmla="*/ 68 h 9909"/>
                <a:gd name="connsiteX19" fmla="*/ 109 w 10000"/>
                <a:gd name="connsiteY19" fmla="*/ 0 h 9909"/>
                <a:gd name="connsiteX0" fmla="*/ 47 w 10000"/>
                <a:gd name="connsiteY0" fmla="*/ 0 h 9931"/>
                <a:gd name="connsiteX1" fmla="*/ 10000 w 10000"/>
                <a:gd name="connsiteY1" fmla="*/ 7477 h 9931"/>
                <a:gd name="connsiteX2" fmla="*/ 9981 w 10000"/>
                <a:gd name="connsiteY2" fmla="*/ 9347 h 9931"/>
                <a:gd name="connsiteX3" fmla="*/ 9919 w 10000"/>
                <a:gd name="connsiteY3" fmla="*/ 9504 h 9931"/>
                <a:gd name="connsiteX4" fmla="*/ 9776 w 10000"/>
                <a:gd name="connsiteY4" fmla="*/ 9642 h 9931"/>
                <a:gd name="connsiteX5" fmla="*/ 9530 w 10000"/>
                <a:gd name="connsiteY5" fmla="*/ 9762 h 9931"/>
                <a:gd name="connsiteX6" fmla="*/ 9212 w 10000"/>
                <a:gd name="connsiteY6" fmla="*/ 9854 h 9931"/>
                <a:gd name="connsiteX7" fmla="*/ 8833 w 10000"/>
                <a:gd name="connsiteY7" fmla="*/ 9916 h 9931"/>
                <a:gd name="connsiteX8" fmla="*/ 8423 w 10000"/>
                <a:gd name="connsiteY8" fmla="*/ 9931 h 9931"/>
                <a:gd name="connsiteX9" fmla="*/ 1564 w 10000"/>
                <a:gd name="connsiteY9" fmla="*/ 9931 h 9931"/>
                <a:gd name="connsiteX10" fmla="*/ 1154 w 10000"/>
                <a:gd name="connsiteY10" fmla="*/ 9916 h 9931"/>
                <a:gd name="connsiteX11" fmla="*/ 785 w 10000"/>
                <a:gd name="connsiteY11" fmla="*/ 9854 h 9931"/>
                <a:gd name="connsiteX12" fmla="*/ 477 w 10000"/>
                <a:gd name="connsiteY12" fmla="*/ 9762 h 9931"/>
                <a:gd name="connsiteX13" fmla="*/ 241 w 10000"/>
                <a:gd name="connsiteY13" fmla="*/ 9642 h 9931"/>
                <a:gd name="connsiteX14" fmla="*/ 67 w 10000"/>
                <a:gd name="connsiteY14" fmla="*/ 9504 h 9931"/>
                <a:gd name="connsiteX15" fmla="*/ 16 w 10000"/>
                <a:gd name="connsiteY15" fmla="*/ 9347 h 9931"/>
                <a:gd name="connsiteX16" fmla="*/ 0 w 10000"/>
                <a:gd name="connsiteY16" fmla="*/ 7379 h 9931"/>
                <a:gd name="connsiteX17" fmla="*/ 16 w 10000"/>
                <a:gd name="connsiteY17" fmla="*/ 91 h 9931"/>
                <a:gd name="connsiteX18" fmla="*/ 47 w 10000"/>
                <a:gd name="connsiteY18" fmla="*/ 0 h 9931"/>
                <a:gd name="connsiteX0" fmla="*/ 16 w 10000"/>
                <a:gd name="connsiteY0" fmla="*/ 0 h 9908"/>
                <a:gd name="connsiteX1" fmla="*/ 10000 w 10000"/>
                <a:gd name="connsiteY1" fmla="*/ 7437 h 9908"/>
                <a:gd name="connsiteX2" fmla="*/ 9981 w 10000"/>
                <a:gd name="connsiteY2" fmla="*/ 9320 h 9908"/>
                <a:gd name="connsiteX3" fmla="*/ 9919 w 10000"/>
                <a:gd name="connsiteY3" fmla="*/ 9478 h 9908"/>
                <a:gd name="connsiteX4" fmla="*/ 9776 w 10000"/>
                <a:gd name="connsiteY4" fmla="*/ 9617 h 9908"/>
                <a:gd name="connsiteX5" fmla="*/ 9530 w 10000"/>
                <a:gd name="connsiteY5" fmla="*/ 9738 h 9908"/>
                <a:gd name="connsiteX6" fmla="*/ 9212 w 10000"/>
                <a:gd name="connsiteY6" fmla="*/ 9830 h 9908"/>
                <a:gd name="connsiteX7" fmla="*/ 8833 w 10000"/>
                <a:gd name="connsiteY7" fmla="*/ 9893 h 9908"/>
                <a:gd name="connsiteX8" fmla="*/ 8423 w 10000"/>
                <a:gd name="connsiteY8" fmla="*/ 9908 h 9908"/>
                <a:gd name="connsiteX9" fmla="*/ 1564 w 10000"/>
                <a:gd name="connsiteY9" fmla="*/ 9908 h 9908"/>
                <a:gd name="connsiteX10" fmla="*/ 1154 w 10000"/>
                <a:gd name="connsiteY10" fmla="*/ 9893 h 9908"/>
                <a:gd name="connsiteX11" fmla="*/ 785 w 10000"/>
                <a:gd name="connsiteY11" fmla="*/ 9830 h 9908"/>
                <a:gd name="connsiteX12" fmla="*/ 477 w 10000"/>
                <a:gd name="connsiteY12" fmla="*/ 9738 h 9908"/>
                <a:gd name="connsiteX13" fmla="*/ 241 w 10000"/>
                <a:gd name="connsiteY13" fmla="*/ 9617 h 9908"/>
                <a:gd name="connsiteX14" fmla="*/ 67 w 10000"/>
                <a:gd name="connsiteY14" fmla="*/ 9478 h 9908"/>
                <a:gd name="connsiteX15" fmla="*/ 16 w 10000"/>
                <a:gd name="connsiteY15" fmla="*/ 9320 h 9908"/>
                <a:gd name="connsiteX16" fmla="*/ 0 w 10000"/>
                <a:gd name="connsiteY16" fmla="*/ 7338 h 9908"/>
                <a:gd name="connsiteX17" fmla="*/ 16 w 10000"/>
                <a:gd name="connsiteY17" fmla="*/ 0 h 9908"/>
                <a:gd name="connsiteX0" fmla="*/ 0 w 10000"/>
                <a:gd name="connsiteY0" fmla="*/ 199 h 2793"/>
                <a:gd name="connsiteX1" fmla="*/ 10000 w 10000"/>
                <a:gd name="connsiteY1" fmla="*/ 299 h 2793"/>
                <a:gd name="connsiteX2" fmla="*/ 9981 w 10000"/>
                <a:gd name="connsiteY2" fmla="*/ 2200 h 2793"/>
                <a:gd name="connsiteX3" fmla="*/ 9919 w 10000"/>
                <a:gd name="connsiteY3" fmla="*/ 2359 h 2793"/>
                <a:gd name="connsiteX4" fmla="*/ 9776 w 10000"/>
                <a:gd name="connsiteY4" fmla="*/ 2499 h 2793"/>
                <a:gd name="connsiteX5" fmla="*/ 9530 w 10000"/>
                <a:gd name="connsiteY5" fmla="*/ 2621 h 2793"/>
                <a:gd name="connsiteX6" fmla="*/ 9212 w 10000"/>
                <a:gd name="connsiteY6" fmla="*/ 2714 h 2793"/>
                <a:gd name="connsiteX7" fmla="*/ 8833 w 10000"/>
                <a:gd name="connsiteY7" fmla="*/ 2778 h 2793"/>
                <a:gd name="connsiteX8" fmla="*/ 8423 w 10000"/>
                <a:gd name="connsiteY8" fmla="*/ 2793 h 2793"/>
                <a:gd name="connsiteX9" fmla="*/ 1564 w 10000"/>
                <a:gd name="connsiteY9" fmla="*/ 2793 h 2793"/>
                <a:gd name="connsiteX10" fmla="*/ 1154 w 10000"/>
                <a:gd name="connsiteY10" fmla="*/ 2778 h 2793"/>
                <a:gd name="connsiteX11" fmla="*/ 785 w 10000"/>
                <a:gd name="connsiteY11" fmla="*/ 2714 h 2793"/>
                <a:gd name="connsiteX12" fmla="*/ 477 w 10000"/>
                <a:gd name="connsiteY12" fmla="*/ 2621 h 2793"/>
                <a:gd name="connsiteX13" fmla="*/ 241 w 10000"/>
                <a:gd name="connsiteY13" fmla="*/ 2499 h 2793"/>
                <a:gd name="connsiteX14" fmla="*/ 67 w 10000"/>
                <a:gd name="connsiteY14" fmla="*/ 2359 h 2793"/>
                <a:gd name="connsiteX15" fmla="*/ 16 w 10000"/>
                <a:gd name="connsiteY15" fmla="*/ 2200 h 2793"/>
                <a:gd name="connsiteX16" fmla="*/ 0 w 10000"/>
                <a:gd name="connsiteY16" fmla="*/ 199 h 2793"/>
                <a:gd name="connsiteX0" fmla="*/ 0 w 10000"/>
                <a:gd name="connsiteY0" fmla="*/ 0 h 9288"/>
                <a:gd name="connsiteX1" fmla="*/ 10000 w 10000"/>
                <a:gd name="connsiteY1" fmla="*/ 359 h 9288"/>
                <a:gd name="connsiteX2" fmla="*/ 9981 w 10000"/>
                <a:gd name="connsiteY2" fmla="*/ 7165 h 9288"/>
                <a:gd name="connsiteX3" fmla="*/ 9919 w 10000"/>
                <a:gd name="connsiteY3" fmla="*/ 7734 h 9288"/>
                <a:gd name="connsiteX4" fmla="*/ 9776 w 10000"/>
                <a:gd name="connsiteY4" fmla="*/ 8235 h 9288"/>
                <a:gd name="connsiteX5" fmla="*/ 9530 w 10000"/>
                <a:gd name="connsiteY5" fmla="*/ 8672 h 9288"/>
                <a:gd name="connsiteX6" fmla="*/ 9212 w 10000"/>
                <a:gd name="connsiteY6" fmla="*/ 9005 h 9288"/>
                <a:gd name="connsiteX7" fmla="*/ 8833 w 10000"/>
                <a:gd name="connsiteY7" fmla="*/ 9234 h 9288"/>
                <a:gd name="connsiteX8" fmla="*/ 8423 w 10000"/>
                <a:gd name="connsiteY8" fmla="*/ 9288 h 9288"/>
                <a:gd name="connsiteX9" fmla="*/ 1564 w 10000"/>
                <a:gd name="connsiteY9" fmla="*/ 9288 h 9288"/>
                <a:gd name="connsiteX10" fmla="*/ 1154 w 10000"/>
                <a:gd name="connsiteY10" fmla="*/ 9234 h 9288"/>
                <a:gd name="connsiteX11" fmla="*/ 785 w 10000"/>
                <a:gd name="connsiteY11" fmla="*/ 9005 h 9288"/>
                <a:gd name="connsiteX12" fmla="*/ 477 w 10000"/>
                <a:gd name="connsiteY12" fmla="*/ 8672 h 9288"/>
                <a:gd name="connsiteX13" fmla="*/ 241 w 10000"/>
                <a:gd name="connsiteY13" fmla="*/ 8235 h 9288"/>
                <a:gd name="connsiteX14" fmla="*/ 67 w 10000"/>
                <a:gd name="connsiteY14" fmla="*/ 7734 h 9288"/>
                <a:gd name="connsiteX15" fmla="*/ 16 w 10000"/>
                <a:gd name="connsiteY15" fmla="*/ 7165 h 9288"/>
                <a:gd name="connsiteX16" fmla="*/ 0 w 10000"/>
                <a:gd name="connsiteY16" fmla="*/ 0 h 9288"/>
                <a:gd name="connsiteX0" fmla="*/ 755 w 10755"/>
                <a:gd name="connsiteY0" fmla="*/ 320 h 10320"/>
                <a:gd name="connsiteX1" fmla="*/ 10755 w 10755"/>
                <a:gd name="connsiteY1" fmla="*/ 707 h 10320"/>
                <a:gd name="connsiteX2" fmla="*/ 10736 w 10755"/>
                <a:gd name="connsiteY2" fmla="*/ 8034 h 10320"/>
                <a:gd name="connsiteX3" fmla="*/ 10674 w 10755"/>
                <a:gd name="connsiteY3" fmla="*/ 8647 h 10320"/>
                <a:gd name="connsiteX4" fmla="*/ 10531 w 10755"/>
                <a:gd name="connsiteY4" fmla="*/ 9186 h 10320"/>
                <a:gd name="connsiteX5" fmla="*/ 10285 w 10755"/>
                <a:gd name="connsiteY5" fmla="*/ 9657 h 10320"/>
                <a:gd name="connsiteX6" fmla="*/ 9967 w 10755"/>
                <a:gd name="connsiteY6" fmla="*/ 10015 h 10320"/>
                <a:gd name="connsiteX7" fmla="*/ 9588 w 10755"/>
                <a:gd name="connsiteY7" fmla="*/ 10262 h 10320"/>
                <a:gd name="connsiteX8" fmla="*/ 9178 w 10755"/>
                <a:gd name="connsiteY8" fmla="*/ 10320 h 10320"/>
                <a:gd name="connsiteX9" fmla="*/ 2319 w 10755"/>
                <a:gd name="connsiteY9" fmla="*/ 10320 h 10320"/>
                <a:gd name="connsiteX10" fmla="*/ 1909 w 10755"/>
                <a:gd name="connsiteY10" fmla="*/ 10262 h 10320"/>
                <a:gd name="connsiteX11" fmla="*/ 1540 w 10755"/>
                <a:gd name="connsiteY11" fmla="*/ 10015 h 10320"/>
                <a:gd name="connsiteX12" fmla="*/ 1232 w 10755"/>
                <a:gd name="connsiteY12" fmla="*/ 9657 h 10320"/>
                <a:gd name="connsiteX13" fmla="*/ 996 w 10755"/>
                <a:gd name="connsiteY13" fmla="*/ 9186 h 10320"/>
                <a:gd name="connsiteX14" fmla="*/ 822 w 10755"/>
                <a:gd name="connsiteY14" fmla="*/ 8647 h 10320"/>
                <a:gd name="connsiteX15" fmla="*/ 771 w 10755"/>
                <a:gd name="connsiteY15" fmla="*/ 8034 h 10320"/>
                <a:gd name="connsiteX16" fmla="*/ 712 w 10755"/>
                <a:gd name="connsiteY16" fmla="*/ 685 h 10320"/>
                <a:gd name="connsiteX17" fmla="*/ 755 w 10755"/>
                <a:gd name="connsiteY17" fmla="*/ 320 h 10320"/>
                <a:gd name="connsiteX0" fmla="*/ 728 w 10771"/>
                <a:gd name="connsiteY0" fmla="*/ 906 h 10541"/>
                <a:gd name="connsiteX1" fmla="*/ 10771 w 10771"/>
                <a:gd name="connsiteY1" fmla="*/ 928 h 10541"/>
                <a:gd name="connsiteX2" fmla="*/ 10752 w 10771"/>
                <a:gd name="connsiteY2" fmla="*/ 8255 h 10541"/>
                <a:gd name="connsiteX3" fmla="*/ 10690 w 10771"/>
                <a:gd name="connsiteY3" fmla="*/ 8868 h 10541"/>
                <a:gd name="connsiteX4" fmla="*/ 10547 w 10771"/>
                <a:gd name="connsiteY4" fmla="*/ 9407 h 10541"/>
                <a:gd name="connsiteX5" fmla="*/ 10301 w 10771"/>
                <a:gd name="connsiteY5" fmla="*/ 9878 h 10541"/>
                <a:gd name="connsiteX6" fmla="*/ 9983 w 10771"/>
                <a:gd name="connsiteY6" fmla="*/ 10236 h 10541"/>
                <a:gd name="connsiteX7" fmla="*/ 9604 w 10771"/>
                <a:gd name="connsiteY7" fmla="*/ 10483 h 10541"/>
                <a:gd name="connsiteX8" fmla="*/ 9194 w 10771"/>
                <a:gd name="connsiteY8" fmla="*/ 10541 h 10541"/>
                <a:gd name="connsiteX9" fmla="*/ 2335 w 10771"/>
                <a:gd name="connsiteY9" fmla="*/ 10541 h 10541"/>
                <a:gd name="connsiteX10" fmla="*/ 1925 w 10771"/>
                <a:gd name="connsiteY10" fmla="*/ 10483 h 10541"/>
                <a:gd name="connsiteX11" fmla="*/ 1556 w 10771"/>
                <a:gd name="connsiteY11" fmla="*/ 10236 h 10541"/>
                <a:gd name="connsiteX12" fmla="*/ 1248 w 10771"/>
                <a:gd name="connsiteY12" fmla="*/ 9878 h 10541"/>
                <a:gd name="connsiteX13" fmla="*/ 1012 w 10771"/>
                <a:gd name="connsiteY13" fmla="*/ 9407 h 10541"/>
                <a:gd name="connsiteX14" fmla="*/ 838 w 10771"/>
                <a:gd name="connsiteY14" fmla="*/ 8868 h 10541"/>
                <a:gd name="connsiteX15" fmla="*/ 787 w 10771"/>
                <a:gd name="connsiteY15" fmla="*/ 8255 h 10541"/>
                <a:gd name="connsiteX16" fmla="*/ 728 w 10771"/>
                <a:gd name="connsiteY16" fmla="*/ 906 h 10541"/>
                <a:gd name="connsiteX0" fmla="*/ 0 w 10043"/>
                <a:gd name="connsiteY0" fmla="*/ 906 h 10541"/>
                <a:gd name="connsiteX1" fmla="*/ 10043 w 10043"/>
                <a:gd name="connsiteY1" fmla="*/ 928 h 10541"/>
                <a:gd name="connsiteX2" fmla="*/ 10024 w 10043"/>
                <a:gd name="connsiteY2" fmla="*/ 8255 h 10541"/>
                <a:gd name="connsiteX3" fmla="*/ 9962 w 10043"/>
                <a:gd name="connsiteY3" fmla="*/ 8868 h 10541"/>
                <a:gd name="connsiteX4" fmla="*/ 9819 w 10043"/>
                <a:gd name="connsiteY4" fmla="*/ 9407 h 10541"/>
                <a:gd name="connsiteX5" fmla="*/ 9573 w 10043"/>
                <a:gd name="connsiteY5" fmla="*/ 9878 h 10541"/>
                <a:gd name="connsiteX6" fmla="*/ 9255 w 10043"/>
                <a:gd name="connsiteY6" fmla="*/ 10236 h 10541"/>
                <a:gd name="connsiteX7" fmla="*/ 8876 w 10043"/>
                <a:gd name="connsiteY7" fmla="*/ 10483 h 10541"/>
                <a:gd name="connsiteX8" fmla="*/ 8466 w 10043"/>
                <a:gd name="connsiteY8" fmla="*/ 10541 h 10541"/>
                <a:gd name="connsiteX9" fmla="*/ 1607 w 10043"/>
                <a:gd name="connsiteY9" fmla="*/ 10541 h 10541"/>
                <a:gd name="connsiteX10" fmla="*/ 1197 w 10043"/>
                <a:gd name="connsiteY10" fmla="*/ 10483 h 10541"/>
                <a:gd name="connsiteX11" fmla="*/ 828 w 10043"/>
                <a:gd name="connsiteY11" fmla="*/ 10236 h 10541"/>
                <a:gd name="connsiteX12" fmla="*/ 520 w 10043"/>
                <a:gd name="connsiteY12" fmla="*/ 9878 h 10541"/>
                <a:gd name="connsiteX13" fmla="*/ 284 w 10043"/>
                <a:gd name="connsiteY13" fmla="*/ 9407 h 10541"/>
                <a:gd name="connsiteX14" fmla="*/ 110 w 10043"/>
                <a:gd name="connsiteY14" fmla="*/ 8868 h 10541"/>
                <a:gd name="connsiteX15" fmla="*/ 59 w 10043"/>
                <a:gd name="connsiteY15" fmla="*/ 8255 h 10541"/>
                <a:gd name="connsiteX16" fmla="*/ 0 w 10043"/>
                <a:gd name="connsiteY16" fmla="*/ 906 h 10541"/>
                <a:gd name="connsiteX0" fmla="*/ 0 w 10043"/>
                <a:gd name="connsiteY0" fmla="*/ 0 h 9635"/>
                <a:gd name="connsiteX1" fmla="*/ 10043 w 10043"/>
                <a:gd name="connsiteY1" fmla="*/ 22 h 9635"/>
                <a:gd name="connsiteX2" fmla="*/ 10024 w 10043"/>
                <a:gd name="connsiteY2" fmla="*/ 7349 h 9635"/>
                <a:gd name="connsiteX3" fmla="*/ 9962 w 10043"/>
                <a:gd name="connsiteY3" fmla="*/ 7962 h 9635"/>
                <a:gd name="connsiteX4" fmla="*/ 9819 w 10043"/>
                <a:gd name="connsiteY4" fmla="*/ 8501 h 9635"/>
                <a:gd name="connsiteX5" fmla="*/ 9573 w 10043"/>
                <a:gd name="connsiteY5" fmla="*/ 8972 h 9635"/>
                <a:gd name="connsiteX6" fmla="*/ 9255 w 10043"/>
                <a:gd name="connsiteY6" fmla="*/ 9330 h 9635"/>
                <a:gd name="connsiteX7" fmla="*/ 8876 w 10043"/>
                <a:gd name="connsiteY7" fmla="*/ 9577 h 9635"/>
                <a:gd name="connsiteX8" fmla="*/ 8466 w 10043"/>
                <a:gd name="connsiteY8" fmla="*/ 9635 h 9635"/>
                <a:gd name="connsiteX9" fmla="*/ 1607 w 10043"/>
                <a:gd name="connsiteY9" fmla="*/ 9635 h 9635"/>
                <a:gd name="connsiteX10" fmla="*/ 1197 w 10043"/>
                <a:gd name="connsiteY10" fmla="*/ 9577 h 9635"/>
                <a:gd name="connsiteX11" fmla="*/ 828 w 10043"/>
                <a:gd name="connsiteY11" fmla="*/ 9330 h 9635"/>
                <a:gd name="connsiteX12" fmla="*/ 520 w 10043"/>
                <a:gd name="connsiteY12" fmla="*/ 8972 h 9635"/>
                <a:gd name="connsiteX13" fmla="*/ 284 w 10043"/>
                <a:gd name="connsiteY13" fmla="*/ 8501 h 9635"/>
                <a:gd name="connsiteX14" fmla="*/ 110 w 10043"/>
                <a:gd name="connsiteY14" fmla="*/ 7962 h 9635"/>
                <a:gd name="connsiteX15" fmla="*/ 59 w 10043"/>
                <a:gd name="connsiteY15" fmla="*/ 7349 h 9635"/>
                <a:gd name="connsiteX16" fmla="*/ 0 w 10043"/>
                <a:gd name="connsiteY16" fmla="*/ 0 h 9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043" h="9635">
                  <a:moveTo>
                    <a:pt x="0" y="0"/>
                  </a:moveTo>
                  <a:lnTo>
                    <a:pt x="10043" y="22"/>
                  </a:lnTo>
                  <a:cubicBezTo>
                    <a:pt x="10037" y="2464"/>
                    <a:pt x="10030" y="4905"/>
                    <a:pt x="10024" y="7349"/>
                  </a:cubicBezTo>
                  <a:cubicBezTo>
                    <a:pt x="10003" y="7550"/>
                    <a:pt x="9983" y="7762"/>
                    <a:pt x="9962" y="7962"/>
                  </a:cubicBezTo>
                  <a:cubicBezTo>
                    <a:pt x="9914" y="8140"/>
                    <a:pt x="9867" y="8328"/>
                    <a:pt x="9819" y="8501"/>
                  </a:cubicBezTo>
                  <a:lnTo>
                    <a:pt x="9573" y="8972"/>
                  </a:lnTo>
                  <a:lnTo>
                    <a:pt x="9255" y="9330"/>
                  </a:lnTo>
                  <a:lnTo>
                    <a:pt x="8876" y="9577"/>
                  </a:lnTo>
                  <a:lnTo>
                    <a:pt x="8466" y="9635"/>
                  </a:lnTo>
                  <a:lnTo>
                    <a:pt x="1607" y="9635"/>
                  </a:lnTo>
                  <a:lnTo>
                    <a:pt x="1197" y="9577"/>
                  </a:lnTo>
                  <a:lnTo>
                    <a:pt x="828" y="9330"/>
                  </a:lnTo>
                  <a:lnTo>
                    <a:pt x="520" y="8972"/>
                  </a:lnTo>
                  <a:lnTo>
                    <a:pt x="284" y="8501"/>
                  </a:lnTo>
                  <a:lnTo>
                    <a:pt x="110" y="7962"/>
                  </a:lnTo>
                  <a:cubicBezTo>
                    <a:pt x="93" y="7762"/>
                    <a:pt x="76" y="7550"/>
                    <a:pt x="59" y="7349"/>
                  </a:cubicBezTo>
                  <a:cubicBezTo>
                    <a:pt x="39" y="4899"/>
                    <a:pt x="20" y="2450"/>
                    <a:pt x="0" y="0"/>
                  </a:cubicBezTo>
                  <a:close/>
                </a:path>
              </a:pathLst>
            </a:custGeom>
            <a:gradFill>
              <a:gsLst>
                <a:gs pos="83000">
                  <a:schemeClr val="bg1">
                    <a:lumMod val="63000"/>
                  </a:schemeClr>
                </a:gs>
                <a:gs pos="0">
                  <a:srgbClr val="5A5A5A">
                    <a:lumMod val="54000"/>
                  </a:srgbClr>
                </a:gs>
                <a:gs pos="39195">
                  <a:schemeClr val="bg1">
                    <a:lumMod val="89000"/>
                    <a:lumOff val="11000"/>
                  </a:schemeClr>
                </a:gs>
                <a:gs pos="62000">
                  <a:srgbClr val="000000">
                    <a:lumMod val="77000"/>
                  </a:srgbClr>
                </a:gs>
                <a:gs pos="13000">
                  <a:schemeClr val="bg1">
                    <a:lumMod val="65000"/>
                  </a:schemeClr>
                </a:gs>
                <a:gs pos="100000">
                  <a:schemeClr val="tx1">
                    <a:alpha val="53000"/>
                    <a:lumMod val="66000"/>
                    <a:lumOff val="34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4" name="Freeform 12"/>
            <p:cNvSpPr>
              <a:spLocks/>
            </p:cNvSpPr>
            <p:nvPr/>
          </p:nvSpPr>
          <p:spPr bwMode="auto">
            <a:xfrm rot="3243413">
              <a:off x="4387656" y="4507301"/>
              <a:ext cx="649010" cy="472190"/>
            </a:xfrm>
            <a:custGeom>
              <a:avLst/>
              <a:gdLst>
                <a:gd name="T0" fmla="*/ 124 w 972"/>
                <a:gd name="T1" fmla="*/ 0 h 2636"/>
                <a:gd name="T2" fmla="*/ 151 w 972"/>
                <a:gd name="T3" fmla="*/ 0 h 2636"/>
                <a:gd name="T4" fmla="*/ 820 w 972"/>
                <a:gd name="T5" fmla="*/ 0 h 2636"/>
                <a:gd name="T6" fmla="*/ 848 w 972"/>
                <a:gd name="T7" fmla="*/ 0 h 2636"/>
                <a:gd name="T8" fmla="*/ 873 w 972"/>
                <a:gd name="T9" fmla="*/ 0 h 2636"/>
                <a:gd name="T10" fmla="*/ 897 w 972"/>
                <a:gd name="T11" fmla="*/ 2 h 2636"/>
                <a:gd name="T12" fmla="*/ 919 w 972"/>
                <a:gd name="T13" fmla="*/ 6 h 2636"/>
                <a:gd name="T14" fmla="*/ 937 w 972"/>
                <a:gd name="T15" fmla="*/ 11 h 2636"/>
                <a:gd name="T16" fmla="*/ 952 w 972"/>
                <a:gd name="T17" fmla="*/ 20 h 2636"/>
                <a:gd name="T18" fmla="*/ 963 w 972"/>
                <a:gd name="T19" fmla="*/ 35 h 2636"/>
                <a:gd name="T20" fmla="*/ 970 w 972"/>
                <a:gd name="T21" fmla="*/ 53 h 2636"/>
                <a:gd name="T22" fmla="*/ 972 w 972"/>
                <a:gd name="T23" fmla="*/ 77 h 2636"/>
                <a:gd name="T24" fmla="*/ 972 w 972"/>
                <a:gd name="T25" fmla="*/ 2484 h 2636"/>
                <a:gd name="T26" fmla="*/ 966 w 972"/>
                <a:gd name="T27" fmla="*/ 2525 h 2636"/>
                <a:gd name="T28" fmla="*/ 952 w 972"/>
                <a:gd name="T29" fmla="*/ 2561 h 2636"/>
                <a:gd name="T30" fmla="*/ 928 w 972"/>
                <a:gd name="T31" fmla="*/ 2592 h 2636"/>
                <a:gd name="T32" fmla="*/ 897 w 972"/>
                <a:gd name="T33" fmla="*/ 2616 h 2636"/>
                <a:gd name="T34" fmla="*/ 860 w 972"/>
                <a:gd name="T35" fmla="*/ 2632 h 2636"/>
                <a:gd name="T36" fmla="*/ 820 w 972"/>
                <a:gd name="T37" fmla="*/ 2636 h 2636"/>
                <a:gd name="T38" fmla="*/ 151 w 972"/>
                <a:gd name="T39" fmla="*/ 2636 h 2636"/>
                <a:gd name="T40" fmla="*/ 111 w 972"/>
                <a:gd name="T41" fmla="*/ 2632 h 2636"/>
                <a:gd name="T42" fmla="*/ 75 w 972"/>
                <a:gd name="T43" fmla="*/ 2616 h 2636"/>
                <a:gd name="T44" fmla="*/ 45 w 972"/>
                <a:gd name="T45" fmla="*/ 2592 h 2636"/>
                <a:gd name="T46" fmla="*/ 22 w 972"/>
                <a:gd name="T47" fmla="*/ 2561 h 2636"/>
                <a:gd name="T48" fmla="*/ 5 w 972"/>
                <a:gd name="T49" fmla="*/ 2525 h 2636"/>
                <a:gd name="T50" fmla="*/ 0 w 972"/>
                <a:gd name="T51" fmla="*/ 2484 h 2636"/>
                <a:gd name="T52" fmla="*/ 0 w 972"/>
                <a:gd name="T53" fmla="*/ 77 h 2636"/>
                <a:gd name="T54" fmla="*/ 3 w 972"/>
                <a:gd name="T55" fmla="*/ 53 h 2636"/>
                <a:gd name="T56" fmla="*/ 9 w 972"/>
                <a:gd name="T57" fmla="*/ 35 h 2636"/>
                <a:gd name="T58" fmla="*/ 22 w 972"/>
                <a:gd name="T59" fmla="*/ 20 h 2636"/>
                <a:gd name="T60" fmla="*/ 36 w 972"/>
                <a:gd name="T61" fmla="*/ 11 h 2636"/>
                <a:gd name="T62" fmla="*/ 54 w 972"/>
                <a:gd name="T63" fmla="*/ 6 h 2636"/>
                <a:gd name="T64" fmla="*/ 75 w 972"/>
                <a:gd name="T65" fmla="*/ 2 h 2636"/>
                <a:gd name="T66" fmla="*/ 98 w 972"/>
                <a:gd name="T67" fmla="*/ 0 h 2636"/>
                <a:gd name="T68" fmla="*/ 124 w 972"/>
                <a:gd name="T69" fmla="*/ 0 h 2636"/>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35 w 10035"/>
                <a:gd name="connsiteY12" fmla="*/ 9423 h 10000"/>
                <a:gd name="connsiteX13" fmla="*/ 9973 w 10035"/>
                <a:gd name="connsiteY13" fmla="*/ 9579 h 10000"/>
                <a:gd name="connsiteX14" fmla="*/ 9829 w 10035"/>
                <a:gd name="connsiteY14" fmla="*/ 9715 h 10000"/>
                <a:gd name="connsiteX15" fmla="*/ 9582 w 10035"/>
                <a:gd name="connsiteY15" fmla="*/ 9833 h 10000"/>
                <a:gd name="connsiteX16" fmla="*/ 9263 w 10035"/>
                <a:gd name="connsiteY16" fmla="*/ 9924 h 10000"/>
                <a:gd name="connsiteX17" fmla="*/ 8883 w 10035"/>
                <a:gd name="connsiteY17" fmla="*/ 9985 h 10000"/>
                <a:gd name="connsiteX18" fmla="*/ 8471 w 10035"/>
                <a:gd name="connsiteY18" fmla="*/ 10000 h 10000"/>
                <a:gd name="connsiteX19" fmla="*/ 1588 w 10035"/>
                <a:gd name="connsiteY19" fmla="*/ 10000 h 10000"/>
                <a:gd name="connsiteX20" fmla="*/ 1177 w 10035"/>
                <a:gd name="connsiteY20" fmla="*/ 9985 h 10000"/>
                <a:gd name="connsiteX21" fmla="*/ 807 w 10035"/>
                <a:gd name="connsiteY21" fmla="*/ 9924 h 10000"/>
                <a:gd name="connsiteX22" fmla="*/ 498 w 10035"/>
                <a:gd name="connsiteY22" fmla="*/ 9833 h 10000"/>
                <a:gd name="connsiteX23" fmla="*/ 261 w 10035"/>
                <a:gd name="connsiteY23" fmla="*/ 9715 h 10000"/>
                <a:gd name="connsiteX24" fmla="*/ 86 w 10035"/>
                <a:gd name="connsiteY24" fmla="*/ 9579 h 10000"/>
                <a:gd name="connsiteX25" fmla="*/ 35 w 10035"/>
                <a:gd name="connsiteY25" fmla="*/ 9423 h 10000"/>
                <a:gd name="connsiteX26" fmla="*/ 0 w 10035"/>
                <a:gd name="connsiteY26" fmla="*/ 2691 h 10000"/>
                <a:gd name="connsiteX27" fmla="*/ 35 w 10035"/>
                <a:gd name="connsiteY27" fmla="*/ 292 h 10000"/>
                <a:gd name="connsiteX28" fmla="*/ 66 w 10035"/>
                <a:gd name="connsiteY28" fmla="*/ 201 h 10000"/>
                <a:gd name="connsiteX29" fmla="*/ 128 w 10035"/>
                <a:gd name="connsiteY29" fmla="*/ 133 h 10000"/>
                <a:gd name="connsiteX30" fmla="*/ 261 w 10035"/>
                <a:gd name="connsiteY30" fmla="*/ 76 h 10000"/>
                <a:gd name="connsiteX31" fmla="*/ 405 w 10035"/>
                <a:gd name="connsiteY31" fmla="*/ 42 h 10000"/>
                <a:gd name="connsiteX32" fmla="*/ 591 w 10035"/>
                <a:gd name="connsiteY32" fmla="*/ 23 h 10000"/>
                <a:gd name="connsiteX33" fmla="*/ 807 w 10035"/>
                <a:gd name="connsiteY33" fmla="*/ 8 h 10000"/>
                <a:gd name="connsiteX34" fmla="*/ 1043 w 10035"/>
                <a:gd name="connsiteY34" fmla="*/ 0 h 10000"/>
                <a:gd name="connsiteX35" fmla="*/ 1311 w 10035"/>
                <a:gd name="connsiteY35"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9263 w 10035"/>
                <a:gd name="connsiteY17" fmla="*/ 9924 h 10000"/>
                <a:gd name="connsiteX18" fmla="*/ 8883 w 10035"/>
                <a:gd name="connsiteY18" fmla="*/ 9985 h 10000"/>
                <a:gd name="connsiteX19" fmla="*/ 8471 w 10035"/>
                <a:gd name="connsiteY19" fmla="*/ 10000 h 10000"/>
                <a:gd name="connsiteX20" fmla="*/ 1588 w 10035"/>
                <a:gd name="connsiteY20" fmla="*/ 10000 h 10000"/>
                <a:gd name="connsiteX21" fmla="*/ 1177 w 10035"/>
                <a:gd name="connsiteY21" fmla="*/ 9985 h 10000"/>
                <a:gd name="connsiteX22" fmla="*/ 807 w 10035"/>
                <a:gd name="connsiteY22" fmla="*/ 9924 h 10000"/>
                <a:gd name="connsiteX23" fmla="*/ 498 w 10035"/>
                <a:gd name="connsiteY23" fmla="*/ 9833 h 10000"/>
                <a:gd name="connsiteX24" fmla="*/ 261 w 10035"/>
                <a:gd name="connsiteY24" fmla="*/ 9715 h 10000"/>
                <a:gd name="connsiteX25" fmla="*/ 86 w 10035"/>
                <a:gd name="connsiteY25" fmla="*/ 9579 h 10000"/>
                <a:gd name="connsiteX26" fmla="*/ 35 w 10035"/>
                <a:gd name="connsiteY26" fmla="*/ 9423 h 10000"/>
                <a:gd name="connsiteX27" fmla="*/ 0 w 10035"/>
                <a:gd name="connsiteY27" fmla="*/ 2691 h 10000"/>
                <a:gd name="connsiteX28" fmla="*/ 35 w 10035"/>
                <a:gd name="connsiteY28" fmla="*/ 292 h 10000"/>
                <a:gd name="connsiteX29" fmla="*/ 66 w 10035"/>
                <a:gd name="connsiteY29" fmla="*/ 201 h 10000"/>
                <a:gd name="connsiteX30" fmla="*/ 128 w 10035"/>
                <a:gd name="connsiteY30" fmla="*/ 133 h 10000"/>
                <a:gd name="connsiteX31" fmla="*/ 261 w 10035"/>
                <a:gd name="connsiteY31" fmla="*/ 76 h 10000"/>
                <a:gd name="connsiteX32" fmla="*/ 405 w 10035"/>
                <a:gd name="connsiteY32" fmla="*/ 42 h 10000"/>
                <a:gd name="connsiteX33" fmla="*/ 591 w 10035"/>
                <a:gd name="connsiteY33" fmla="*/ 23 h 10000"/>
                <a:gd name="connsiteX34" fmla="*/ 807 w 10035"/>
                <a:gd name="connsiteY34" fmla="*/ 8 h 10000"/>
                <a:gd name="connsiteX35" fmla="*/ 1043 w 10035"/>
                <a:gd name="connsiteY35" fmla="*/ 0 h 10000"/>
                <a:gd name="connsiteX36" fmla="*/ 1311 w 10035"/>
                <a:gd name="connsiteY36"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9263 w 10035"/>
                <a:gd name="connsiteY17" fmla="*/ 9924 h 10000"/>
                <a:gd name="connsiteX18" fmla="*/ 8883 w 10035"/>
                <a:gd name="connsiteY18" fmla="*/ 9985 h 10000"/>
                <a:gd name="connsiteX19" fmla="*/ 1588 w 10035"/>
                <a:gd name="connsiteY19" fmla="*/ 10000 h 10000"/>
                <a:gd name="connsiteX20" fmla="*/ 1177 w 10035"/>
                <a:gd name="connsiteY20" fmla="*/ 9985 h 10000"/>
                <a:gd name="connsiteX21" fmla="*/ 807 w 10035"/>
                <a:gd name="connsiteY21" fmla="*/ 9924 h 10000"/>
                <a:gd name="connsiteX22" fmla="*/ 498 w 10035"/>
                <a:gd name="connsiteY22" fmla="*/ 9833 h 10000"/>
                <a:gd name="connsiteX23" fmla="*/ 261 w 10035"/>
                <a:gd name="connsiteY23" fmla="*/ 9715 h 10000"/>
                <a:gd name="connsiteX24" fmla="*/ 86 w 10035"/>
                <a:gd name="connsiteY24" fmla="*/ 9579 h 10000"/>
                <a:gd name="connsiteX25" fmla="*/ 35 w 10035"/>
                <a:gd name="connsiteY25" fmla="*/ 9423 h 10000"/>
                <a:gd name="connsiteX26" fmla="*/ 0 w 10035"/>
                <a:gd name="connsiteY26" fmla="*/ 2691 h 10000"/>
                <a:gd name="connsiteX27" fmla="*/ 35 w 10035"/>
                <a:gd name="connsiteY27" fmla="*/ 292 h 10000"/>
                <a:gd name="connsiteX28" fmla="*/ 66 w 10035"/>
                <a:gd name="connsiteY28" fmla="*/ 201 h 10000"/>
                <a:gd name="connsiteX29" fmla="*/ 128 w 10035"/>
                <a:gd name="connsiteY29" fmla="*/ 133 h 10000"/>
                <a:gd name="connsiteX30" fmla="*/ 261 w 10035"/>
                <a:gd name="connsiteY30" fmla="*/ 76 h 10000"/>
                <a:gd name="connsiteX31" fmla="*/ 405 w 10035"/>
                <a:gd name="connsiteY31" fmla="*/ 42 h 10000"/>
                <a:gd name="connsiteX32" fmla="*/ 591 w 10035"/>
                <a:gd name="connsiteY32" fmla="*/ 23 h 10000"/>
                <a:gd name="connsiteX33" fmla="*/ 807 w 10035"/>
                <a:gd name="connsiteY33" fmla="*/ 8 h 10000"/>
                <a:gd name="connsiteX34" fmla="*/ 1043 w 10035"/>
                <a:gd name="connsiteY34" fmla="*/ 0 h 10000"/>
                <a:gd name="connsiteX35" fmla="*/ 1311 w 10035"/>
                <a:gd name="connsiteY35"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9263 w 10035"/>
                <a:gd name="connsiteY17" fmla="*/ 9924 h 10000"/>
                <a:gd name="connsiteX18" fmla="*/ 1588 w 10035"/>
                <a:gd name="connsiteY18" fmla="*/ 10000 h 10000"/>
                <a:gd name="connsiteX19" fmla="*/ 1177 w 10035"/>
                <a:gd name="connsiteY19" fmla="*/ 9985 h 10000"/>
                <a:gd name="connsiteX20" fmla="*/ 807 w 10035"/>
                <a:gd name="connsiteY20" fmla="*/ 9924 h 10000"/>
                <a:gd name="connsiteX21" fmla="*/ 498 w 10035"/>
                <a:gd name="connsiteY21" fmla="*/ 9833 h 10000"/>
                <a:gd name="connsiteX22" fmla="*/ 261 w 10035"/>
                <a:gd name="connsiteY22" fmla="*/ 9715 h 10000"/>
                <a:gd name="connsiteX23" fmla="*/ 86 w 10035"/>
                <a:gd name="connsiteY23" fmla="*/ 9579 h 10000"/>
                <a:gd name="connsiteX24" fmla="*/ 35 w 10035"/>
                <a:gd name="connsiteY24" fmla="*/ 9423 h 10000"/>
                <a:gd name="connsiteX25" fmla="*/ 0 w 10035"/>
                <a:gd name="connsiteY25" fmla="*/ 2691 h 10000"/>
                <a:gd name="connsiteX26" fmla="*/ 35 w 10035"/>
                <a:gd name="connsiteY26" fmla="*/ 292 h 10000"/>
                <a:gd name="connsiteX27" fmla="*/ 66 w 10035"/>
                <a:gd name="connsiteY27" fmla="*/ 201 h 10000"/>
                <a:gd name="connsiteX28" fmla="*/ 128 w 10035"/>
                <a:gd name="connsiteY28" fmla="*/ 133 h 10000"/>
                <a:gd name="connsiteX29" fmla="*/ 261 w 10035"/>
                <a:gd name="connsiteY29" fmla="*/ 76 h 10000"/>
                <a:gd name="connsiteX30" fmla="*/ 405 w 10035"/>
                <a:gd name="connsiteY30" fmla="*/ 42 h 10000"/>
                <a:gd name="connsiteX31" fmla="*/ 591 w 10035"/>
                <a:gd name="connsiteY31" fmla="*/ 23 h 10000"/>
                <a:gd name="connsiteX32" fmla="*/ 807 w 10035"/>
                <a:gd name="connsiteY32" fmla="*/ 8 h 10000"/>
                <a:gd name="connsiteX33" fmla="*/ 1043 w 10035"/>
                <a:gd name="connsiteY33" fmla="*/ 0 h 10000"/>
                <a:gd name="connsiteX34" fmla="*/ 1311 w 10035"/>
                <a:gd name="connsiteY34"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1588 w 10035"/>
                <a:gd name="connsiteY17" fmla="*/ 10000 h 10000"/>
                <a:gd name="connsiteX18" fmla="*/ 1177 w 10035"/>
                <a:gd name="connsiteY18" fmla="*/ 9985 h 10000"/>
                <a:gd name="connsiteX19" fmla="*/ 807 w 10035"/>
                <a:gd name="connsiteY19" fmla="*/ 9924 h 10000"/>
                <a:gd name="connsiteX20" fmla="*/ 498 w 10035"/>
                <a:gd name="connsiteY20" fmla="*/ 9833 h 10000"/>
                <a:gd name="connsiteX21" fmla="*/ 261 w 10035"/>
                <a:gd name="connsiteY21" fmla="*/ 9715 h 10000"/>
                <a:gd name="connsiteX22" fmla="*/ 86 w 10035"/>
                <a:gd name="connsiteY22" fmla="*/ 9579 h 10000"/>
                <a:gd name="connsiteX23" fmla="*/ 35 w 10035"/>
                <a:gd name="connsiteY23" fmla="*/ 9423 h 10000"/>
                <a:gd name="connsiteX24" fmla="*/ 0 w 10035"/>
                <a:gd name="connsiteY24" fmla="*/ 2691 h 10000"/>
                <a:gd name="connsiteX25" fmla="*/ 35 w 10035"/>
                <a:gd name="connsiteY25" fmla="*/ 292 h 10000"/>
                <a:gd name="connsiteX26" fmla="*/ 66 w 10035"/>
                <a:gd name="connsiteY26" fmla="*/ 201 h 10000"/>
                <a:gd name="connsiteX27" fmla="*/ 128 w 10035"/>
                <a:gd name="connsiteY27" fmla="*/ 133 h 10000"/>
                <a:gd name="connsiteX28" fmla="*/ 261 w 10035"/>
                <a:gd name="connsiteY28" fmla="*/ 76 h 10000"/>
                <a:gd name="connsiteX29" fmla="*/ 405 w 10035"/>
                <a:gd name="connsiteY29" fmla="*/ 42 h 10000"/>
                <a:gd name="connsiteX30" fmla="*/ 591 w 10035"/>
                <a:gd name="connsiteY30" fmla="*/ 23 h 10000"/>
                <a:gd name="connsiteX31" fmla="*/ 807 w 10035"/>
                <a:gd name="connsiteY31" fmla="*/ 8 h 10000"/>
                <a:gd name="connsiteX32" fmla="*/ 1043 w 10035"/>
                <a:gd name="connsiteY32" fmla="*/ 0 h 10000"/>
                <a:gd name="connsiteX33" fmla="*/ 1311 w 10035"/>
                <a:gd name="connsiteY33"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1588 w 10035"/>
                <a:gd name="connsiteY16" fmla="*/ 10000 h 10000"/>
                <a:gd name="connsiteX17" fmla="*/ 1177 w 10035"/>
                <a:gd name="connsiteY17" fmla="*/ 9985 h 10000"/>
                <a:gd name="connsiteX18" fmla="*/ 807 w 10035"/>
                <a:gd name="connsiteY18" fmla="*/ 9924 h 10000"/>
                <a:gd name="connsiteX19" fmla="*/ 498 w 10035"/>
                <a:gd name="connsiteY19" fmla="*/ 9833 h 10000"/>
                <a:gd name="connsiteX20" fmla="*/ 261 w 10035"/>
                <a:gd name="connsiteY20" fmla="*/ 9715 h 10000"/>
                <a:gd name="connsiteX21" fmla="*/ 86 w 10035"/>
                <a:gd name="connsiteY21" fmla="*/ 9579 h 10000"/>
                <a:gd name="connsiteX22" fmla="*/ 35 w 10035"/>
                <a:gd name="connsiteY22" fmla="*/ 9423 h 10000"/>
                <a:gd name="connsiteX23" fmla="*/ 0 w 10035"/>
                <a:gd name="connsiteY23" fmla="*/ 2691 h 10000"/>
                <a:gd name="connsiteX24" fmla="*/ 35 w 10035"/>
                <a:gd name="connsiteY24" fmla="*/ 292 h 10000"/>
                <a:gd name="connsiteX25" fmla="*/ 66 w 10035"/>
                <a:gd name="connsiteY25" fmla="*/ 201 h 10000"/>
                <a:gd name="connsiteX26" fmla="*/ 128 w 10035"/>
                <a:gd name="connsiteY26" fmla="*/ 133 h 10000"/>
                <a:gd name="connsiteX27" fmla="*/ 261 w 10035"/>
                <a:gd name="connsiteY27" fmla="*/ 76 h 10000"/>
                <a:gd name="connsiteX28" fmla="*/ 405 w 10035"/>
                <a:gd name="connsiteY28" fmla="*/ 42 h 10000"/>
                <a:gd name="connsiteX29" fmla="*/ 591 w 10035"/>
                <a:gd name="connsiteY29" fmla="*/ 23 h 10000"/>
                <a:gd name="connsiteX30" fmla="*/ 807 w 10035"/>
                <a:gd name="connsiteY30" fmla="*/ 8 h 10000"/>
                <a:gd name="connsiteX31" fmla="*/ 1043 w 10035"/>
                <a:gd name="connsiteY31" fmla="*/ 0 h 10000"/>
                <a:gd name="connsiteX32" fmla="*/ 1311 w 10035"/>
                <a:gd name="connsiteY32"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1588 w 10035"/>
                <a:gd name="connsiteY15" fmla="*/ 10000 h 10000"/>
                <a:gd name="connsiteX16" fmla="*/ 1177 w 10035"/>
                <a:gd name="connsiteY16" fmla="*/ 9985 h 10000"/>
                <a:gd name="connsiteX17" fmla="*/ 807 w 10035"/>
                <a:gd name="connsiteY17" fmla="*/ 9924 h 10000"/>
                <a:gd name="connsiteX18" fmla="*/ 498 w 10035"/>
                <a:gd name="connsiteY18" fmla="*/ 9833 h 10000"/>
                <a:gd name="connsiteX19" fmla="*/ 261 w 10035"/>
                <a:gd name="connsiteY19" fmla="*/ 9715 h 10000"/>
                <a:gd name="connsiteX20" fmla="*/ 86 w 10035"/>
                <a:gd name="connsiteY20" fmla="*/ 9579 h 10000"/>
                <a:gd name="connsiteX21" fmla="*/ 35 w 10035"/>
                <a:gd name="connsiteY21" fmla="*/ 9423 h 10000"/>
                <a:gd name="connsiteX22" fmla="*/ 0 w 10035"/>
                <a:gd name="connsiteY22" fmla="*/ 2691 h 10000"/>
                <a:gd name="connsiteX23" fmla="*/ 35 w 10035"/>
                <a:gd name="connsiteY23" fmla="*/ 292 h 10000"/>
                <a:gd name="connsiteX24" fmla="*/ 66 w 10035"/>
                <a:gd name="connsiteY24" fmla="*/ 201 h 10000"/>
                <a:gd name="connsiteX25" fmla="*/ 128 w 10035"/>
                <a:gd name="connsiteY25" fmla="*/ 133 h 10000"/>
                <a:gd name="connsiteX26" fmla="*/ 261 w 10035"/>
                <a:gd name="connsiteY26" fmla="*/ 76 h 10000"/>
                <a:gd name="connsiteX27" fmla="*/ 405 w 10035"/>
                <a:gd name="connsiteY27" fmla="*/ 42 h 10000"/>
                <a:gd name="connsiteX28" fmla="*/ 591 w 10035"/>
                <a:gd name="connsiteY28" fmla="*/ 23 h 10000"/>
                <a:gd name="connsiteX29" fmla="*/ 807 w 10035"/>
                <a:gd name="connsiteY29" fmla="*/ 8 h 10000"/>
                <a:gd name="connsiteX30" fmla="*/ 1043 w 10035"/>
                <a:gd name="connsiteY30" fmla="*/ 0 h 10000"/>
                <a:gd name="connsiteX31" fmla="*/ 1311 w 10035"/>
                <a:gd name="connsiteY31" fmla="*/ 0 h 10000"/>
                <a:gd name="connsiteX0" fmla="*/ 1311 w 10035"/>
                <a:gd name="connsiteY0" fmla="*/ 0 h 10136"/>
                <a:gd name="connsiteX1" fmla="*/ 1588 w 10035"/>
                <a:gd name="connsiteY1" fmla="*/ 0 h 10136"/>
                <a:gd name="connsiteX2" fmla="*/ 8471 w 10035"/>
                <a:gd name="connsiteY2" fmla="*/ 0 h 10136"/>
                <a:gd name="connsiteX3" fmla="*/ 8759 w 10035"/>
                <a:gd name="connsiteY3" fmla="*/ 0 h 10136"/>
                <a:gd name="connsiteX4" fmla="*/ 9016 w 10035"/>
                <a:gd name="connsiteY4" fmla="*/ 0 h 10136"/>
                <a:gd name="connsiteX5" fmla="*/ 9263 w 10035"/>
                <a:gd name="connsiteY5" fmla="*/ 8 h 10136"/>
                <a:gd name="connsiteX6" fmla="*/ 9490 w 10035"/>
                <a:gd name="connsiteY6" fmla="*/ 23 h 10136"/>
                <a:gd name="connsiteX7" fmla="*/ 9675 w 10035"/>
                <a:gd name="connsiteY7" fmla="*/ 42 h 10136"/>
                <a:gd name="connsiteX8" fmla="*/ 9829 w 10035"/>
                <a:gd name="connsiteY8" fmla="*/ 76 h 10136"/>
                <a:gd name="connsiteX9" fmla="*/ 9942 w 10035"/>
                <a:gd name="connsiteY9" fmla="*/ 133 h 10136"/>
                <a:gd name="connsiteX10" fmla="*/ 10014 w 10035"/>
                <a:gd name="connsiteY10" fmla="*/ 201 h 10136"/>
                <a:gd name="connsiteX11" fmla="*/ 10035 w 10035"/>
                <a:gd name="connsiteY11" fmla="*/ 292 h 10136"/>
                <a:gd name="connsiteX12" fmla="*/ 10001 w 10035"/>
                <a:gd name="connsiteY12" fmla="*/ 2673 h 10136"/>
                <a:gd name="connsiteX13" fmla="*/ 10035 w 10035"/>
                <a:gd name="connsiteY13" fmla="*/ 9423 h 10136"/>
                <a:gd name="connsiteX14" fmla="*/ 1588 w 10035"/>
                <a:gd name="connsiteY14" fmla="*/ 10000 h 10136"/>
                <a:gd name="connsiteX15" fmla="*/ 1177 w 10035"/>
                <a:gd name="connsiteY15" fmla="*/ 9985 h 10136"/>
                <a:gd name="connsiteX16" fmla="*/ 807 w 10035"/>
                <a:gd name="connsiteY16" fmla="*/ 9924 h 10136"/>
                <a:gd name="connsiteX17" fmla="*/ 498 w 10035"/>
                <a:gd name="connsiteY17" fmla="*/ 9833 h 10136"/>
                <a:gd name="connsiteX18" fmla="*/ 261 w 10035"/>
                <a:gd name="connsiteY18" fmla="*/ 9715 h 10136"/>
                <a:gd name="connsiteX19" fmla="*/ 86 w 10035"/>
                <a:gd name="connsiteY19" fmla="*/ 9579 h 10136"/>
                <a:gd name="connsiteX20" fmla="*/ 35 w 10035"/>
                <a:gd name="connsiteY20" fmla="*/ 9423 h 10136"/>
                <a:gd name="connsiteX21" fmla="*/ 0 w 10035"/>
                <a:gd name="connsiteY21" fmla="*/ 2691 h 10136"/>
                <a:gd name="connsiteX22" fmla="*/ 35 w 10035"/>
                <a:gd name="connsiteY22" fmla="*/ 292 h 10136"/>
                <a:gd name="connsiteX23" fmla="*/ 66 w 10035"/>
                <a:gd name="connsiteY23" fmla="*/ 201 h 10136"/>
                <a:gd name="connsiteX24" fmla="*/ 128 w 10035"/>
                <a:gd name="connsiteY24" fmla="*/ 133 h 10136"/>
                <a:gd name="connsiteX25" fmla="*/ 261 w 10035"/>
                <a:gd name="connsiteY25" fmla="*/ 76 h 10136"/>
                <a:gd name="connsiteX26" fmla="*/ 405 w 10035"/>
                <a:gd name="connsiteY26" fmla="*/ 42 h 10136"/>
                <a:gd name="connsiteX27" fmla="*/ 591 w 10035"/>
                <a:gd name="connsiteY27" fmla="*/ 23 h 10136"/>
                <a:gd name="connsiteX28" fmla="*/ 807 w 10035"/>
                <a:gd name="connsiteY28" fmla="*/ 8 h 10136"/>
                <a:gd name="connsiteX29" fmla="*/ 1043 w 10035"/>
                <a:gd name="connsiteY29" fmla="*/ 0 h 10136"/>
                <a:gd name="connsiteX30" fmla="*/ 1311 w 10035"/>
                <a:gd name="connsiteY30" fmla="*/ 0 h 10136"/>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588 w 10035"/>
                <a:gd name="connsiteY13" fmla="*/ 10000 h 10000"/>
                <a:gd name="connsiteX14" fmla="*/ 1177 w 10035"/>
                <a:gd name="connsiteY14" fmla="*/ 9985 h 10000"/>
                <a:gd name="connsiteX15" fmla="*/ 807 w 10035"/>
                <a:gd name="connsiteY15" fmla="*/ 9924 h 10000"/>
                <a:gd name="connsiteX16" fmla="*/ 498 w 10035"/>
                <a:gd name="connsiteY16" fmla="*/ 9833 h 10000"/>
                <a:gd name="connsiteX17" fmla="*/ 261 w 10035"/>
                <a:gd name="connsiteY17" fmla="*/ 9715 h 10000"/>
                <a:gd name="connsiteX18" fmla="*/ 86 w 10035"/>
                <a:gd name="connsiteY18" fmla="*/ 9579 h 10000"/>
                <a:gd name="connsiteX19" fmla="*/ 35 w 10035"/>
                <a:gd name="connsiteY19" fmla="*/ 9423 h 10000"/>
                <a:gd name="connsiteX20" fmla="*/ 0 w 10035"/>
                <a:gd name="connsiteY20" fmla="*/ 2691 h 10000"/>
                <a:gd name="connsiteX21" fmla="*/ 35 w 10035"/>
                <a:gd name="connsiteY21" fmla="*/ 292 h 10000"/>
                <a:gd name="connsiteX22" fmla="*/ 66 w 10035"/>
                <a:gd name="connsiteY22" fmla="*/ 201 h 10000"/>
                <a:gd name="connsiteX23" fmla="*/ 128 w 10035"/>
                <a:gd name="connsiteY23" fmla="*/ 133 h 10000"/>
                <a:gd name="connsiteX24" fmla="*/ 261 w 10035"/>
                <a:gd name="connsiteY24" fmla="*/ 76 h 10000"/>
                <a:gd name="connsiteX25" fmla="*/ 405 w 10035"/>
                <a:gd name="connsiteY25" fmla="*/ 42 h 10000"/>
                <a:gd name="connsiteX26" fmla="*/ 591 w 10035"/>
                <a:gd name="connsiteY26" fmla="*/ 23 h 10000"/>
                <a:gd name="connsiteX27" fmla="*/ 807 w 10035"/>
                <a:gd name="connsiteY27" fmla="*/ 8 h 10000"/>
                <a:gd name="connsiteX28" fmla="*/ 1043 w 10035"/>
                <a:gd name="connsiteY28" fmla="*/ 0 h 10000"/>
                <a:gd name="connsiteX29" fmla="*/ 1311 w 10035"/>
                <a:gd name="connsiteY29" fmla="*/ 0 h 10000"/>
                <a:gd name="connsiteX0" fmla="*/ 1311 w 10035"/>
                <a:gd name="connsiteY0" fmla="*/ 0 h 9985"/>
                <a:gd name="connsiteX1" fmla="*/ 1588 w 10035"/>
                <a:gd name="connsiteY1" fmla="*/ 0 h 9985"/>
                <a:gd name="connsiteX2" fmla="*/ 8471 w 10035"/>
                <a:gd name="connsiteY2" fmla="*/ 0 h 9985"/>
                <a:gd name="connsiteX3" fmla="*/ 8759 w 10035"/>
                <a:gd name="connsiteY3" fmla="*/ 0 h 9985"/>
                <a:gd name="connsiteX4" fmla="*/ 9016 w 10035"/>
                <a:gd name="connsiteY4" fmla="*/ 0 h 9985"/>
                <a:gd name="connsiteX5" fmla="*/ 9263 w 10035"/>
                <a:gd name="connsiteY5" fmla="*/ 8 h 9985"/>
                <a:gd name="connsiteX6" fmla="*/ 9490 w 10035"/>
                <a:gd name="connsiteY6" fmla="*/ 23 h 9985"/>
                <a:gd name="connsiteX7" fmla="*/ 9675 w 10035"/>
                <a:gd name="connsiteY7" fmla="*/ 42 h 9985"/>
                <a:gd name="connsiteX8" fmla="*/ 9829 w 10035"/>
                <a:gd name="connsiteY8" fmla="*/ 76 h 9985"/>
                <a:gd name="connsiteX9" fmla="*/ 9942 w 10035"/>
                <a:gd name="connsiteY9" fmla="*/ 133 h 9985"/>
                <a:gd name="connsiteX10" fmla="*/ 10014 w 10035"/>
                <a:gd name="connsiteY10" fmla="*/ 201 h 9985"/>
                <a:gd name="connsiteX11" fmla="*/ 10035 w 10035"/>
                <a:gd name="connsiteY11" fmla="*/ 292 h 9985"/>
                <a:gd name="connsiteX12" fmla="*/ 10001 w 10035"/>
                <a:gd name="connsiteY12" fmla="*/ 2673 h 9985"/>
                <a:gd name="connsiteX13" fmla="*/ 1177 w 10035"/>
                <a:gd name="connsiteY13" fmla="*/ 9985 h 9985"/>
                <a:gd name="connsiteX14" fmla="*/ 807 w 10035"/>
                <a:gd name="connsiteY14" fmla="*/ 9924 h 9985"/>
                <a:gd name="connsiteX15" fmla="*/ 498 w 10035"/>
                <a:gd name="connsiteY15" fmla="*/ 9833 h 9985"/>
                <a:gd name="connsiteX16" fmla="*/ 261 w 10035"/>
                <a:gd name="connsiteY16" fmla="*/ 9715 h 9985"/>
                <a:gd name="connsiteX17" fmla="*/ 86 w 10035"/>
                <a:gd name="connsiteY17" fmla="*/ 9579 h 9985"/>
                <a:gd name="connsiteX18" fmla="*/ 35 w 10035"/>
                <a:gd name="connsiteY18" fmla="*/ 9423 h 9985"/>
                <a:gd name="connsiteX19" fmla="*/ 0 w 10035"/>
                <a:gd name="connsiteY19" fmla="*/ 2691 h 9985"/>
                <a:gd name="connsiteX20" fmla="*/ 35 w 10035"/>
                <a:gd name="connsiteY20" fmla="*/ 292 h 9985"/>
                <a:gd name="connsiteX21" fmla="*/ 66 w 10035"/>
                <a:gd name="connsiteY21" fmla="*/ 201 h 9985"/>
                <a:gd name="connsiteX22" fmla="*/ 128 w 10035"/>
                <a:gd name="connsiteY22" fmla="*/ 133 h 9985"/>
                <a:gd name="connsiteX23" fmla="*/ 261 w 10035"/>
                <a:gd name="connsiteY23" fmla="*/ 76 h 9985"/>
                <a:gd name="connsiteX24" fmla="*/ 405 w 10035"/>
                <a:gd name="connsiteY24" fmla="*/ 42 h 9985"/>
                <a:gd name="connsiteX25" fmla="*/ 591 w 10035"/>
                <a:gd name="connsiteY25" fmla="*/ 23 h 9985"/>
                <a:gd name="connsiteX26" fmla="*/ 807 w 10035"/>
                <a:gd name="connsiteY26" fmla="*/ 8 h 9985"/>
                <a:gd name="connsiteX27" fmla="*/ 1043 w 10035"/>
                <a:gd name="connsiteY27" fmla="*/ 0 h 9985"/>
                <a:gd name="connsiteX28" fmla="*/ 1311 w 10035"/>
                <a:gd name="connsiteY28" fmla="*/ 0 h 9985"/>
                <a:gd name="connsiteX0" fmla="*/ 1306 w 10000"/>
                <a:gd name="connsiteY0" fmla="*/ 0 h 9939"/>
                <a:gd name="connsiteX1" fmla="*/ 1582 w 10000"/>
                <a:gd name="connsiteY1" fmla="*/ 0 h 9939"/>
                <a:gd name="connsiteX2" fmla="*/ 8441 w 10000"/>
                <a:gd name="connsiteY2" fmla="*/ 0 h 9939"/>
                <a:gd name="connsiteX3" fmla="*/ 8728 w 10000"/>
                <a:gd name="connsiteY3" fmla="*/ 0 h 9939"/>
                <a:gd name="connsiteX4" fmla="*/ 8985 w 10000"/>
                <a:gd name="connsiteY4" fmla="*/ 0 h 9939"/>
                <a:gd name="connsiteX5" fmla="*/ 9231 w 10000"/>
                <a:gd name="connsiteY5" fmla="*/ 8 h 9939"/>
                <a:gd name="connsiteX6" fmla="*/ 9457 w 10000"/>
                <a:gd name="connsiteY6" fmla="*/ 23 h 9939"/>
                <a:gd name="connsiteX7" fmla="*/ 9641 w 10000"/>
                <a:gd name="connsiteY7" fmla="*/ 42 h 9939"/>
                <a:gd name="connsiteX8" fmla="*/ 9795 w 10000"/>
                <a:gd name="connsiteY8" fmla="*/ 76 h 9939"/>
                <a:gd name="connsiteX9" fmla="*/ 9907 w 10000"/>
                <a:gd name="connsiteY9" fmla="*/ 133 h 9939"/>
                <a:gd name="connsiteX10" fmla="*/ 9979 w 10000"/>
                <a:gd name="connsiteY10" fmla="*/ 201 h 9939"/>
                <a:gd name="connsiteX11" fmla="*/ 10000 w 10000"/>
                <a:gd name="connsiteY11" fmla="*/ 292 h 9939"/>
                <a:gd name="connsiteX12" fmla="*/ 9966 w 10000"/>
                <a:gd name="connsiteY12" fmla="*/ 2677 h 9939"/>
                <a:gd name="connsiteX13" fmla="*/ 804 w 10000"/>
                <a:gd name="connsiteY13" fmla="*/ 9939 h 9939"/>
                <a:gd name="connsiteX14" fmla="*/ 496 w 10000"/>
                <a:gd name="connsiteY14" fmla="*/ 9848 h 9939"/>
                <a:gd name="connsiteX15" fmla="*/ 260 w 10000"/>
                <a:gd name="connsiteY15" fmla="*/ 9730 h 9939"/>
                <a:gd name="connsiteX16" fmla="*/ 86 w 10000"/>
                <a:gd name="connsiteY16" fmla="*/ 9593 h 9939"/>
                <a:gd name="connsiteX17" fmla="*/ 35 w 10000"/>
                <a:gd name="connsiteY17" fmla="*/ 9437 h 9939"/>
                <a:gd name="connsiteX18" fmla="*/ 0 w 10000"/>
                <a:gd name="connsiteY18" fmla="*/ 2695 h 9939"/>
                <a:gd name="connsiteX19" fmla="*/ 35 w 10000"/>
                <a:gd name="connsiteY19" fmla="*/ 292 h 9939"/>
                <a:gd name="connsiteX20" fmla="*/ 66 w 10000"/>
                <a:gd name="connsiteY20" fmla="*/ 201 h 9939"/>
                <a:gd name="connsiteX21" fmla="*/ 128 w 10000"/>
                <a:gd name="connsiteY21" fmla="*/ 133 h 9939"/>
                <a:gd name="connsiteX22" fmla="*/ 260 w 10000"/>
                <a:gd name="connsiteY22" fmla="*/ 76 h 9939"/>
                <a:gd name="connsiteX23" fmla="*/ 404 w 10000"/>
                <a:gd name="connsiteY23" fmla="*/ 42 h 9939"/>
                <a:gd name="connsiteX24" fmla="*/ 589 w 10000"/>
                <a:gd name="connsiteY24" fmla="*/ 23 h 9939"/>
                <a:gd name="connsiteX25" fmla="*/ 804 w 10000"/>
                <a:gd name="connsiteY25" fmla="*/ 8 h 9939"/>
                <a:gd name="connsiteX26" fmla="*/ 1039 w 10000"/>
                <a:gd name="connsiteY26" fmla="*/ 0 h 9939"/>
                <a:gd name="connsiteX27" fmla="*/ 1306 w 10000"/>
                <a:gd name="connsiteY27" fmla="*/ 0 h 9939"/>
                <a:gd name="connsiteX0" fmla="*/ 1306 w 10000"/>
                <a:gd name="connsiteY0" fmla="*/ 0 h 9908"/>
                <a:gd name="connsiteX1" fmla="*/ 1582 w 10000"/>
                <a:gd name="connsiteY1" fmla="*/ 0 h 9908"/>
                <a:gd name="connsiteX2" fmla="*/ 8441 w 10000"/>
                <a:gd name="connsiteY2" fmla="*/ 0 h 9908"/>
                <a:gd name="connsiteX3" fmla="*/ 8728 w 10000"/>
                <a:gd name="connsiteY3" fmla="*/ 0 h 9908"/>
                <a:gd name="connsiteX4" fmla="*/ 8985 w 10000"/>
                <a:gd name="connsiteY4" fmla="*/ 0 h 9908"/>
                <a:gd name="connsiteX5" fmla="*/ 9231 w 10000"/>
                <a:gd name="connsiteY5" fmla="*/ 8 h 9908"/>
                <a:gd name="connsiteX6" fmla="*/ 9457 w 10000"/>
                <a:gd name="connsiteY6" fmla="*/ 23 h 9908"/>
                <a:gd name="connsiteX7" fmla="*/ 9641 w 10000"/>
                <a:gd name="connsiteY7" fmla="*/ 42 h 9908"/>
                <a:gd name="connsiteX8" fmla="*/ 9795 w 10000"/>
                <a:gd name="connsiteY8" fmla="*/ 76 h 9908"/>
                <a:gd name="connsiteX9" fmla="*/ 9907 w 10000"/>
                <a:gd name="connsiteY9" fmla="*/ 134 h 9908"/>
                <a:gd name="connsiteX10" fmla="*/ 9979 w 10000"/>
                <a:gd name="connsiteY10" fmla="*/ 202 h 9908"/>
                <a:gd name="connsiteX11" fmla="*/ 10000 w 10000"/>
                <a:gd name="connsiteY11" fmla="*/ 294 h 9908"/>
                <a:gd name="connsiteX12" fmla="*/ 9966 w 10000"/>
                <a:gd name="connsiteY12" fmla="*/ 2693 h 9908"/>
                <a:gd name="connsiteX13" fmla="*/ 496 w 10000"/>
                <a:gd name="connsiteY13" fmla="*/ 9908 h 9908"/>
                <a:gd name="connsiteX14" fmla="*/ 260 w 10000"/>
                <a:gd name="connsiteY14" fmla="*/ 9790 h 9908"/>
                <a:gd name="connsiteX15" fmla="*/ 86 w 10000"/>
                <a:gd name="connsiteY15" fmla="*/ 9652 h 9908"/>
                <a:gd name="connsiteX16" fmla="*/ 35 w 10000"/>
                <a:gd name="connsiteY16" fmla="*/ 9495 h 9908"/>
                <a:gd name="connsiteX17" fmla="*/ 0 w 10000"/>
                <a:gd name="connsiteY17" fmla="*/ 2712 h 9908"/>
                <a:gd name="connsiteX18" fmla="*/ 35 w 10000"/>
                <a:gd name="connsiteY18" fmla="*/ 294 h 9908"/>
                <a:gd name="connsiteX19" fmla="*/ 66 w 10000"/>
                <a:gd name="connsiteY19" fmla="*/ 202 h 9908"/>
                <a:gd name="connsiteX20" fmla="*/ 128 w 10000"/>
                <a:gd name="connsiteY20" fmla="*/ 134 h 9908"/>
                <a:gd name="connsiteX21" fmla="*/ 260 w 10000"/>
                <a:gd name="connsiteY21" fmla="*/ 76 h 9908"/>
                <a:gd name="connsiteX22" fmla="*/ 404 w 10000"/>
                <a:gd name="connsiteY22" fmla="*/ 42 h 9908"/>
                <a:gd name="connsiteX23" fmla="*/ 589 w 10000"/>
                <a:gd name="connsiteY23" fmla="*/ 23 h 9908"/>
                <a:gd name="connsiteX24" fmla="*/ 804 w 10000"/>
                <a:gd name="connsiteY24" fmla="*/ 8 h 9908"/>
                <a:gd name="connsiteX25" fmla="*/ 1039 w 10000"/>
                <a:gd name="connsiteY25" fmla="*/ 0 h 9908"/>
                <a:gd name="connsiteX26" fmla="*/ 1306 w 10000"/>
                <a:gd name="connsiteY26" fmla="*/ 0 h 9908"/>
                <a:gd name="connsiteX0" fmla="*/ 1306 w 10000"/>
                <a:gd name="connsiteY0" fmla="*/ 0 h 9881"/>
                <a:gd name="connsiteX1" fmla="*/ 1582 w 10000"/>
                <a:gd name="connsiteY1" fmla="*/ 0 h 9881"/>
                <a:gd name="connsiteX2" fmla="*/ 8441 w 10000"/>
                <a:gd name="connsiteY2" fmla="*/ 0 h 9881"/>
                <a:gd name="connsiteX3" fmla="*/ 8728 w 10000"/>
                <a:gd name="connsiteY3" fmla="*/ 0 h 9881"/>
                <a:gd name="connsiteX4" fmla="*/ 8985 w 10000"/>
                <a:gd name="connsiteY4" fmla="*/ 0 h 9881"/>
                <a:gd name="connsiteX5" fmla="*/ 9231 w 10000"/>
                <a:gd name="connsiteY5" fmla="*/ 8 h 9881"/>
                <a:gd name="connsiteX6" fmla="*/ 9457 w 10000"/>
                <a:gd name="connsiteY6" fmla="*/ 23 h 9881"/>
                <a:gd name="connsiteX7" fmla="*/ 9641 w 10000"/>
                <a:gd name="connsiteY7" fmla="*/ 42 h 9881"/>
                <a:gd name="connsiteX8" fmla="*/ 9795 w 10000"/>
                <a:gd name="connsiteY8" fmla="*/ 77 h 9881"/>
                <a:gd name="connsiteX9" fmla="*/ 9907 w 10000"/>
                <a:gd name="connsiteY9" fmla="*/ 135 h 9881"/>
                <a:gd name="connsiteX10" fmla="*/ 9979 w 10000"/>
                <a:gd name="connsiteY10" fmla="*/ 204 h 9881"/>
                <a:gd name="connsiteX11" fmla="*/ 10000 w 10000"/>
                <a:gd name="connsiteY11" fmla="*/ 297 h 9881"/>
                <a:gd name="connsiteX12" fmla="*/ 9966 w 10000"/>
                <a:gd name="connsiteY12" fmla="*/ 2718 h 9881"/>
                <a:gd name="connsiteX13" fmla="*/ 260 w 10000"/>
                <a:gd name="connsiteY13" fmla="*/ 9881 h 9881"/>
                <a:gd name="connsiteX14" fmla="*/ 86 w 10000"/>
                <a:gd name="connsiteY14" fmla="*/ 9742 h 9881"/>
                <a:gd name="connsiteX15" fmla="*/ 35 w 10000"/>
                <a:gd name="connsiteY15" fmla="*/ 9583 h 9881"/>
                <a:gd name="connsiteX16" fmla="*/ 0 w 10000"/>
                <a:gd name="connsiteY16" fmla="*/ 2737 h 9881"/>
                <a:gd name="connsiteX17" fmla="*/ 35 w 10000"/>
                <a:gd name="connsiteY17" fmla="*/ 297 h 9881"/>
                <a:gd name="connsiteX18" fmla="*/ 66 w 10000"/>
                <a:gd name="connsiteY18" fmla="*/ 204 h 9881"/>
                <a:gd name="connsiteX19" fmla="*/ 128 w 10000"/>
                <a:gd name="connsiteY19" fmla="*/ 135 h 9881"/>
                <a:gd name="connsiteX20" fmla="*/ 260 w 10000"/>
                <a:gd name="connsiteY20" fmla="*/ 77 h 9881"/>
                <a:gd name="connsiteX21" fmla="*/ 404 w 10000"/>
                <a:gd name="connsiteY21" fmla="*/ 42 h 9881"/>
                <a:gd name="connsiteX22" fmla="*/ 589 w 10000"/>
                <a:gd name="connsiteY22" fmla="*/ 23 h 9881"/>
                <a:gd name="connsiteX23" fmla="*/ 804 w 10000"/>
                <a:gd name="connsiteY23" fmla="*/ 8 h 9881"/>
                <a:gd name="connsiteX24" fmla="*/ 1039 w 10000"/>
                <a:gd name="connsiteY24" fmla="*/ 0 h 9881"/>
                <a:gd name="connsiteX25" fmla="*/ 1306 w 10000"/>
                <a:gd name="connsiteY25" fmla="*/ 0 h 9881"/>
                <a:gd name="connsiteX0" fmla="*/ 1306 w 10000"/>
                <a:gd name="connsiteY0" fmla="*/ 0 h 9859"/>
                <a:gd name="connsiteX1" fmla="*/ 1582 w 10000"/>
                <a:gd name="connsiteY1" fmla="*/ 0 h 9859"/>
                <a:gd name="connsiteX2" fmla="*/ 8441 w 10000"/>
                <a:gd name="connsiteY2" fmla="*/ 0 h 9859"/>
                <a:gd name="connsiteX3" fmla="*/ 8728 w 10000"/>
                <a:gd name="connsiteY3" fmla="*/ 0 h 9859"/>
                <a:gd name="connsiteX4" fmla="*/ 8985 w 10000"/>
                <a:gd name="connsiteY4" fmla="*/ 0 h 9859"/>
                <a:gd name="connsiteX5" fmla="*/ 9231 w 10000"/>
                <a:gd name="connsiteY5" fmla="*/ 8 h 9859"/>
                <a:gd name="connsiteX6" fmla="*/ 9457 w 10000"/>
                <a:gd name="connsiteY6" fmla="*/ 23 h 9859"/>
                <a:gd name="connsiteX7" fmla="*/ 9641 w 10000"/>
                <a:gd name="connsiteY7" fmla="*/ 43 h 9859"/>
                <a:gd name="connsiteX8" fmla="*/ 9795 w 10000"/>
                <a:gd name="connsiteY8" fmla="*/ 78 h 9859"/>
                <a:gd name="connsiteX9" fmla="*/ 9907 w 10000"/>
                <a:gd name="connsiteY9" fmla="*/ 137 h 9859"/>
                <a:gd name="connsiteX10" fmla="*/ 9979 w 10000"/>
                <a:gd name="connsiteY10" fmla="*/ 206 h 9859"/>
                <a:gd name="connsiteX11" fmla="*/ 10000 w 10000"/>
                <a:gd name="connsiteY11" fmla="*/ 301 h 9859"/>
                <a:gd name="connsiteX12" fmla="*/ 9966 w 10000"/>
                <a:gd name="connsiteY12" fmla="*/ 2751 h 9859"/>
                <a:gd name="connsiteX13" fmla="*/ 86 w 10000"/>
                <a:gd name="connsiteY13" fmla="*/ 9859 h 9859"/>
                <a:gd name="connsiteX14" fmla="*/ 35 w 10000"/>
                <a:gd name="connsiteY14" fmla="*/ 9698 h 9859"/>
                <a:gd name="connsiteX15" fmla="*/ 0 w 10000"/>
                <a:gd name="connsiteY15" fmla="*/ 2770 h 9859"/>
                <a:gd name="connsiteX16" fmla="*/ 35 w 10000"/>
                <a:gd name="connsiteY16" fmla="*/ 301 h 9859"/>
                <a:gd name="connsiteX17" fmla="*/ 66 w 10000"/>
                <a:gd name="connsiteY17" fmla="*/ 206 h 9859"/>
                <a:gd name="connsiteX18" fmla="*/ 128 w 10000"/>
                <a:gd name="connsiteY18" fmla="*/ 137 h 9859"/>
                <a:gd name="connsiteX19" fmla="*/ 260 w 10000"/>
                <a:gd name="connsiteY19" fmla="*/ 78 h 9859"/>
                <a:gd name="connsiteX20" fmla="*/ 404 w 10000"/>
                <a:gd name="connsiteY20" fmla="*/ 43 h 9859"/>
                <a:gd name="connsiteX21" fmla="*/ 589 w 10000"/>
                <a:gd name="connsiteY21" fmla="*/ 23 h 9859"/>
                <a:gd name="connsiteX22" fmla="*/ 804 w 10000"/>
                <a:gd name="connsiteY22" fmla="*/ 8 h 9859"/>
                <a:gd name="connsiteX23" fmla="*/ 1039 w 10000"/>
                <a:gd name="connsiteY23" fmla="*/ 0 h 9859"/>
                <a:gd name="connsiteX24" fmla="*/ 1306 w 10000"/>
                <a:gd name="connsiteY24" fmla="*/ 0 h 9859"/>
                <a:gd name="connsiteX0" fmla="*/ 1306 w 10000"/>
                <a:gd name="connsiteY0" fmla="*/ 0 h 9837"/>
                <a:gd name="connsiteX1" fmla="*/ 1582 w 10000"/>
                <a:gd name="connsiteY1" fmla="*/ 0 h 9837"/>
                <a:gd name="connsiteX2" fmla="*/ 8441 w 10000"/>
                <a:gd name="connsiteY2" fmla="*/ 0 h 9837"/>
                <a:gd name="connsiteX3" fmla="*/ 8728 w 10000"/>
                <a:gd name="connsiteY3" fmla="*/ 0 h 9837"/>
                <a:gd name="connsiteX4" fmla="*/ 8985 w 10000"/>
                <a:gd name="connsiteY4" fmla="*/ 0 h 9837"/>
                <a:gd name="connsiteX5" fmla="*/ 9231 w 10000"/>
                <a:gd name="connsiteY5" fmla="*/ 8 h 9837"/>
                <a:gd name="connsiteX6" fmla="*/ 9457 w 10000"/>
                <a:gd name="connsiteY6" fmla="*/ 23 h 9837"/>
                <a:gd name="connsiteX7" fmla="*/ 9641 w 10000"/>
                <a:gd name="connsiteY7" fmla="*/ 44 h 9837"/>
                <a:gd name="connsiteX8" fmla="*/ 9795 w 10000"/>
                <a:gd name="connsiteY8" fmla="*/ 79 h 9837"/>
                <a:gd name="connsiteX9" fmla="*/ 9907 w 10000"/>
                <a:gd name="connsiteY9" fmla="*/ 139 h 9837"/>
                <a:gd name="connsiteX10" fmla="*/ 9979 w 10000"/>
                <a:gd name="connsiteY10" fmla="*/ 209 h 9837"/>
                <a:gd name="connsiteX11" fmla="*/ 10000 w 10000"/>
                <a:gd name="connsiteY11" fmla="*/ 305 h 9837"/>
                <a:gd name="connsiteX12" fmla="*/ 9966 w 10000"/>
                <a:gd name="connsiteY12" fmla="*/ 2790 h 9837"/>
                <a:gd name="connsiteX13" fmla="*/ 35 w 10000"/>
                <a:gd name="connsiteY13" fmla="*/ 9837 h 9837"/>
                <a:gd name="connsiteX14" fmla="*/ 0 w 10000"/>
                <a:gd name="connsiteY14" fmla="*/ 2810 h 9837"/>
                <a:gd name="connsiteX15" fmla="*/ 35 w 10000"/>
                <a:gd name="connsiteY15" fmla="*/ 305 h 9837"/>
                <a:gd name="connsiteX16" fmla="*/ 66 w 10000"/>
                <a:gd name="connsiteY16" fmla="*/ 209 h 9837"/>
                <a:gd name="connsiteX17" fmla="*/ 128 w 10000"/>
                <a:gd name="connsiteY17" fmla="*/ 139 h 9837"/>
                <a:gd name="connsiteX18" fmla="*/ 260 w 10000"/>
                <a:gd name="connsiteY18" fmla="*/ 79 h 9837"/>
                <a:gd name="connsiteX19" fmla="*/ 404 w 10000"/>
                <a:gd name="connsiteY19" fmla="*/ 44 h 9837"/>
                <a:gd name="connsiteX20" fmla="*/ 589 w 10000"/>
                <a:gd name="connsiteY20" fmla="*/ 23 h 9837"/>
                <a:gd name="connsiteX21" fmla="*/ 804 w 10000"/>
                <a:gd name="connsiteY21" fmla="*/ 8 h 9837"/>
                <a:gd name="connsiteX22" fmla="*/ 1039 w 10000"/>
                <a:gd name="connsiteY22" fmla="*/ 0 h 9837"/>
                <a:gd name="connsiteX23" fmla="*/ 1306 w 10000"/>
                <a:gd name="connsiteY23" fmla="*/ 0 h 9837"/>
                <a:gd name="connsiteX0" fmla="*/ 1306 w 10000"/>
                <a:gd name="connsiteY0" fmla="*/ 0 h 3163"/>
                <a:gd name="connsiteX1" fmla="*/ 1582 w 10000"/>
                <a:gd name="connsiteY1" fmla="*/ 0 h 3163"/>
                <a:gd name="connsiteX2" fmla="*/ 8441 w 10000"/>
                <a:gd name="connsiteY2" fmla="*/ 0 h 3163"/>
                <a:gd name="connsiteX3" fmla="*/ 8728 w 10000"/>
                <a:gd name="connsiteY3" fmla="*/ 0 h 3163"/>
                <a:gd name="connsiteX4" fmla="*/ 8985 w 10000"/>
                <a:gd name="connsiteY4" fmla="*/ 0 h 3163"/>
                <a:gd name="connsiteX5" fmla="*/ 9231 w 10000"/>
                <a:gd name="connsiteY5" fmla="*/ 8 h 3163"/>
                <a:gd name="connsiteX6" fmla="*/ 9457 w 10000"/>
                <a:gd name="connsiteY6" fmla="*/ 23 h 3163"/>
                <a:gd name="connsiteX7" fmla="*/ 9641 w 10000"/>
                <a:gd name="connsiteY7" fmla="*/ 45 h 3163"/>
                <a:gd name="connsiteX8" fmla="*/ 9795 w 10000"/>
                <a:gd name="connsiteY8" fmla="*/ 80 h 3163"/>
                <a:gd name="connsiteX9" fmla="*/ 9907 w 10000"/>
                <a:gd name="connsiteY9" fmla="*/ 141 h 3163"/>
                <a:gd name="connsiteX10" fmla="*/ 9979 w 10000"/>
                <a:gd name="connsiteY10" fmla="*/ 212 h 3163"/>
                <a:gd name="connsiteX11" fmla="*/ 10000 w 10000"/>
                <a:gd name="connsiteY11" fmla="*/ 310 h 3163"/>
                <a:gd name="connsiteX12" fmla="*/ 9966 w 10000"/>
                <a:gd name="connsiteY12" fmla="*/ 2836 h 3163"/>
                <a:gd name="connsiteX13" fmla="*/ 0 w 10000"/>
                <a:gd name="connsiteY13" fmla="*/ 2857 h 3163"/>
                <a:gd name="connsiteX14" fmla="*/ 35 w 10000"/>
                <a:gd name="connsiteY14" fmla="*/ 310 h 3163"/>
                <a:gd name="connsiteX15" fmla="*/ 66 w 10000"/>
                <a:gd name="connsiteY15" fmla="*/ 212 h 3163"/>
                <a:gd name="connsiteX16" fmla="*/ 128 w 10000"/>
                <a:gd name="connsiteY16" fmla="*/ 141 h 3163"/>
                <a:gd name="connsiteX17" fmla="*/ 260 w 10000"/>
                <a:gd name="connsiteY17" fmla="*/ 80 h 3163"/>
                <a:gd name="connsiteX18" fmla="*/ 404 w 10000"/>
                <a:gd name="connsiteY18" fmla="*/ 45 h 3163"/>
                <a:gd name="connsiteX19" fmla="*/ 589 w 10000"/>
                <a:gd name="connsiteY19" fmla="*/ 23 h 3163"/>
                <a:gd name="connsiteX20" fmla="*/ 804 w 10000"/>
                <a:gd name="connsiteY20" fmla="*/ 8 h 3163"/>
                <a:gd name="connsiteX21" fmla="*/ 1039 w 10000"/>
                <a:gd name="connsiteY21" fmla="*/ 0 h 3163"/>
                <a:gd name="connsiteX22" fmla="*/ 1306 w 10000"/>
                <a:gd name="connsiteY22" fmla="*/ 0 h 3163"/>
                <a:gd name="connsiteX0" fmla="*/ 1306 w 10000"/>
                <a:gd name="connsiteY0" fmla="*/ 0 h 9033"/>
                <a:gd name="connsiteX1" fmla="*/ 1582 w 10000"/>
                <a:gd name="connsiteY1" fmla="*/ 0 h 9033"/>
                <a:gd name="connsiteX2" fmla="*/ 8441 w 10000"/>
                <a:gd name="connsiteY2" fmla="*/ 0 h 9033"/>
                <a:gd name="connsiteX3" fmla="*/ 8728 w 10000"/>
                <a:gd name="connsiteY3" fmla="*/ 0 h 9033"/>
                <a:gd name="connsiteX4" fmla="*/ 8985 w 10000"/>
                <a:gd name="connsiteY4" fmla="*/ 0 h 9033"/>
                <a:gd name="connsiteX5" fmla="*/ 9231 w 10000"/>
                <a:gd name="connsiteY5" fmla="*/ 25 h 9033"/>
                <a:gd name="connsiteX6" fmla="*/ 9457 w 10000"/>
                <a:gd name="connsiteY6" fmla="*/ 73 h 9033"/>
                <a:gd name="connsiteX7" fmla="*/ 9641 w 10000"/>
                <a:gd name="connsiteY7" fmla="*/ 142 h 9033"/>
                <a:gd name="connsiteX8" fmla="*/ 9795 w 10000"/>
                <a:gd name="connsiteY8" fmla="*/ 253 h 9033"/>
                <a:gd name="connsiteX9" fmla="*/ 9907 w 10000"/>
                <a:gd name="connsiteY9" fmla="*/ 446 h 9033"/>
                <a:gd name="connsiteX10" fmla="*/ 9979 w 10000"/>
                <a:gd name="connsiteY10" fmla="*/ 670 h 9033"/>
                <a:gd name="connsiteX11" fmla="*/ 10000 w 10000"/>
                <a:gd name="connsiteY11" fmla="*/ 980 h 9033"/>
                <a:gd name="connsiteX12" fmla="*/ 9966 w 10000"/>
                <a:gd name="connsiteY12" fmla="*/ 8966 h 9033"/>
                <a:gd name="connsiteX13" fmla="*/ 0 w 10000"/>
                <a:gd name="connsiteY13" fmla="*/ 9033 h 9033"/>
                <a:gd name="connsiteX14" fmla="*/ 35 w 10000"/>
                <a:gd name="connsiteY14" fmla="*/ 980 h 9033"/>
                <a:gd name="connsiteX15" fmla="*/ 66 w 10000"/>
                <a:gd name="connsiteY15" fmla="*/ 670 h 9033"/>
                <a:gd name="connsiteX16" fmla="*/ 128 w 10000"/>
                <a:gd name="connsiteY16" fmla="*/ 446 h 9033"/>
                <a:gd name="connsiteX17" fmla="*/ 260 w 10000"/>
                <a:gd name="connsiteY17" fmla="*/ 253 h 9033"/>
                <a:gd name="connsiteX18" fmla="*/ 404 w 10000"/>
                <a:gd name="connsiteY18" fmla="*/ 142 h 9033"/>
                <a:gd name="connsiteX19" fmla="*/ 589 w 10000"/>
                <a:gd name="connsiteY19" fmla="*/ 73 h 9033"/>
                <a:gd name="connsiteX20" fmla="*/ 804 w 10000"/>
                <a:gd name="connsiteY20" fmla="*/ 25 h 9033"/>
                <a:gd name="connsiteX21" fmla="*/ 1039 w 10000"/>
                <a:gd name="connsiteY21" fmla="*/ 0 h 9033"/>
                <a:gd name="connsiteX22" fmla="*/ 1306 w 10000"/>
                <a:gd name="connsiteY22" fmla="*/ 0 h 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000" h="9033">
                  <a:moveTo>
                    <a:pt x="1306" y="0"/>
                  </a:moveTo>
                  <a:lnTo>
                    <a:pt x="1582" y="0"/>
                  </a:lnTo>
                  <a:lnTo>
                    <a:pt x="8441" y="0"/>
                  </a:lnTo>
                  <a:lnTo>
                    <a:pt x="8728" y="0"/>
                  </a:lnTo>
                  <a:lnTo>
                    <a:pt x="8985" y="0"/>
                  </a:lnTo>
                  <a:lnTo>
                    <a:pt x="9231" y="25"/>
                  </a:lnTo>
                  <a:lnTo>
                    <a:pt x="9457" y="73"/>
                  </a:lnTo>
                  <a:lnTo>
                    <a:pt x="9641" y="142"/>
                  </a:lnTo>
                  <a:lnTo>
                    <a:pt x="9795" y="253"/>
                  </a:lnTo>
                  <a:lnTo>
                    <a:pt x="9907" y="446"/>
                  </a:lnTo>
                  <a:cubicBezTo>
                    <a:pt x="9931" y="522"/>
                    <a:pt x="9955" y="598"/>
                    <a:pt x="9979" y="670"/>
                  </a:cubicBezTo>
                  <a:cubicBezTo>
                    <a:pt x="9986" y="771"/>
                    <a:pt x="9993" y="879"/>
                    <a:pt x="10000" y="980"/>
                  </a:cubicBezTo>
                  <a:cubicBezTo>
                    <a:pt x="9989" y="3645"/>
                    <a:pt x="9977" y="6310"/>
                    <a:pt x="9966" y="8966"/>
                  </a:cubicBezTo>
                  <a:lnTo>
                    <a:pt x="0" y="9033"/>
                  </a:lnTo>
                  <a:cubicBezTo>
                    <a:pt x="12" y="6348"/>
                    <a:pt x="23" y="3664"/>
                    <a:pt x="35" y="980"/>
                  </a:cubicBezTo>
                  <a:cubicBezTo>
                    <a:pt x="45" y="879"/>
                    <a:pt x="56" y="771"/>
                    <a:pt x="66" y="670"/>
                  </a:cubicBezTo>
                  <a:cubicBezTo>
                    <a:pt x="87" y="598"/>
                    <a:pt x="107" y="522"/>
                    <a:pt x="128" y="446"/>
                  </a:cubicBezTo>
                  <a:lnTo>
                    <a:pt x="260" y="253"/>
                  </a:lnTo>
                  <a:lnTo>
                    <a:pt x="404" y="142"/>
                  </a:lnTo>
                  <a:lnTo>
                    <a:pt x="589" y="73"/>
                  </a:lnTo>
                  <a:lnTo>
                    <a:pt x="804" y="25"/>
                  </a:lnTo>
                  <a:lnTo>
                    <a:pt x="1039" y="0"/>
                  </a:lnTo>
                  <a:lnTo>
                    <a:pt x="1306" y="0"/>
                  </a:lnTo>
                  <a:close/>
                </a:path>
              </a:pathLst>
            </a:custGeom>
            <a:gradFill>
              <a:gsLst>
                <a:gs pos="83000">
                  <a:schemeClr val="bg1">
                    <a:lumMod val="63000"/>
                  </a:schemeClr>
                </a:gs>
                <a:gs pos="0">
                  <a:srgbClr val="5A5A5A">
                    <a:lumMod val="54000"/>
                  </a:srgbClr>
                </a:gs>
                <a:gs pos="39195">
                  <a:schemeClr val="bg1">
                    <a:lumMod val="89000"/>
                    <a:lumOff val="11000"/>
                  </a:schemeClr>
                </a:gs>
                <a:gs pos="62000">
                  <a:srgbClr val="000000">
                    <a:lumMod val="77000"/>
                  </a:srgbClr>
                </a:gs>
                <a:gs pos="13000">
                  <a:schemeClr val="bg1">
                    <a:lumMod val="65000"/>
                  </a:schemeClr>
                </a:gs>
                <a:gs pos="100000">
                  <a:schemeClr val="tx1">
                    <a:alpha val="53000"/>
                    <a:lumMod val="66000"/>
                    <a:lumOff val="34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5" name="Freeform 13"/>
            <p:cNvSpPr>
              <a:spLocks/>
            </p:cNvSpPr>
            <p:nvPr/>
          </p:nvSpPr>
          <p:spPr bwMode="auto">
            <a:xfrm rot="3243413">
              <a:off x="4649429" y="4520863"/>
              <a:ext cx="651404" cy="74522"/>
            </a:xfrm>
            <a:custGeom>
              <a:avLst/>
              <a:gdLst>
                <a:gd name="T0" fmla="*/ 55 w 979"/>
                <a:gd name="T1" fmla="*/ 0 h 112"/>
                <a:gd name="T2" fmla="*/ 925 w 979"/>
                <a:gd name="T3" fmla="*/ 0 h 112"/>
                <a:gd name="T4" fmla="*/ 947 w 979"/>
                <a:gd name="T5" fmla="*/ 4 h 112"/>
                <a:gd name="T6" fmla="*/ 963 w 979"/>
                <a:gd name="T7" fmla="*/ 17 h 112"/>
                <a:gd name="T8" fmla="*/ 976 w 979"/>
                <a:gd name="T9" fmla="*/ 35 h 112"/>
                <a:gd name="T10" fmla="*/ 979 w 979"/>
                <a:gd name="T11" fmla="*/ 55 h 112"/>
                <a:gd name="T12" fmla="*/ 976 w 979"/>
                <a:gd name="T13" fmla="*/ 77 h 112"/>
                <a:gd name="T14" fmla="*/ 963 w 979"/>
                <a:gd name="T15" fmla="*/ 95 h 112"/>
                <a:gd name="T16" fmla="*/ 947 w 979"/>
                <a:gd name="T17" fmla="*/ 106 h 112"/>
                <a:gd name="T18" fmla="*/ 925 w 979"/>
                <a:gd name="T19" fmla="*/ 112 h 112"/>
                <a:gd name="T20" fmla="*/ 55 w 979"/>
                <a:gd name="T21" fmla="*/ 112 h 112"/>
                <a:gd name="T22" fmla="*/ 35 w 979"/>
                <a:gd name="T23" fmla="*/ 106 h 112"/>
                <a:gd name="T24" fmla="*/ 16 w 979"/>
                <a:gd name="T25" fmla="*/ 95 h 112"/>
                <a:gd name="T26" fmla="*/ 4 w 979"/>
                <a:gd name="T27" fmla="*/ 77 h 112"/>
                <a:gd name="T28" fmla="*/ 0 w 979"/>
                <a:gd name="T29" fmla="*/ 55 h 112"/>
                <a:gd name="T30" fmla="*/ 4 w 979"/>
                <a:gd name="T31" fmla="*/ 35 h 112"/>
                <a:gd name="T32" fmla="*/ 16 w 979"/>
                <a:gd name="T33" fmla="*/ 17 h 112"/>
                <a:gd name="T34" fmla="*/ 35 w 979"/>
                <a:gd name="T35" fmla="*/ 4 h 112"/>
                <a:gd name="T36" fmla="*/ 55 w 979"/>
                <a:gd name="T37"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9" h="112">
                  <a:moveTo>
                    <a:pt x="55" y="0"/>
                  </a:moveTo>
                  <a:lnTo>
                    <a:pt x="925" y="0"/>
                  </a:lnTo>
                  <a:lnTo>
                    <a:pt x="947" y="4"/>
                  </a:lnTo>
                  <a:lnTo>
                    <a:pt x="963" y="17"/>
                  </a:lnTo>
                  <a:lnTo>
                    <a:pt x="976" y="35"/>
                  </a:lnTo>
                  <a:lnTo>
                    <a:pt x="979" y="55"/>
                  </a:lnTo>
                  <a:lnTo>
                    <a:pt x="976" y="77"/>
                  </a:lnTo>
                  <a:lnTo>
                    <a:pt x="963" y="95"/>
                  </a:lnTo>
                  <a:lnTo>
                    <a:pt x="947" y="106"/>
                  </a:lnTo>
                  <a:lnTo>
                    <a:pt x="925" y="112"/>
                  </a:lnTo>
                  <a:lnTo>
                    <a:pt x="55" y="112"/>
                  </a:lnTo>
                  <a:lnTo>
                    <a:pt x="35" y="106"/>
                  </a:lnTo>
                  <a:lnTo>
                    <a:pt x="16" y="95"/>
                  </a:lnTo>
                  <a:lnTo>
                    <a:pt x="4" y="77"/>
                  </a:lnTo>
                  <a:lnTo>
                    <a:pt x="0" y="55"/>
                  </a:lnTo>
                  <a:lnTo>
                    <a:pt x="4" y="35"/>
                  </a:lnTo>
                  <a:lnTo>
                    <a:pt x="16" y="17"/>
                  </a:lnTo>
                  <a:lnTo>
                    <a:pt x="35" y="4"/>
                  </a:lnTo>
                  <a:lnTo>
                    <a:pt x="55" y="0"/>
                  </a:lnTo>
                  <a:close/>
                </a:path>
              </a:pathLst>
            </a:custGeom>
            <a:gradFill>
              <a:gsLst>
                <a:gs pos="1000">
                  <a:schemeClr val="bg1">
                    <a:lumMod val="50000"/>
                  </a:schemeClr>
                </a:gs>
                <a:gs pos="100000">
                  <a:schemeClr val="bg1">
                    <a:lumMod val="50000"/>
                  </a:schemeClr>
                </a:gs>
                <a:gs pos="46000">
                  <a:schemeClr val="bg1">
                    <a:lumMod val="95000"/>
                  </a:schemeClr>
                </a:gs>
              </a:gsLst>
              <a:lin ang="540000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6" name="Freeform 13"/>
            <p:cNvSpPr>
              <a:spLocks/>
            </p:cNvSpPr>
            <p:nvPr/>
          </p:nvSpPr>
          <p:spPr bwMode="auto">
            <a:xfrm rot="3243413">
              <a:off x="4581473" y="4559937"/>
              <a:ext cx="651404" cy="98887"/>
            </a:xfrm>
            <a:custGeom>
              <a:avLst/>
              <a:gdLst>
                <a:gd name="T0" fmla="*/ 55 w 979"/>
                <a:gd name="T1" fmla="*/ 0 h 112"/>
                <a:gd name="T2" fmla="*/ 925 w 979"/>
                <a:gd name="T3" fmla="*/ 0 h 112"/>
                <a:gd name="T4" fmla="*/ 947 w 979"/>
                <a:gd name="T5" fmla="*/ 4 h 112"/>
                <a:gd name="T6" fmla="*/ 963 w 979"/>
                <a:gd name="T7" fmla="*/ 17 h 112"/>
                <a:gd name="T8" fmla="*/ 976 w 979"/>
                <a:gd name="T9" fmla="*/ 35 h 112"/>
                <a:gd name="T10" fmla="*/ 979 w 979"/>
                <a:gd name="T11" fmla="*/ 55 h 112"/>
                <a:gd name="T12" fmla="*/ 976 w 979"/>
                <a:gd name="T13" fmla="*/ 77 h 112"/>
                <a:gd name="T14" fmla="*/ 963 w 979"/>
                <a:gd name="T15" fmla="*/ 95 h 112"/>
                <a:gd name="T16" fmla="*/ 947 w 979"/>
                <a:gd name="T17" fmla="*/ 106 h 112"/>
                <a:gd name="T18" fmla="*/ 925 w 979"/>
                <a:gd name="T19" fmla="*/ 112 h 112"/>
                <a:gd name="T20" fmla="*/ 55 w 979"/>
                <a:gd name="T21" fmla="*/ 112 h 112"/>
                <a:gd name="T22" fmla="*/ 35 w 979"/>
                <a:gd name="T23" fmla="*/ 106 h 112"/>
                <a:gd name="T24" fmla="*/ 16 w 979"/>
                <a:gd name="T25" fmla="*/ 95 h 112"/>
                <a:gd name="T26" fmla="*/ 4 w 979"/>
                <a:gd name="T27" fmla="*/ 77 h 112"/>
                <a:gd name="T28" fmla="*/ 0 w 979"/>
                <a:gd name="T29" fmla="*/ 55 h 112"/>
                <a:gd name="T30" fmla="*/ 4 w 979"/>
                <a:gd name="T31" fmla="*/ 35 h 112"/>
                <a:gd name="T32" fmla="*/ 16 w 979"/>
                <a:gd name="T33" fmla="*/ 17 h 112"/>
                <a:gd name="T34" fmla="*/ 35 w 979"/>
                <a:gd name="T35" fmla="*/ 4 h 112"/>
                <a:gd name="T36" fmla="*/ 55 w 979"/>
                <a:gd name="T37"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9" h="112">
                  <a:moveTo>
                    <a:pt x="55" y="0"/>
                  </a:moveTo>
                  <a:lnTo>
                    <a:pt x="925" y="0"/>
                  </a:lnTo>
                  <a:lnTo>
                    <a:pt x="947" y="4"/>
                  </a:lnTo>
                  <a:lnTo>
                    <a:pt x="963" y="17"/>
                  </a:lnTo>
                  <a:lnTo>
                    <a:pt x="976" y="35"/>
                  </a:lnTo>
                  <a:lnTo>
                    <a:pt x="979" y="55"/>
                  </a:lnTo>
                  <a:lnTo>
                    <a:pt x="976" y="77"/>
                  </a:lnTo>
                  <a:lnTo>
                    <a:pt x="963" y="95"/>
                  </a:lnTo>
                  <a:lnTo>
                    <a:pt x="947" y="106"/>
                  </a:lnTo>
                  <a:lnTo>
                    <a:pt x="925" y="112"/>
                  </a:lnTo>
                  <a:lnTo>
                    <a:pt x="55" y="112"/>
                  </a:lnTo>
                  <a:lnTo>
                    <a:pt x="35" y="106"/>
                  </a:lnTo>
                  <a:lnTo>
                    <a:pt x="16" y="95"/>
                  </a:lnTo>
                  <a:lnTo>
                    <a:pt x="4" y="77"/>
                  </a:lnTo>
                  <a:lnTo>
                    <a:pt x="0" y="55"/>
                  </a:lnTo>
                  <a:lnTo>
                    <a:pt x="4" y="35"/>
                  </a:lnTo>
                  <a:lnTo>
                    <a:pt x="16" y="17"/>
                  </a:lnTo>
                  <a:lnTo>
                    <a:pt x="35" y="4"/>
                  </a:lnTo>
                  <a:lnTo>
                    <a:pt x="55" y="0"/>
                  </a:lnTo>
                  <a:close/>
                </a:path>
              </a:pathLst>
            </a:custGeom>
            <a:gradFill flip="none" rotWithShape="1">
              <a:gsLst>
                <a:gs pos="1000">
                  <a:schemeClr val="bg1">
                    <a:lumMod val="50000"/>
                  </a:schemeClr>
                </a:gs>
                <a:gs pos="100000">
                  <a:schemeClr val="bg1">
                    <a:lumMod val="50000"/>
                  </a:schemeClr>
                </a:gs>
                <a:gs pos="46000">
                  <a:schemeClr val="bg1">
                    <a:lumMod val="95000"/>
                  </a:schemeClr>
                </a:gs>
              </a:gsLst>
              <a:lin ang="5400000" scaled="1"/>
              <a:tileRect/>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20" name="Content Placeholder 2"/>
          <p:cNvSpPr txBox="1">
            <a:spLocks/>
          </p:cNvSpPr>
          <p:nvPr/>
        </p:nvSpPr>
        <p:spPr>
          <a:xfrm>
            <a:off x="457199" y="1600200"/>
            <a:ext cx="4926491" cy="4873752"/>
          </a:xfrm>
          <a:prstGeom prst="rect">
            <a:avLst/>
          </a:prstGeom>
        </p:spPr>
        <p:txBody>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n-AU" sz="2000" dirty="0" err="1" smtClean="0"/>
              <a:t>Menurut</a:t>
            </a:r>
            <a:r>
              <a:rPr lang="en-AU" sz="2000" dirty="0" smtClean="0"/>
              <a:t> </a:t>
            </a:r>
            <a:r>
              <a:rPr lang="en-AU" sz="2000" dirty="0" err="1" smtClean="0"/>
              <a:t>Wina</a:t>
            </a:r>
            <a:r>
              <a:rPr lang="en-AU" sz="2000" dirty="0" smtClean="0"/>
              <a:t> </a:t>
            </a:r>
            <a:r>
              <a:rPr lang="en-AU" sz="2000" dirty="0" err="1" smtClean="0"/>
              <a:t>Sanjaya</a:t>
            </a:r>
            <a:r>
              <a:rPr lang="en-AU" sz="2000" dirty="0" smtClean="0"/>
              <a:t>, “</a:t>
            </a:r>
            <a:r>
              <a:rPr lang="en-AU" sz="2000" dirty="0" err="1" smtClean="0"/>
              <a:t>Minat</a:t>
            </a:r>
            <a:r>
              <a:rPr lang="en-AU" sz="2000" dirty="0" smtClean="0"/>
              <a:t> </a:t>
            </a:r>
            <a:r>
              <a:rPr lang="en-AU" sz="2000" dirty="0" err="1" smtClean="0"/>
              <a:t>adalah</a:t>
            </a:r>
            <a:r>
              <a:rPr lang="en-AU" sz="2000" dirty="0" smtClean="0"/>
              <a:t> </a:t>
            </a:r>
            <a:r>
              <a:rPr lang="en-AU" sz="2000" dirty="0" err="1" smtClean="0"/>
              <a:t>aspek</a:t>
            </a:r>
            <a:r>
              <a:rPr lang="en-AU" sz="2000" dirty="0" smtClean="0"/>
              <a:t> yang </a:t>
            </a:r>
            <a:r>
              <a:rPr lang="en-AU" sz="2000" dirty="0" err="1" smtClean="0"/>
              <a:t>dapat</a:t>
            </a:r>
            <a:r>
              <a:rPr lang="en-AU" sz="2000" dirty="0" smtClean="0"/>
              <a:t> </a:t>
            </a:r>
            <a:r>
              <a:rPr lang="en-AU" sz="2000" dirty="0" err="1" smtClean="0"/>
              <a:t>menentukan</a:t>
            </a:r>
            <a:r>
              <a:rPr lang="en-AU" sz="2000" dirty="0" smtClean="0"/>
              <a:t> </a:t>
            </a:r>
            <a:r>
              <a:rPr lang="en-AU" sz="2000" dirty="0" err="1" smtClean="0"/>
              <a:t>motivasi</a:t>
            </a:r>
            <a:r>
              <a:rPr lang="en-AU" sz="2000" dirty="0" smtClean="0"/>
              <a:t> </a:t>
            </a:r>
            <a:r>
              <a:rPr lang="en-AU" sz="2000" dirty="0" err="1" smtClean="0"/>
              <a:t>seseorang</a:t>
            </a:r>
            <a:r>
              <a:rPr lang="en-AU" sz="2000" dirty="0" smtClean="0"/>
              <a:t> </a:t>
            </a:r>
            <a:r>
              <a:rPr lang="en-AU" sz="2000" dirty="0" err="1" smtClean="0"/>
              <a:t>dalam</a:t>
            </a:r>
            <a:r>
              <a:rPr lang="en-AU" sz="2000" dirty="0" smtClean="0"/>
              <a:t> </a:t>
            </a:r>
            <a:r>
              <a:rPr lang="en-AU" sz="2000" dirty="0" err="1" smtClean="0"/>
              <a:t>melakukan</a:t>
            </a:r>
            <a:r>
              <a:rPr lang="en-AU" sz="2000" dirty="0" smtClean="0"/>
              <a:t> </a:t>
            </a:r>
            <a:r>
              <a:rPr lang="en-AU" sz="2000" dirty="0" err="1" smtClean="0"/>
              <a:t>aktivitas</a:t>
            </a:r>
            <a:r>
              <a:rPr lang="en-AU" sz="2000" dirty="0" smtClean="0"/>
              <a:t> </a:t>
            </a:r>
            <a:r>
              <a:rPr lang="en-AU" sz="2000" dirty="0" err="1" smtClean="0"/>
              <a:t>tertentu</a:t>
            </a:r>
            <a:r>
              <a:rPr lang="en-AU" sz="2000" dirty="0" smtClean="0"/>
              <a:t> </a:t>
            </a:r>
            <a:r>
              <a:rPr lang="en-AU" sz="2000" dirty="0" err="1" smtClean="0"/>
              <a:t>Minat</a:t>
            </a:r>
            <a:r>
              <a:rPr lang="en-AU" sz="2000" dirty="0" smtClean="0"/>
              <a:t> </a:t>
            </a:r>
            <a:r>
              <a:rPr lang="en-AU" sz="2000" dirty="0" err="1" smtClean="0"/>
              <a:t>muncul</a:t>
            </a:r>
            <a:r>
              <a:rPr lang="en-AU" sz="2000" dirty="0" smtClean="0"/>
              <a:t> </a:t>
            </a:r>
            <a:r>
              <a:rPr lang="en-AU" sz="2000" dirty="0" err="1" smtClean="0"/>
              <a:t>karena</a:t>
            </a:r>
            <a:r>
              <a:rPr lang="en-AU" sz="2000" dirty="0" smtClean="0"/>
              <a:t> </a:t>
            </a:r>
            <a:r>
              <a:rPr lang="en-AU" sz="2000" dirty="0" err="1" smtClean="0"/>
              <a:t>adanya</a:t>
            </a:r>
            <a:r>
              <a:rPr lang="en-AU" sz="2000" dirty="0" smtClean="0"/>
              <a:t> </a:t>
            </a:r>
            <a:r>
              <a:rPr lang="en-AU" sz="2000" dirty="0" err="1" smtClean="0"/>
              <a:t>topik</a:t>
            </a:r>
            <a:r>
              <a:rPr lang="en-AU" sz="2000" dirty="0" smtClean="0"/>
              <a:t> </a:t>
            </a:r>
            <a:r>
              <a:rPr lang="en-AU" sz="2000" dirty="0" err="1" smtClean="0"/>
              <a:t>tertentu</a:t>
            </a:r>
            <a:r>
              <a:rPr lang="en-AU" sz="2000" dirty="0" smtClean="0"/>
              <a:t>.</a:t>
            </a:r>
            <a:r>
              <a:rPr lang="id-ID" sz="2000" dirty="0" smtClean="0"/>
              <a:t> sedangkan</a:t>
            </a:r>
            <a:r>
              <a:rPr lang="en-AU" sz="2000" dirty="0" err="1" smtClean="0"/>
              <a:t>belajar</a:t>
            </a:r>
            <a:r>
              <a:rPr lang="en-AU" sz="2000" dirty="0" smtClean="0"/>
              <a:t> </a:t>
            </a:r>
            <a:r>
              <a:rPr lang="en-AU" sz="2000" dirty="0" err="1" smtClean="0"/>
              <a:t>adalah</a:t>
            </a:r>
            <a:r>
              <a:rPr lang="en-AU" sz="2000" dirty="0" smtClean="0"/>
              <a:t> proses </a:t>
            </a:r>
            <a:r>
              <a:rPr lang="en-AU" sz="2000" dirty="0" err="1" smtClean="0"/>
              <a:t>bagi</a:t>
            </a:r>
            <a:r>
              <a:rPr lang="en-AU" sz="2000" dirty="0" smtClean="0"/>
              <a:t> </a:t>
            </a:r>
            <a:r>
              <a:rPr lang="en-AU" sz="2000" dirty="0" err="1" smtClean="0"/>
              <a:t>siswa</a:t>
            </a:r>
            <a:r>
              <a:rPr lang="en-AU" sz="2000" dirty="0" smtClean="0"/>
              <a:t> </a:t>
            </a:r>
            <a:r>
              <a:rPr lang="en-AU" sz="2000" dirty="0" err="1" smtClean="0"/>
              <a:t>dalam</a:t>
            </a:r>
            <a:r>
              <a:rPr lang="en-AU" sz="2000" dirty="0" smtClean="0"/>
              <a:t> </a:t>
            </a:r>
            <a:r>
              <a:rPr lang="en-AU" sz="2000" dirty="0" err="1" smtClean="0"/>
              <a:t>membangun</a:t>
            </a:r>
            <a:r>
              <a:rPr lang="en-AU" sz="2000" dirty="0" smtClean="0"/>
              <a:t> </a:t>
            </a:r>
            <a:r>
              <a:rPr lang="en-AU" sz="2000" dirty="0" err="1" smtClean="0"/>
              <a:t>gagasan</a:t>
            </a:r>
            <a:r>
              <a:rPr lang="en-AU" sz="2000" dirty="0" smtClean="0"/>
              <a:t> </a:t>
            </a:r>
            <a:r>
              <a:rPr lang="en-AU" sz="2000" dirty="0" err="1" smtClean="0"/>
              <a:t>atau</a:t>
            </a:r>
            <a:r>
              <a:rPr lang="en-AU" sz="2000" dirty="0" smtClean="0"/>
              <a:t> </a:t>
            </a:r>
            <a:r>
              <a:rPr lang="en-AU" sz="2000" dirty="0" err="1" smtClean="0"/>
              <a:t>pemahaman</a:t>
            </a:r>
            <a:r>
              <a:rPr lang="en-AU" sz="2000" dirty="0" smtClean="0"/>
              <a:t> </a:t>
            </a:r>
            <a:r>
              <a:rPr lang="en-AU" sz="2000" dirty="0" err="1" smtClean="0"/>
              <a:t>sendiri</a:t>
            </a:r>
            <a:r>
              <a:rPr lang="en-AU" sz="2000" dirty="0" smtClean="0"/>
              <a:t>, </a:t>
            </a:r>
            <a:r>
              <a:rPr lang="en-AU" sz="2000" dirty="0" err="1" smtClean="0"/>
              <a:t>maka</a:t>
            </a:r>
            <a:r>
              <a:rPr lang="en-AU" sz="2000" dirty="0" smtClean="0"/>
              <a:t> </a:t>
            </a:r>
            <a:r>
              <a:rPr lang="en-AU" sz="2000" dirty="0" err="1" smtClean="0"/>
              <a:t>kegiatan</a:t>
            </a:r>
            <a:r>
              <a:rPr lang="en-AU" sz="2000" dirty="0" smtClean="0"/>
              <a:t> </a:t>
            </a:r>
            <a:r>
              <a:rPr lang="en-AU" sz="2000" dirty="0" err="1" smtClean="0"/>
              <a:t>belajar</a:t>
            </a:r>
            <a:r>
              <a:rPr lang="en-AU" sz="2000" dirty="0" smtClean="0"/>
              <a:t> </a:t>
            </a:r>
            <a:r>
              <a:rPr lang="en-AU" sz="2000" dirty="0" err="1" smtClean="0"/>
              <a:t>mengajar</a:t>
            </a:r>
            <a:r>
              <a:rPr lang="en-AU" sz="2000" dirty="0" smtClean="0"/>
              <a:t> </a:t>
            </a:r>
            <a:r>
              <a:rPr lang="en-AU" sz="2000" dirty="0" err="1" smtClean="0"/>
              <a:t>hendaknya</a:t>
            </a:r>
            <a:r>
              <a:rPr lang="en-AU" sz="2000" dirty="0" smtClean="0"/>
              <a:t> </a:t>
            </a:r>
            <a:r>
              <a:rPr lang="en-AU" sz="2000" dirty="0" err="1" smtClean="0"/>
              <a:t>memberikan</a:t>
            </a:r>
            <a:r>
              <a:rPr lang="en-AU" sz="2000" dirty="0" smtClean="0"/>
              <a:t> </a:t>
            </a:r>
            <a:r>
              <a:rPr lang="en-AU" sz="2000" dirty="0" err="1" smtClean="0"/>
              <a:t>kesempatan</a:t>
            </a:r>
            <a:r>
              <a:rPr lang="en-AU" sz="2000" dirty="0" smtClean="0"/>
              <a:t> </a:t>
            </a:r>
            <a:r>
              <a:rPr lang="en-AU" sz="2000" dirty="0" err="1" smtClean="0"/>
              <a:t>kepada</a:t>
            </a:r>
            <a:r>
              <a:rPr lang="en-AU" sz="2000" dirty="0" smtClean="0"/>
              <a:t> </a:t>
            </a:r>
            <a:r>
              <a:rPr lang="en-AU" sz="2000" dirty="0" err="1" smtClean="0"/>
              <a:t>siswa</a:t>
            </a:r>
            <a:r>
              <a:rPr lang="en-AU" sz="2000" dirty="0" smtClean="0"/>
              <a:t> </a:t>
            </a:r>
            <a:r>
              <a:rPr lang="en-AU" sz="2000" dirty="0" err="1" smtClean="0"/>
              <a:t>untuk</a:t>
            </a:r>
            <a:r>
              <a:rPr lang="en-AU" sz="2000" dirty="0" smtClean="0"/>
              <a:t> </a:t>
            </a:r>
            <a:r>
              <a:rPr lang="en-AU" sz="2000" dirty="0" err="1" smtClean="0"/>
              <a:t>melakukan</a:t>
            </a:r>
            <a:r>
              <a:rPr lang="en-AU" sz="2000" dirty="0" smtClean="0"/>
              <a:t> </a:t>
            </a:r>
            <a:r>
              <a:rPr lang="en-AU" sz="2000" dirty="0" err="1" smtClean="0"/>
              <a:t>hal</a:t>
            </a:r>
            <a:r>
              <a:rPr lang="en-AU" sz="2000" dirty="0" smtClean="0"/>
              <a:t> </a:t>
            </a:r>
            <a:r>
              <a:rPr lang="en-AU" sz="2000" dirty="0" err="1" smtClean="0"/>
              <a:t>itu</a:t>
            </a:r>
            <a:r>
              <a:rPr lang="en-AU" sz="2000" dirty="0" smtClean="0"/>
              <a:t> </a:t>
            </a:r>
            <a:r>
              <a:rPr lang="en-AU" sz="2000" dirty="0" err="1" smtClean="0"/>
              <a:t>secara</a:t>
            </a:r>
            <a:r>
              <a:rPr lang="en-AU" sz="2000" dirty="0" smtClean="0"/>
              <a:t> </a:t>
            </a:r>
            <a:r>
              <a:rPr lang="en-AU" sz="2000" dirty="0" err="1" smtClean="0"/>
              <a:t>benar</a:t>
            </a:r>
            <a:r>
              <a:rPr lang="en-AU" sz="2000" dirty="0" smtClean="0"/>
              <a:t> </a:t>
            </a:r>
            <a:r>
              <a:rPr lang="en-AU" sz="2000" dirty="0" err="1" smtClean="0"/>
              <a:t>dan</a:t>
            </a:r>
            <a:r>
              <a:rPr lang="en-AU" sz="2000" dirty="0" smtClean="0"/>
              <a:t> </a:t>
            </a:r>
            <a:r>
              <a:rPr lang="en-AU" sz="2000" dirty="0" err="1" smtClean="0"/>
              <a:t>termotivasi</a:t>
            </a:r>
            <a:r>
              <a:rPr lang="id-ID" sz="2000" dirty="0" smtClean="0"/>
              <a:t>”</a:t>
            </a:r>
            <a:endParaRPr lang="en-AU" sz="2000" dirty="0"/>
          </a:p>
        </p:txBody>
      </p:sp>
    </p:spTree>
    <p:extLst>
      <p:ext uri="{BB962C8B-B14F-4D97-AF65-F5344CB8AC3E}">
        <p14:creationId xmlns:p14="http://schemas.microsoft.com/office/powerpoint/2010/main" val="805161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487" y="381000"/>
            <a:ext cx="7125113" cy="924475"/>
          </a:xfrm>
        </p:spPr>
        <p:txBody>
          <a:bodyPr/>
          <a:lstStyle/>
          <a:p>
            <a:pPr algn="ctr"/>
            <a:r>
              <a:rPr lang="en-AU" b="1" dirty="0" err="1"/>
              <a:t>Penelitian</a:t>
            </a:r>
            <a:r>
              <a:rPr lang="en-AU" b="1" dirty="0"/>
              <a:t> </a:t>
            </a:r>
            <a:r>
              <a:rPr lang="en-AU" b="1" dirty="0" err="1"/>
              <a:t>Relefan</a:t>
            </a:r>
            <a:endParaRPr lang="en-US" dirty="0"/>
          </a:p>
        </p:txBody>
      </p:sp>
      <p:sp>
        <p:nvSpPr>
          <p:cNvPr id="4" name="Content Placeholder 2"/>
          <p:cNvSpPr txBox="1">
            <a:spLocks/>
          </p:cNvSpPr>
          <p:nvPr/>
        </p:nvSpPr>
        <p:spPr>
          <a:xfrm>
            <a:off x="457200" y="1066800"/>
            <a:ext cx="8305800" cy="4957778"/>
          </a:xfrm>
          <a:prstGeom prst="rect">
            <a:avLst/>
          </a:prstGeom>
        </p:spPr>
        <p:txBody>
          <a:bodyPr>
            <a:noAutofit/>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AU" sz="1400" dirty="0" err="1" smtClean="0"/>
              <a:t>Penelitian</a:t>
            </a:r>
            <a:r>
              <a:rPr lang="en-AU" sz="1400" dirty="0" smtClean="0"/>
              <a:t> yang </a:t>
            </a:r>
            <a:r>
              <a:rPr lang="en-AU" sz="1400" dirty="0" err="1" smtClean="0"/>
              <a:t>dilakukan</a:t>
            </a:r>
            <a:r>
              <a:rPr lang="en-AU" sz="1400" dirty="0" smtClean="0"/>
              <a:t> </a:t>
            </a:r>
            <a:r>
              <a:rPr lang="en-AU" sz="1400" dirty="0" err="1" smtClean="0"/>
              <a:t>oleh</a:t>
            </a:r>
            <a:r>
              <a:rPr lang="en-AU" sz="1400" dirty="0" smtClean="0"/>
              <a:t> </a:t>
            </a:r>
            <a:r>
              <a:rPr lang="en-AU" sz="1400" dirty="0" err="1" smtClean="0"/>
              <a:t>hasan</a:t>
            </a:r>
            <a:r>
              <a:rPr lang="en-AU" sz="1400" dirty="0" smtClean="0"/>
              <a:t> </a:t>
            </a:r>
            <a:r>
              <a:rPr lang="en-AU" sz="1400" dirty="0" err="1" smtClean="0"/>
              <a:t>husen</a:t>
            </a:r>
            <a:r>
              <a:rPr lang="en-AU" sz="1400" dirty="0" smtClean="0"/>
              <a:t> al </a:t>
            </a:r>
            <a:r>
              <a:rPr lang="en-AU" sz="1400" dirty="0" err="1" smtClean="0"/>
              <a:t>jufri</a:t>
            </a:r>
            <a:r>
              <a:rPr lang="en-AU" sz="1400" dirty="0" smtClean="0"/>
              <a:t> </a:t>
            </a:r>
            <a:r>
              <a:rPr lang="en-AU" sz="1400" dirty="0" err="1" smtClean="0"/>
              <a:t>dengan</a:t>
            </a:r>
            <a:r>
              <a:rPr lang="en-AU" sz="1400" dirty="0" smtClean="0"/>
              <a:t> </a:t>
            </a:r>
            <a:r>
              <a:rPr lang="en-AU" sz="1400" dirty="0" err="1" smtClean="0"/>
              <a:t>judul</a:t>
            </a:r>
            <a:r>
              <a:rPr lang="en-AU" sz="1400" dirty="0" smtClean="0"/>
              <a:t> </a:t>
            </a:r>
            <a:r>
              <a:rPr lang="en-AU" sz="1400" dirty="0" err="1" smtClean="0"/>
              <a:t>penelitian</a:t>
            </a:r>
            <a:r>
              <a:rPr lang="en-AU" sz="1400" dirty="0" smtClean="0"/>
              <a:t> “</a:t>
            </a:r>
            <a:r>
              <a:rPr lang="en-AU" sz="1400" dirty="0" err="1" smtClean="0"/>
              <a:t>pengaruh</a:t>
            </a:r>
            <a:r>
              <a:rPr lang="en-AU" sz="1400" dirty="0" smtClean="0"/>
              <a:t> </a:t>
            </a:r>
            <a:r>
              <a:rPr lang="en-AU" sz="1400" dirty="0" err="1" smtClean="0"/>
              <a:t>kualitas</a:t>
            </a:r>
            <a:r>
              <a:rPr lang="en-AU" sz="1400" dirty="0" smtClean="0"/>
              <a:t> </a:t>
            </a:r>
            <a:r>
              <a:rPr lang="en-AU" sz="1400" dirty="0" err="1" smtClean="0"/>
              <a:t>fasilitas</a:t>
            </a:r>
            <a:r>
              <a:rPr lang="en-AU" sz="1400" dirty="0" smtClean="0"/>
              <a:t> </a:t>
            </a:r>
            <a:r>
              <a:rPr lang="en-AU" sz="1400" dirty="0" err="1" smtClean="0"/>
              <a:t>perpustakaan</a:t>
            </a:r>
            <a:r>
              <a:rPr lang="en-AU" sz="1400" dirty="0" smtClean="0"/>
              <a:t> </a:t>
            </a:r>
            <a:r>
              <a:rPr lang="en-AU" sz="1400" dirty="0" err="1" smtClean="0"/>
              <a:t>dan</a:t>
            </a:r>
            <a:r>
              <a:rPr lang="en-AU" sz="1400" dirty="0" smtClean="0"/>
              <a:t> </a:t>
            </a:r>
            <a:r>
              <a:rPr lang="en-AU" sz="1400" dirty="0" err="1" smtClean="0"/>
              <a:t>kualitas</a:t>
            </a:r>
            <a:r>
              <a:rPr lang="en-AU" sz="1400" dirty="0" smtClean="0"/>
              <a:t> media </a:t>
            </a:r>
            <a:r>
              <a:rPr lang="en-AU" sz="1400" dirty="0" err="1" smtClean="0"/>
              <a:t>pembelajaran</a:t>
            </a:r>
            <a:r>
              <a:rPr lang="en-AU" sz="1400" dirty="0" smtClean="0"/>
              <a:t> </a:t>
            </a:r>
            <a:r>
              <a:rPr lang="en-AU" sz="1400" dirty="0" err="1" smtClean="0"/>
              <a:t>terhadap</a:t>
            </a:r>
            <a:r>
              <a:rPr lang="en-AU" sz="1400" dirty="0" smtClean="0"/>
              <a:t> </a:t>
            </a:r>
            <a:r>
              <a:rPr lang="en-AU" sz="1400" dirty="0" err="1" smtClean="0"/>
              <a:t>prestasi</a:t>
            </a:r>
            <a:r>
              <a:rPr lang="en-AU" sz="1400" dirty="0" smtClean="0"/>
              <a:t> </a:t>
            </a:r>
            <a:r>
              <a:rPr lang="en-AU" sz="1400" dirty="0" err="1" smtClean="0"/>
              <a:t>belajar</a:t>
            </a:r>
            <a:r>
              <a:rPr lang="en-AU" sz="1400" dirty="0" smtClean="0"/>
              <a:t> </a:t>
            </a:r>
            <a:r>
              <a:rPr lang="en-AU" sz="1400" dirty="0" err="1" smtClean="0"/>
              <a:t>Fiqh</a:t>
            </a:r>
            <a:r>
              <a:rPr lang="en-AU" sz="1400" dirty="0" smtClean="0"/>
              <a:t> </a:t>
            </a:r>
            <a:r>
              <a:rPr lang="en-AU" sz="1400" dirty="0" err="1" smtClean="0"/>
              <a:t>siswa</a:t>
            </a:r>
            <a:r>
              <a:rPr lang="en-AU" sz="1400" dirty="0" smtClean="0"/>
              <a:t> </a:t>
            </a:r>
            <a:r>
              <a:rPr lang="en-AU" sz="1400" dirty="0" err="1" smtClean="0"/>
              <a:t>Mts</a:t>
            </a:r>
            <a:r>
              <a:rPr lang="en-AU" sz="1400" dirty="0" smtClean="0"/>
              <a:t> </a:t>
            </a:r>
            <a:r>
              <a:rPr lang="en-AU" sz="1400" dirty="0" err="1" smtClean="0"/>
              <a:t>daru’l</a:t>
            </a:r>
            <a:r>
              <a:rPr lang="en-AU" sz="1400" dirty="0" smtClean="0"/>
              <a:t> </a:t>
            </a:r>
            <a:r>
              <a:rPr lang="en-AU" sz="1400" dirty="0" err="1" smtClean="0"/>
              <a:t>hikam</a:t>
            </a:r>
            <a:r>
              <a:rPr lang="en-AU" sz="1400" dirty="0" smtClean="0"/>
              <a:t> </a:t>
            </a:r>
            <a:r>
              <a:rPr lang="en-AU" sz="1400" dirty="0" err="1" smtClean="0"/>
              <a:t>kota</a:t>
            </a:r>
            <a:r>
              <a:rPr lang="en-AU" sz="1400" dirty="0" smtClean="0"/>
              <a:t> Cirebon” </a:t>
            </a:r>
            <a:r>
              <a:rPr lang="en-AU" sz="1400" dirty="0" err="1" smtClean="0"/>
              <a:t>Hasil</a:t>
            </a:r>
            <a:r>
              <a:rPr lang="en-AU" sz="1400" dirty="0" smtClean="0"/>
              <a:t> </a:t>
            </a:r>
            <a:r>
              <a:rPr lang="en-AU" sz="1400" dirty="0" err="1" smtClean="0"/>
              <a:t>penelitian</a:t>
            </a:r>
            <a:r>
              <a:rPr lang="en-AU" sz="1400" dirty="0" smtClean="0"/>
              <a:t> </a:t>
            </a:r>
            <a:r>
              <a:rPr lang="en-AU" sz="1400" dirty="0" err="1" smtClean="0"/>
              <a:t>menunjukkan</a:t>
            </a:r>
            <a:r>
              <a:rPr lang="en-AU" sz="1400" dirty="0" smtClean="0"/>
              <a:t> </a:t>
            </a:r>
            <a:r>
              <a:rPr lang="en-AU" sz="1400" dirty="0" err="1" smtClean="0"/>
              <a:t>bahwa</a:t>
            </a:r>
            <a:r>
              <a:rPr lang="en-AU" sz="1400" dirty="0" smtClean="0"/>
              <a:t> </a:t>
            </a:r>
            <a:r>
              <a:rPr lang="en-AU" sz="1400" dirty="0" err="1" smtClean="0"/>
              <a:t>terdapat</a:t>
            </a:r>
            <a:r>
              <a:rPr lang="en-AU" sz="1400" dirty="0" smtClean="0"/>
              <a:t> </a:t>
            </a:r>
            <a:r>
              <a:rPr lang="en-AU" sz="1400" dirty="0" err="1" smtClean="0"/>
              <a:t>pengaruh</a:t>
            </a:r>
            <a:r>
              <a:rPr lang="en-AU" sz="1400" dirty="0" smtClean="0"/>
              <a:t> </a:t>
            </a:r>
            <a:r>
              <a:rPr lang="en-AU" sz="1400" dirty="0" err="1" smtClean="0"/>
              <a:t>positif</a:t>
            </a:r>
            <a:r>
              <a:rPr lang="en-AU" sz="1400" dirty="0" smtClean="0"/>
              <a:t> </a:t>
            </a:r>
            <a:r>
              <a:rPr lang="en-AU" sz="1400" dirty="0" err="1" smtClean="0"/>
              <a:t>dan</a:t>
            </a:r>
            <a:r>
              <a:rPr lang="en-AU" sz="1400" dirty="0" smtClean="0"/>
              <a:t> </a:t>
            </a:r>
            <a:r>
              <a:rPr lang="en-AU" sz="1400" dirty="0" err="1" smtClean="0"/>
              <a:t>signifikan</a:t>
            </a:r>
            <a:r>
              <a:rPr lang="en-AU" sz="1400" dirty="0" smtClean="0"/>
              <a:t> </a:t>
            </a:r>
            <a:r>
              <a:rPr lang="en-AU" sz="1400" dirty="0" err="1" smtClean="0"/>
              <a:t>antara</a:t>
            </a:r>
            <a:r>
              <a:rPr lang="en-AU" sz="1400" dirty="0" smtClean="0"/>
              <a:t>: (1) </a:t>
            </a:r>
            <a:r>
              <a:rPr lang="en-AU" sz="1400" dirty="0" err="1" smtClean="0"/>
              <a:t>Fasilitas</a:t>
            </a:r>
            <a:r>
              <a:rPr lang="en-AU" sz="1400" dirty="0" smtClean="0"/>
              <a:t> </a:t>
            </a:r>
            <a:r>
              <a:rPr lang="en-AU" sz="1400" dirty="0" err="1" smtClean="0"/>
              <a:t>perpustakaan</a:t>
            </a:r>
            <a:r>
              <a:rPr lang="en-AU" sz="1400" dirty="0" smtClean="0"/>
              <a:t> </a:t>
            </a:r>
            <a:r>
              <a:rPr lang="en-AU" sz="1400" dirty="0" err="1" smtClean="0"/>
              <a:t>terhadap</a:t>
            </a:r>
            <a:r>
              <a:rPr lang="en-AU" sz="1400" dirty="0" smtClean="0"/>
              <a:t> </a:t>
            </a:r>
            <a:r>
              <a:rPr lang="en-AU" sz="1400" dirty="0" err="1" smtClean="0"/>
              <a:t>prestasi</a:t>
            </a:r>
            <a:r>
              <a:rPr lang="en-AU" sz="1400" dirty="0" smtClean="0"/>
              <a:t> </a:t>
            </a:r>
            <a:r>
              <a:rPr lang="en-AU" sz="1400" dirty="0" err="1" smtClean="0"/>
              <a:t>belajar</a:t>
            </a:r>
            <a:r>
              <a:rPr lang="en-AU" sz="1400" dirty="0" smtClean="0"/>
              <a:t> (2) </a:t>
            </a:r>
            <a:r>
              <a:rPr lang="en-AU" sz="1400" dirty="0" err="1" smtClean="0"/>
              <a:t>kualiatas</a:t>
            </a:r>
            <a:r>
              <a:rPr lang="en-AU" sz="1400" dirty="0" smtClean="0"/>
              <a:t> media </a:t>
            </a:r>
            <a:r>
              <a:rPr lang="en-AU" sz="1400" dirty="0" err="1" smtClean="0"/>
              <a:t>pembelajaran</a:t>
            </a:r>
            <a:r>
              <a:rPr lang="en-AU" sz="1400" dirty="0" smtClean="0"/>
              <a:t> </a:t>
            </a:r>
            <a:r>
              <a:rPr lang="en-AU" sz="1400" dirty="0" err="1" smtClean="0"/>
              <a:t>terhadap</a:t>
            </a:r>
            <a:r>
              <a:rPr lang="en-AU" sz="1400" dirty="0" smtClean="0"/>
              <a:t> </a:t>
            </a:r>
            <a:r>
              <a:rPr lang="en-AU" sz="1400" dirty="0" err="1" smtClean="0"/>
              <a:t>prestasi</a:t>
            </a:r>
            <a:r>
              <a:rPr lang="en-AU" sz="1400" dirty="0" smtClean="0"/>
              <a:t> </a:t>
            </a:r>
            <a:r>
              <a:rPr lang="en-AU" sz="1400" dirty="0" err="1" smtClean="0"/>
              <a:t>belajar</a:t>
            </a:r>
            <a:r>
              <a:rPr lang="en-AU" sz="1400" dirty="0" smtClean="0"/>
              <a:t> </a:t>
            </a:r>
            <a:r>
              <a:rPr lang="en-AU" sz="1400" dirty="0" err="1" smtClean="0"/>
              <a:t>dan</a:t>
            </a:r>
            <a:r>
              <a:rPr lang="en-AU" sz="1400" dirty="0" smtClean="0"/>
              <a:t> (3) </a:t>
            </a:r>
            <a:r>
              <a:rPr lang="en-AU" sz="1400" dirty="0" err="1" smtClean="0"/>
              <a:t>Fasilitas</a:t>
            </a:r>
            <a:r>
              <a:rPr lang="en-AU" sz="1400" dirty="0" smtClean="0"/>
              <a:t> </a:t>
            </a:r>
            <a:r>
              <a:rPr lang="en-AU" sz="1400" dirty="0" err="1" smtClean="0"/>
              <a:t>perpustakaan</a:t>
            </a:r>
            <a:r>
              <a:rPr lang="en-AU" sz="1400" dirty="0" smtClean="0"/>
              <a:t> </a:t>
            </a:r>
            <a:r>
              <a:rPr lang="en-AU" sz="1400" dirty="0" err="1" smtClean="0"/>
              <a:t>dan</a:t>
            </a:r>
            <a:r>
              <a:rPr lang="en-AU" sz="1400" dirty="0" smtClean="0"/>
              <a:t> </a:t>
            </a:r>
            <a:r>
              <a:rPr lang="en-AU" sz="1400" dirty="0" err="1" smtClean="0"/>
              <a:t>perpustakaan</a:t>
            </a:r>
            <a:r>
              <a:rPr lang="en-AU" sz="1400" dirty="0" smtClean="0"/>
              <a:t> </a:t>
            </a:r>
            <a:r>
              <a:rPr lang="en-AU" sz="1400" dirty="0" err="1" smtClean="0"/>
              <a:t>secara</a:t>
            </a:r>
            <a:r>
              <a:rPr lang="en-AU" sz="1400" dirty="0" smtClean="0"/>
              <a:t> </a:t>
            </a:r>
            <a:r>
              <a:rPr lang="en-AU" sz="1400" dirty="0" err="1" smtClean="0"/>
              <a:t>bersama-sama</a:t>
            </a:r>
            <a:r>
              <a:rPr lang="en-AU" sz="1400" dirty="0" smtClean="0"/>
              <a:t> </a:t>
            </a:r>
            <a:r>
              <a:rPr lang="en-AU" sz="1400" dirty="0" err="1" smtClean="0"/>
              <a:t>terhadap</a:t>
            </a:r>
            <a:r>
              <a:rPr lang="en-AU" sz="1400" dirty="0" smtClean="0"/>
              <a:t> </a:t>
            </a:r>
            <a:r>
              <a:rPr lang="en-AU" sz="1400" dirty="0" err="1" smtClean="0"/>
              <a:t>prestasi</a:t>
            </a:r>
            <a:r>
              <a:rPr lang="en-AU" sz="1400" dirty="0" smtClean="0"/>
              <a:t> </a:t>
            </a:r>
            <a:r>
              <a:rPr lang="en-AU" sz="1400" dirty="0" err="1" smtClean="0"/>
              <a:t>belajar</a:t>
            </a:r>
            <a:r>
              <a:rPr lang="en-AU" sz="1400" dirty="0" smtClean="0"/>
              <a:t>  </a:t>
            </a:r>
          </a:p>
          <a:p>
            <a:r>
              <a:rPr lang="en-AU" sz="1400" dirty="0" err="1" smtClean="0"/>
              <a:t>Penelitian</a:t>
            </a:r>
            <a:r>
              <a:rPr lang="en-AU" sz="1400" dirty="0" smtClean="0"/>
              <a:t> yang </a:t>
            </a:r>
            <a:r>
              <a:rPr lang="en-AU" sz="1400" dirty="0" err="1" smtClean="0"/>
              <a:t>dilakukan</a:t>
            </a:r>
            <a:r>
              <a:rPr lang="en-AU" sz="1400" dirty="0" smtClean="0"/>
              <a:t> </a:t>
            </a:r>
            <a:r>
              <a:rPr lang="en-AU" sz="1400" dirty="0" err="1" smtClean="0"/>
              <a:t>oleh</a:t>
            </a:r>
            <a:r>
              <a:rPr lang="en-AU" sz="1400" dirty="0" smtClean="0"/>
              <a:t> </a:t>
            </a:r>
            <a:r>
              <a:rPr lang="en-AU" sz="1400" dirty="0" err="1" smtClean="0"/>
              <a:t>Dewi</a:t>
            </a:r>
            <a:r>
              <a:rPr lang="en-AU" sz="1400" dirty="0" smtClean="0"/>
              <a:t> </a:t>
            </a:r>
            <a:r>
              <a:rPr lang="en-AU" sz="1400" dirty="0" err="1" smtClean="0"/>
              <a:t>Cahyani</a:t>
            </a:r>
            <a:r>
              <a:rPr lang="en-AU" sz="1400" dirty="0" smtClean="0"/>
              <a:t> </a:t>
            </a:r>
            <a:r>
              <a:rPr lang="en-AU" sz="1400" dirty="0" err="1" smtClean="0"/>
              <a:t>Purwaningsih</a:t>
            </a:r>
            <a:r>
              <a:rPr lang="en-AU" sz="1400" dirty="0" smtClean="0"/>
              <a:t> </a:t>
            </a:r>
            <a:r>
              <a:rPr lang="en-AU" sz="1400" dirty="0" err="1" smtClean="0"/>
              <a:t>dengan</a:t>
            </a:r>
            <a:r>
              <a:rPr lang="en-AU" sz="1400" dirty="0" smtClean="0"/>
              <a:t> </a:t>
            </a:r>
            <a:r>
              <a:rPr lang="en-AU" sz="1400" dirty="0" err="1" smtClean="0"/>
              <a:t>judul</a:t>
            </a:r>
            <a:r>
              <a:rPr lang="en-AU" sz="1400" dirty="0" smtClean="0"/>
              <a:t> </a:t>
            </a:r>
            <a:r>
              <a:rPr lang="en-AU" sz="1400" dirty="0" err="1" smtClean="0"/>
              <a:t>penelitian</a:t>
            </a:r>
            <a:r>
              <a:rPr lang="en-AU" sz="1400" dirty="0" smtClean="0"/>
              <a:t> “</a:t>
            </a:r>
            <a:r>
              <a:rPr lang="en-AU" sz="1400" dirty="0" err="1" smtClean="0"/>
              <a:t>Pengaruh</a:t>
            </a:r>
            <a:r>
              <a:rPr lang="en-AU" sz="1400" dirty="0" smtClean="0"/>
              <a:t> </a:t>
            </a:r>
            <a:r>
              <a:rPr lang="en-AU" sz="1400" dirty="0" err="1" smtClean="0"/>
              <a:t>Fasilitas</a:t>
            </a:r>
            <a:r>
              <a:rPr lang="en-AU" sz="1400" dirty="0" smtClean="0"/>
              <a:t> </a:t>
            </a:r>
            <a:r>
              <a:rPr lang="en-AU" sz="1400" dirty="0" err="1" smtClean="0"/>
              <a:t>Perpustakaan</a:t>
            </a:r>
            <a:r>
              <a:rPr lang="en-AU" sz="1400" dirty="0" smtClean="0"/>
              <a:t> Dan </a:t>
            </a:r>
            <a:r>
              <a:rPr lang="en-AU" sz="1400" dirty="0" err="1" smtClean="0"/>
              <a:t>Pelayanan</a:t>
            </a:r>
            <a:r>
              <a:rPr lang="en-AU" sz="1400" dirty="0" smtClean="0"/>
              <a:t> </a:t>
            </a:r>
            <a:r>
              <a:rPr lang="en-AU" sz="1400" dirty="0" err="1" smtClean="0"/>
              <a:t>Perpustakaan</a:t>
            </a:r>
            <a:r>
              <a:rPr lang="en-AU" sz="1400" dirty="0" smtClean="0"/>
              <a:t> </a:t>
            </a:r>
            <a:r>
              <a:rPr lang="en-AU" sz="1400" dirty="0" err="1" smtClean="0"/>
              <a:t>Terhadap</a:t>
            </a:r>
            <a:r>
              <a:rPr lang="en-AU" sz="1400" dirty="0" smtClean="0"/>
              <a:t> </a:t>
            </a:r>
            <a:r>
              <a:rPr lang="en-AU" sz="1400" dirty="0" err="1" smtClean="0"/>
              <a:t>Minat</a:t>
            </a:r>
            <a:r>
              <a:rPr lang="en-AU" sz="1400" dirty="0" smtClean="0"/>
              <a:t> </a:t>
            </a:r>
            <a:r>
              <a:rPr lang="en-AU" sz="1400" dirty="0" err="1" smtClean="0"/>
              <a:t>Membaca</a:t>
            </a:r>
            <a:r>
              <a:rPr lang="en-AU" sz="1400" dirty="0" smtClean="0"/>
              <a:t> </a:t>
            </a:r>
            <a:r>
              <a:rPr lang="en-AU" sz="1400" dirty="0" err="1" smtClean="0"/>
              <a:t>Siswa</a:t>
            </a:r>
            <a:r>
              <a:rPr lang="en-AU" sz="1400" dirty="0" smtClean="0"/>
              <a:t> </a:t>
            </a:r>
            <a:r>
              <a:rPr lang="en-AU" sz="1400" dirty="0" err="1" smtClean="0"/>
              <a:t>Kelas</a:t>
            </a:r>
            <a:r>
              <a:rPr lang="en-AU" sz="1400" dirty="0" smtClean="0"/>
              <a:t> XI Di </a:t>
            </a:r>
            <a:r>
              <a:rPr lang="en-AU" sz="1400" dirty="0" err="1" smtClean="0"/>
              <a:t>Perpustakaan</a:t>
            </a:r>
            <a:r>
              <a:rPr lang="en-AU" sz="1400" dirty="0" smtClean="0"/>
              <a:t> </a:t>
            </a:r>
            <a:r>
              <a:rPr lang="en-AU" sz="1400" dirty="0" err="1" smtClean="0"/>
              <a:t>Smk</a:t>
            </a:r>
            <a:r>
              <a:rPr lang="en-AU" sz="1400" dirty="0" smtClean="0"/>
              <a:t> N 1 Kendal” </a:t>
            </a:r>
            <a:r>
              <a:rPr lang="en-AU" sz="1400" dirty="0" err="1" smtClean="0"/>
              <a:t>Hasil</a:t>
            </a:r>
            <a:r>
              <a:rPr lang="en-AU" sz="1400" dirty="0" smtClean="0"/>
              <a:t> </a:t>
            </a:r>
            <a:r>
              <a:rPr lang="en-AU" sz="1400" dirty="0" err="1" smtClean="0"/>
              <a:t>penelitian</a:t>
            </a:r>
            <a:r>
              <a:rPr lang="en-AU" sz="1400" dirty="0" smtClean="0"/>
              <a:t> </a:t>
            </a:r>
            <a:r>
              <a:rPr lang="en-AU" sz="1400" dirty="0" err="1" smtClean="0"/>
              <a:t>menunjukkan</a:t>
            </a:r>
            <a:r>
              <a:rPr lang="en-AU" sz="1400" dirty="0" smtClean="0"/>
              <a:t> </a:t>
            </a:r>
            <a:r>
              <a:rPr lang="en-AU" sz="1400" dirty="0" err="1" smtClean="0"/>
              <a:t>bahwa</a:t>
            </a:r>
            <a:r>
              <a:rPr lang="en-AU" sz="1400" dirty="0" smtClean="0"/>
              <a:t> </a:t>
            </a:r>
            <a:r>
              <a:rPr lang="en-AU" sz="1400" dirty="0" err="1" smtClean="0"/>
              <a:t>terdapat</a:t>
            </a:r>
            <a:r>
              <a:rPr lang="en-AU" sz="1400" dirty="0" smtClean="0"/>
              <a:t> </a:t>
            </a:r>
            <a:r>
              <a:rPr lang="en-AU" sz="1400" dirty="0" err="1" smtClean="0"/>
              <a:t>pengaruhsignifikan</a:t>
            </a:r>
            <a:r>
              <a:rPr lang="en-AU" sz="1400" dirty="0" smtClean="0"/>
              <a:t>, </a:t>
            </a:r>
            <a:r>
              <a:rPr lang="en-AU" sz="1400" dirty="0" err="1" smtClean="0"/>
              <a:t>Besarnya</a:t>
            </a:r>
            <a:r>
              <a:rPr lang="en-AU" sz="1400" dirty="0" smtClean="0"/>
              <a:t> </a:t>
            </a:r>
            <a:r>
              <a:rPr lang="en-AU" sz="1400" dirty="0" err="1" smtClean="0"/>
              <a:t>pengaruh</a:t>
            </a:r>
            <a:r>
              <a:rPr lang="en-AU" sz="1400" dirty="0" smtClean="0"/>
              <a:t> </a:t>
            </a:r>
            <a:r>
              <a:rPr lang="en-AU" sz="1400" dirty="0" err="1" smtClean="0"/>
              <a:t>secara</a:t>
            </a:r>
            <a:r>
              <a:rPr lang="en-AU" sz="1400" dirty="0" smtClean="0"/>
              <a:t> </a:t>
            </a:r>
            <a:r>
              <a:rPr lang="en-AU" sz="1400" dirty="0" err="1" smtClean="0"/>
              <a:t>simultan</a:t>
            </a:r>
            <a:r>
              <a:rPr lang="en-AU" sz="1400" dirty="0" smtClean="0"/>
              <a:t> </a:t>
            </a:r>
            <a:r>
              <a:rPr lang="en-AU" sz="1400" dirty="0" err="1" smtClean="0"/>
              <a:t>antara</a:t>
            </a:r>
            <a:r>
              <a:rPr lang="en-AU" sz="1400" dirty="0" smtClean="0"/>
              <a:t> </a:t>
            </a:r>
            <a:r>
              <a:rPr lang="en-AU" sz="1400" dirty="0" err="1" smtClean="0"/>
              <a:t>fasilitas</a:t>
            </a:r>
            <a:r>
              <a:rPr lang="en-AU" sz="1400" dirty="0" smtClean="0"/>
              <a:t> </a:t>
            </a:r>
            <a:r>
              <a:rPr lang="en-AU" sz="1400" dirty="0" err="1" smtClean="0"/>
              <a:t>perpustakaan</a:t>
            </a:r>
            <a:r>
              <a:rPr lang="en-AU" sz="1400" dirty="0" smtClean="0"/>
              <a:t> </a:t>
            </a:r>
            <a:r>
              <a:rPr lang="en-AU" sz="1400" dirty="0" err="1" smtClean="0"/>
              <a:t>dan</a:t>
            </a:r>
            <a:r>
              <a:rPr lang="en-AU" sz="1400" dirty="0" smtClean="0"/>
              <a:t> </a:t>
            </a:r>
            <a:r>
              <a:rPr lang="en-AU" sz="1400" dirty="0" err="1" smtClean="0"/>
              <a:t>pelayanan</a:t>
            </a:r>
            <a:r>
              <a:rPr lang="en-AU" sz="1400" dirty="0" smtClean="0"/>
              <a:t> </a:t>
            </a:r>
            <a:r>
              <a:rPr lang="en-AU" sz="1400" dirty="0" err="1" smtClean="0"/>
              <a:t>perpustakaan</a:t>
            </a:r>
            <a:r>
              <a:rPr lang="en-AU" sz="1400" dirty="0" smtClean="0"/>
              <a:t> </a:t>
            </a:r>
            <a:r>
              <a:rPr lang="en-AU" sz="1400" dirty="0" err="1" smtClean="0"/>
              <a:t>terhadap</a:t>
            </a:r>
            <a:r>
              <a:rPr lang="en-AU" sz="1400" dirty="0" smtClean="0"/>
              <a:t> </a:t>
            </a:r>
            <a:r>
              <a:rPr lang="en-AU" sz="1400" dirty="0" err="1" smtClean="0"/>
              <a:t>minat</a:t>
            </a:r>
            <a:r>
              <a:rPr lang="en-AU" sz="1400" dirty="0" smtClean="0"/>
              <a:t> </a:t>
            </a:r>
            <a:r>
              <a:rPr lang="en-AU" sz="1400" dirty="0" err="1" smtClean="0"/>
              <a:t>membaca</a:t>
            </a:r>
            <a:r>
              <a:rPr lang="en-AU" sz="1400" dirty="0" smtClean="0"/>
              <a:t> </a:t>
            </a:r>
            <a:r>
              <a:rPr lang="en-AU" sz="1400" dirty="0" err="1" smtClean="0"/>
              <a:t>siswa</a:t>
            </a:r>
            <a:r>
              <a:rPr lang="en-AU" sz="1400" dirty="0" smtClean="0"/>
              <a:t> </a:t>
            </a:r>
            <a:r>
              <a:rPr lang="en-AU" sz="1400" dirty="0" err="1" smtClean="0"/>
              <a:t>kelas</a:t>
            </a:r>
            <a:r>
              <a:rPr lang="en-AU" sz="1400" dirty="0" smtClean="0"/>
              <a:t> XI di SMK N 1 Kendal. </a:t>
            </a:r>
            <a:r>
              <a:rPr lang="en-AU" sz="1400" dirty="0" err="1" smtClean="0"/>
              <a:t>Variabel</a:t>
            </a:r>
            <a:r>
              <a:rPr lang="en-AU" sz="1400" dirty="0" smtClean="0"/>
              <a:t> yang </a:t>
            </a:r>
            <a:r>
              <a:rPr lang="en-AU" sz="1400" dirty="0" err="1" smtClean="0"/>
              <a:t>memberikan</a:t>
            </a:r>
            <a:r>
              <a:rPr lang="en-AU" sz="1400" dirty="0" smtClean="0"/>
              <a:t> </a:t>
            </a:r>
            <a:r>
              <a:rPr lang="en-AU" sz="1400" dirty="0" err="1" smtClean="0"/>
              <a:t>pengaruh</a:t>
            </a:r>
            <a:r>
              <a:rPr lang="en-AU" sz="1400" dirty="0" smtClean="0"/>
              <a:t> paling </a:t>
            </a:r>
            <a:r>
              <a:rPr lang="en-AU" sz="1400" dirty="0" err="1" smtClean="0"/>
              <a:t>besar</a:t>
            </a:r>
            <a:r>
              <a:rPr lang="en-AU" sz="1400" dirty="0" smtClean="0"/>
              <a:t> </a:t>
            </a:r>
            <a:r>
              <a:rPr lang="en-AU" sz="1400" dirty="0" err="1" smtClean="0"/>
              <a:t>terhadap</a:t>
            </a:r>
            <a:r>
              <a:rPr lang="en-AU" sz="1400" dirty="0" smtClean="0"/>
              <a:t> </a:t>
            </a:r>
            <a:r>
              <a:rPr lang="en-AU" sz="1400" dirty="0" err="1" smtClean="0"/>
              <a:t>minat</a:t>
            </a:r>
            <a:r>
              <a:rPr lang="en-AU" sz="1400" dirty="0" smtClean="0"/>
              <a:t> </a:t>
            </a:r>
            <a:r>
              <a:rPr lang="en-AU" sz="1400" dirty="0" err="1" smtClean="0"/>
              <a:t>membaca</a:t>
            </a:r>
            <a:r>
              <a:rPr lang="en-AU" sz="1400" dirty="0" smtClean="0"/>
              <a:t> </a:t>
            </a:r>
            <a:r>
              <a:rPr lang="en-AU" sz="1400" dirty="0" err="1" smtClean="0"/>
              <a:t>siswa</a:t>
            </a:r>
            <a:r>
              <a:rPr lang="en-AU" sz="1400" dirty="0" smtClean="0"/>
              <a:t> </a:t>
            </a:r>
            <a:r>
              <a:rPr lang="en-AU" sz="1400" dirty="0" err="1" smtClean="0"/>
              <a:t>kelas</a:t>
            </a:r>
            <a:r>
              <a:rPr lang="en-AU" sz="1400" dirty="0" smtClean="0"/>
              <a:t> XI di </a:t>
            </a:r>
            <a:r>
              <a:rPr lang="en-AU" sz="1400" dirty="0" err="1" smtClean="0"/>
              <a:t>perpustakaan</a:t>
            </a:r>
            <a:r>
              <a:rPr lang="en-AU" sz="1400" dirty="0" smtClean="0"/>
              <a:t> SMK N 1 Kendal </a:t>
            </a:r>
            <a:r>
              <a:rPr lang="en-AU" sz="1400" dirty="0" err="1" smtClean="0"/>
              <a:t>secara</a:t>
            </a:r>
            <a:r>
              <a:rPr lang="en-AU" sz="1400" dirty="0" smtClean="0"/>
              <a:t> </a:t>
            </a:r>
            <a:r>
              <a:rPr lang="en-AU" sz="1400" dirty="0" err="1" smtClean="0"/>
              <a:t>parsial</a:t>
            </a:r>
            <a:r>
              <a:rPr lang="en-AU" sz="1400" dirty="0" smtClean="0"/>
              <a:t> </a:t>
            </a:r>
            <a:r>
              <a:rPr lang="en-AU" sz="1400" dirty="0" err="1" smtClean="0"/>
              <a:t>adalah</a:t>
            </a:r>
            <a:r>
              <a:rPr lang="en-AU" sz="1400" dirty="0" smtClean="0"/>
              <a:t> </a:t>
            </a:r>
            <a:r>
              <a:rPr lang="en-AU" sz="1400" dirty="0" err="1" smtClean="0"/>
              <a:t>pelayanan</a:t>
            </a:r>
            <a:r>
              <a:rPr lang="en-AU" sz="1400" dirty="0" smtClean="0"/>
              <a:t> </a:t>
            </a:r>
            <a:r>
              <a:rPr lang="en-AU" sz="1400" dirty="0" err="1" smtClean="0"/>
              <a:t>perpustakaan</a:t>
            </a:r>
            <a:r>
              <a:rPr lang="en-AU" sz="1400" dirty="0" smtClean="0"/>
              <a:t> </a:t>
            </a:r>
            <a:r>
              <a:rPr lang="en-AU" sz="1400" dirty="0" err="1" smtClean="0"/>
              <a:t>yaitu</a:t>
            </a:r>
            <a:r>
              <a:rPr lang="en-AU" sz="1400" dirty="0" smtClean="0"/>
              <a:t> </a:t>
            </a:r>
            <a:r>
              <a:rPr lang="en-AU" sz="1400" dirty="0" err="1" smtClean="0"/>
              <a:t>sebesar</a:t>
            </a:r>
            <a:r>
              <a:rPr lang="en-AU" sz="1400" dirty="0" smtClean="0"/>
              <a:t> 28,73%, </a:t>
            </a:r>
            <a:r>
              <a:rPr lang="en-AU" sz="1400" dirty="0" err="1" smtClean="0"/>
              <a:t>sendangkan</a:t>
            </a:r>
            <a:r>
              <a:rPr lang="en-AU" sz="1400" dirty="0" smtClean="0"/>
              <a:t> </a:t>
            </a:r>
            <a:r>
              <a:rPr lang="en-AU" sz="1400" dirty="0" err="1" smtClean="0"/>
              <a:t>untuk</a:t>
            </a:r>
            <a:r>
              <a:rPr lang="en-AU" sz="1400" dirty="0" smtClean="0"/>
              <a:t> </a:t>
            </a:r>
            <a:r>
              <a:rPr lang="en-AU" sz="1400" dirty="0" err="1" smtClean="0"/>
              <a:t>fasilitas</a:t>
            </a:r>
            <a:r>
              <a:rPr lang="en-AU" sz="1400" dirty="0" smtClean="0"/>
              <a:t> </a:t>
            </a:r>
            <a:r>
              <a:rPr lang="en-AU" sz="1400" dirty="0" err="1" smtClean="0"/>
              <a:t>perpustakaan</a:t>
            </a:r>
            <a:r>
              <a:rPr lang="en-AU" sz="1400" dirty="0" smtClean="0"/>
              <a:t> </a:t>
            </a:r>
            <a:r>
              <a:rPr lang="en-AU" sz="1400" dirty="0" err="1" smtClean="0"/>
              <a:t>memberikan</a:t>
            </a:r>
            <a:r>
              <a:rPr lang="en-AU" sz="1400" dirty="0" smtClean="0"/>
              <a:t> </a:t>
            </a:r>
            <a:r>
              <a:rPr lang="en-AU" sz="1400" dirty="0" err="1" smtClean="0"/>
              <a:t>pengaruh</a:t>
            </a:r>
            <a:r>
              <a:rPr lang="en-AU" sz="1400" dirty="0" smtClean="0"/>
              <a:t> </a:t>
            </a:r>
            <a:r>
              <a:rPr lang="en-AU" sz="1400" dirty="0" err="1" smtClean="0"/>
              <a:t>lebih</a:t>
            </a:r>
            <a:r>
              <a:rPr lang="en-AU" sz="1400" dirty="0" smtClean="0"/>
              <a:t> </a:t>
            </a:r>
            <a:r>
              <a:rPr lang="en-AU" sz="1400" dirty="0" err="1" smtClean="0"/>
              <a:t>kecil</a:t>
            </a:r>
            <a:r>
              <a:rPr lang="en-AU" sz="1400" dirty="0" smtClean="0"/>
              <a:t> </a:t>
            </a:r>
            <a:r>
              <a:rPr lang="en-AU" sz="1400" dirty="0" err="1" smtClean="0"/>
              <a:t>yaitu</a:t>
            </a:r>
            <a:r>
              <a:rPr lang="en-AU" sz="1400" dirty="0" smtClean="0"/>
              <a:t> 21,2% </a:t>
            </a:r>
          </a:p>
          <a:p>
            <a:r>
              <a:rPr lang="en-AU" sz="1400" dirty="0" err="1" smtClean="0"/>
              <a:t>Penelitian</a:t>
            </a:r>
            <a:r>
              <a:rPr lang="en-AU" sz="1400" dirty="0" smtClean="0"/>
              <a:t> yang </a:t>
            </a:r>
            <a:r>
              <a:rPr lang="en-AU" sz="1400" dirty="0" err="1" smtClean="0"/>
              <a:t>dilakukan</a:t>
            </a:r>
            <a:r>
              <a:rPr lang="en-AU" sz="1400" dirty="0" smtClean="0"/>
              <a:t> </a:t>
            </a:r>
            <a:r>
              <a:rPr lang="en-AU" sz="1400" dirty="0" err="1" smtClean="0"/>
              <a:t>oleh</a:t>
            </a:r>
            <a:r>
              <a:rPr lang="en-AU" sz="1400" dirty="0" smtClean="0"/>
              <a:t> </a:t>
            </a:r>
            <a:r>
              <a:rPr lang="en-AU" sz="1400" dirty="0" err="1" smtClean="0"/>
              <a:t>mu’inah</a:t>
            </a:r>
            <a:r>
              <a:rPr lang="en-AU" sz="1400" dirty="0" smtClean="0"/>
              <a:t> </a:t>
            </a:r>
            <a:r>
              <a:rPr lang="en-AU" sz="1400" dirty="0" err="1" smtClean="0"/>
              <a:t>dengan</a:t>
            </a:r>
            <a:r>
              <a:rPr lang="en-AU" sz="1400" dirty="0" smtClean="0"/>
              <a:t> </a:t>
            </a:r>
            <a:r>
              <a:rPr lang="en-AU" sz="1400" dirty="0" err="1" smtClean="0"/>
              <a:t>judul</a:t>
            </a:r>
            <a:r>
              <a:rPr lang="en-AU" sz="1400" dirty="0" smtClean="0"/>
              <a:t> “</a:t>
            </a:r>
            <a:r>
              <a:rPr lang="en-AU" sz="1400" dirty="0" err="1" smtClean="0"/>
              <a:t>Pengaruh</a:t>
            </a:r>
            <a:r>
              <a:rPr lang="en-AU" sz="1400" dirty="0" smtClean="0"/>
              <a:t> </a:t>
            </a:r>
            <a:r>
              <a:rPr lang="en-AU" sz="1400" dirty="0" err="1" smtClean="0"/>
              <a:t>Pengelolaan</a:t>
            </a:r>
            <a:r>
              <a:rPr lang="en-AU" sz="1400" dirty="0" smtClean="0"/>
              <a:t> </a:t>
            </a:r>
            <a:r>
              <a:rPr lang="en-AU" sz="1400" dirty="0" err="1" smtClean="0"/>
              <a:t>Perpustakaan</a:t>
            </a:r>
            <a:r>
              <a:rPr lang="en-AU" sz="1400" dirty="0" smtClean="0"/>
              <a:t> </a:t>
            </a:r>
            <a:r>
              <a:rPr lang="en-AU" sz="1400" dirty="0" err="1" smtClean="0"/>
              <a:t>Sekolah</a:t>
            </a:r>
            <a:r>
              <a:rPr lang="en-AU" sz="1400" dirty="0" smtClean="0"/>
              <a:t> </a:t>
            </a:r>
            <a:r>
              <a:rPr lang="en-AU" sz="1400" dirty="0" err="1" smtClean="0"/>
              <a:t>Terhadap</a:t>
            </a:r>
            <a:r>
              <a:rPr lang="en-AU" sz="1400" dirty="0" smtClean="0"/>
              <a:t> </a:t>
            </a:r>
            <a:r>
              <a:rPr lang="en-AU" sz="1400" dirty="0" err="1" smtClean="0"/>
              <a:t>Minat</a:t>
            </a:r>
            <a:r>
              <a:rPr lang="en-AU" sz="1400" dirty="0" smtClean="0"/>
              <a:t> Baca </a:t>
            </a:r>
            <a:r>
              <a:rPr lang="en-AU" sz="1400" dirty="0" err="1" smtClean="0"/>
              <a:t>Peserta</a:t>
            </a:r>
            <a:r>
              <a:rPr lang="en-AU" sz="1400" dirty="0" smtClean="0"/>
              <a:t> </a:t>
            </a:r>
            <a:r>
              <a:rPr lang="en-AU" sz="1400" dirty="0" err="1" smtClean="0"/>
              <a:t>Didik</a:t>
            </a:r>
            <a:r>
              <a:rPr lang="en-AU" sz="1400" dirty="0" smtClean="0"/>
              <a:t> di MAN POLMAN </a:t>
            </a:r>
            <a:r>
              <a:rPr lang="en-AU" sz="1400" dirty="0" err="1" smtClean="0"/>
              <a:t>Kec</a:t>
            </a:r>
            <a:r>
              <a:rPr lang="en-AU" sz="1400" dirty="0" smtClean="0"/>
              <a:t>. </a:t>
            </a:r>
            <a:r>
              <a:rPr lang="en-AU" sz="1400" dirty="0" err="1" smtClean="0"/>
              <a:t>Mapilli</a:t>
            </a:r>
            <a:r>
              <a:rPr lang="en-AU" sz="1400" dirty="0" smtClean="0"/>
              <a:t> </a:t>
            </a:r>
            <a:r>
              <a:rPr lang="en-AU" sz="1400" dirty="0" err="1" smtClean="0"/>
              <a:t>Kab</a:t>
            </a:r>
            <a:r>
              <a:rPr lang="en-AU" sz="1400" dirty="0" smtClean="0"/>
              <a:t>. </a:t>
            </a:r>
            <a:r>
              <a:rPr lang="en-AU" sz="1400" dirty="0" err="1" smtClean="0"/>
              <a:t>Polwali</a:t>
            </a:r>
            <a:r>
              <a:rPr lang="en-AU" sz="1400" dirty="0" smtClean="0"/>
              <a:t> </a:t>
            </a:r>
            <a:r>
              <a:rPr lang="en-AU" sz="1400" dirty="0" err="1" smtClean="0"/>
              <a:t>Mandar</a:t>
            </a:r>
            <a:r>
              <a:rPr lang="en-AU" sz="1400" dirty="0" smtClean="0"/>
              <a:t>.” </a:t>
            </a:r>
            <a:r>
              <a:rPr lang="en-AU" sz="1400" dirty="0" err="1" smtClean="0"/>
              <a:t>Berdasarkan</a:t>
            </a:r>
            <a:r>
              <a:rPr lang="en-AU" sz="1400" dirty="0" smtClean="0"/>
              <a:t> </a:t>
            </a:r>
            <a:r>
              <a:rPr lang="en-AU" sz="1400" dirty="0" err="1" smtClean="0"/>
              <a:t>hasil</a:t>
            </a:r>
            <a:r>
              <a:rPr lang="en-AU" sz="1400" dirty="0" smtClean="0"/>
              <a:t> </a:t>
            </a:r>
            <a:r>
              <a:rPr lang="en-AU" sz="1400" dirty="0" err="1" smtClean="0"/>
              <a:t>penelitian</a:t>
            </a:r>
            <a:r>
              <a:rPr lang="en-AU" sz="1400" dirty="0" smtClean="0"/>
              <a:t> </a:t>
            </a:r>
            <a:r>
              <a:rPr lang="en-AU" sz="1400" dirty="0" err="1" smtClean="0"/>
              <a:t>diperoleh</a:t>
            </a:r>
            <a:r>
              <a:rPr lang="en-AU" sz="1400" dirty="0" smtClean="0"/>
              <a:t> </a:t>
            </a:r>
            <a:r>
              <a:rPr lang="en-AU" sz="1400" dirty="0" err="1" smtClean="0"/>
              <a:t>analisis</a:t>
            </a:r>
            <a:r>
              <a:rPr lang="en-AU" sz="1400" dirty="0" smtClean="0"/>
              <a:t> </a:t>
            </a:r>
            <a:r>
              <a:rPr lang="en-AU" sz="1400" dirty="0" err="1" smtClean="0"/>
              <a:t>deskriptif</a:t>
            </a:r>
            <a:r>
              <a:rPr lang="en-AU" sz="1400" dirty="0" smtClean="0"/>
              <a:t> data </a:t>
            </a:r>
            <a:r>
              <a:rPr lang="en-AU" sz="1400" dirty="0" err="1" smtClean="0"/>
              <a:t>pengelolaan</a:t>
            </a:r>
            <a:r>
              <a:rPr lang="en-AU" sz="1400" dirty="0" smtClean="0"/>
              <a:t> </a:t>
            </a:r>
            <a:r>
              <a:rPr lang="en-AU" sz="1400" dirty="0" err="1" smtClean="0"/>
              <a:t>perpustakaan</a:t>
            </a:r>
            <a:r>
              <a:rPr lang="en-AU" sz="1400" dirty="0" smtClean="0"/>
              <a:t> </a:t>
            </a:r>
            <a:r>
              <a:rPr lang="en-AU" sz="1400" dirty="0" err="1" smtClean="0"/>
              <a:t>sekolah</a:t>
            </a:r>
            <a:r>
              <a:rPr lang="en-AU" sz="1400" dirty="0" smtClean="0"/>
              <a:t> </a:t>
            </a:r>
            <a:r>
              <a:rPr lang="en-AU" sz="1400" dirty="0" err="1" smtClean="0"/>
              <a:t>memperoleh</a:t>
            </a:r>
            <a:r>
              <a:rPr lang="en-AU" sz="1400" dirty="0" smtClean="0"/>
              <a:t> </a:t>
            </a:r>
            <a:r>
              <a:rPr lang="en-AU" sz="1400" dirty="0" err="1" smtClean="0"/>
              <a:t>kategori</a:t>
            </a:r>
            <a:r>
              <a:rPr lang="en-AU" sz="1400" dirty="0" smtClean="0"/>
              <a:t> </a:t>
            </a:r>
            <a:r>
              <a:rPr lang="en-AU" sz="1400" dirty="0" err="1" smtClean="0"/>
              <a:t>sedang</a:t>
            </a:r>
            <a:r>
              <a:rPr lang="en-AU" sz="1400" dirty="0" smtClean="0"/>
              <a:t>, </a:t>
            </a:r>
            <a:r>
              <a:rPr lang="en-AU" sz="1400" dirty="0" err="1" smtClean="0"/>
              <a:t>sedangkan</a:t>
            </a:r>
            <a:r>
              <a:rPr lang="en-AU" sz="1400" dirty="0" smtClean="0"/>
              <a:t> </a:t>
            </a:r>
            <a:r>
              <a:rPr lang="en-AU" sz="1400" dirty="0" err="1" smtClean="0"/>
              <a:t>minat</a:t>
            </a:r>
            <a:r>
              <a:rPr lang="en-AU" sz="1400" dirty="0" smtClean="0"/>
              <a:t> </a:t>
            </a:r>
            <a:r>
              <a:rPr lang="en-AU" sz="1400" dirty="0" err="1" smtClean="0"/>
              <a:t>baca</a:t>
            </a:r>
            <a:r>
              <a:rPr lang="en-AU" sz="1400" dirty="0" smtClean="0"/>
              <a:t> </a:t>
            </a:r>
            <a:r>
              <a:rPr lang="en-AU" sz="1400" dirty="0" err="1" smtClean="0"/>
              <a:t>peserta</a:t>
            </a:r>
            <a:r>
              <a:rPr lang="en-AU" sz="1400" dirty="0" smtClean="0"/>
              <a:t> </a:t>
            </a:r>
            <a:r>
              <a:rPr lang="en-AU" sz="1400" dirty="0" err="1" smtClean="0"/>
              <a:t>didik</a:t>
            </a:r>
            <a:r>
              <a:rPr lang="en-AU" sz="1400" dirty="0" smtClean="0"/>
              <a:t> </a:t>
            </a:r>
            <a:r>
              <a:rPr lang="en-AU" sz="1400" dirty="0" err="1" smtClean="0"/>
              <a:t>memperolah</a:t>
            </a:r>
            <a:r>
              <a:rPr lang="en-AU" sz="1400" dirty="0" smtClean="0"/>
              <a:t> </a:t>
            </a:r>
            <a:r>
              <a:rPr lang="en-AU" sz="1400" dirty="0" err="1" smtClean="0"/>
              <a:t>kategori</a:t>
            </a:r>
            <a:r>
              <a:rPr lang="en-AU" sz="1400" dirty="0" smtClean="0"/>
              <a:t> </a:t>
            </a:r>
            <a:r>
              <a:rPr lang="en-AU" sz="1400" dirty="0" err="1" smtClean="0"/>
              <a:t>sedang</a:t>
            </a:r>
            <a:r>
              <a:rPr lang="en-AU" sz="1400" dirty="0" smtClean="0"/>
              <a:t> </a:t>
            </a:r>
            <a:r>
              <a:rPr lang="en-AU" sz="1400" dirty="0" err="1" smtClean="0"/>
              <a:t>sementara</a:t>
            </a:r>
            <a:r>
              <a:rPr lang="en-AU" sz="1400" dirty="0" smtClean="0"/>
              <a:t> </a:t>
            </a:r>
            <a:r>
              <a:rPr lang="en-AU" sz="1400" dirty="0" err="1" smtClean="0"/>
              <a:t>untuk</a:t>
            </a:r>
            <a:r>
              <a:rPr lang="en-AU" sz="1400" dirty="0" smtClean="0"/>
              <a:t> </a:t>
            </a:r>
            <a:r>
              <a:rPr lang="en-AU" sz="1400" dirty="0" err="1" smtClean="0"/>
              <a:t>taraf</a:t>
            </a:r>
            <a:r>
              <a:rPr lang="en-AU" sz="1400" dirty="0" smtClean="0"/>
              <a:t> </a:t>
            </a:r>
            <a:r>
              <a:rPr lang="en-AU" sz="1400" dirty="0" err="1" smtClean="0"/>
              <a:t>signifikansi</a:t>
            </a:r>
            <a:r>
              <a:rPr lang="en-AU" sz="1400" dirty="0" smtClean="0"/>
              <a:t> 5%. </a:t>
            </a:r>
            <a:r>
              <a:rPr lang="en-AU" sz="1400" dirty="0" err="1" smtClean="0"/>
              <a:t>Sehingga</a:t>
            </a:r>
            <a:r>
              <a:rPr lang="en-AU" sz="1400" dirty="0" smtClean="0"/>
              <a:t> </a:t>
            </a:r>
            <a:r>
              <a:rPr lang="en-AU" sz="1400" dirty="0" err="1" smtClean="0"/>
              <a:t>dapat</a:t>
            </a:r>
            <a:r>
              <a:rPr lang="en-AU" sz="1400" dirty="0" smtClean="0"/>
              <a:t> </a:t>
            </a:r>
            <a:r>
              <a:rPr lang="en-AU" sz="1400" dirty="0" err="1" smtClean="0"/>
              <a:t>disimpulkan</a:t>
            </a:r>
            <a:r>
              <a:rPr lang="en-AU" sz="1400" dirty="0" smtClean="0"/>
              <a:t> </a:t>
            </a:r>
            <a:r>
              <a:rPr lang="en-AU" sz="1400" dirty="0" err="1" smtClean="0"/>
              <a:t>bahwa</a:t>
            </a:r>
            <a:r>
              <a:rPr lang="en-AU" sz="1400" dirty="0" smtClean="0"/>
              <a:t> </a:t>
            </a:r>
            <a:r>
              <a:rPr lang="en-AU" sz="1400" dirty="0" err="1" smtClean="0"/>
              <a:t>terdapat</a:t>
            </a:r>
            <a:r>
              <a:rPr lang="en-AU" sz="1400" dirty="0" smtClean="0"/>
              <a:t> </a:t>
            </a:r>
            <a:r>
              <a:rPr lang="en-AU" sz="1400" dirty="0" err="1" smtClean="0"/>
              <a:t>pengaruh</a:t>
            </a:r>
            <a:r>
              <a:rPr lang="en-AU" sz="1400" dirty="0" smtClean="0"/>
              <a:t> </a:t>
            </a:r>
            <a:r>
              <a:rPr lang="en-AU" sz="1400" dirty="0" err="1" smtClean="0"/>
              <a:t>pengelolaan</a:t>
            </a:r>
            <a:r>
              <a:rPr lang="en-AU" sz="1400" dirty="0" smtClean="0"/>
              <a:t> </a:t>
            </a:r>
            <a:r>
              <a:rPr lang="en-AU" sz="1400" dirty="0" err="1" smtClean="0"/>
              <a:t>perpustakaan</a:t>
            </a:r>
            <a:r>
              <a:rPr lang="en-AU" sz="1400" dirty="0" smtClean="0"/>
              <a:t> </a:t>
            </a:r>
            <a:r>
              <a:rPr lang="en-AU" sz="1400" dirty="0" err="1" smtClean="0"/>
              <a:t>sekolah</a:t>
            </a:r>
            <a:r>
              <a:rPr lang="en-AU" sz="1400" dirty="0" smtClean="0"/>
              <a:t> </a:t>
            </a:r>
            <a:r>
              <a:rPr lang="en-AU" sz="1400" dirty="0" err="1" smtClean="0"/>
              <a:t>terhadap</a:t>
            </a:r>
            <a:r>
              <a:rPr lang="en-AU" sz="1400" dirty="0" smtClean="0"/>
              <a:t> </a:t>
            </a:r>
            <a:r>
              <a:rPr lang="en-AU" sz="1400" dirty="0" err="1" smtClean="0"/>
              <a:t>minat</a:t>
            </a:r>
            <a:r>
              <a:rPr lang="en-AU" sz="1400" dirty="0" smtClean="0"/>
              <a:t> </a:t>
            </a:r>
            <a:r>
              <a:rPr lang="en-AU" sz="1400" dirty="0" err="1" smtClean="0"/>
              <a:t>baca</a:t>
            </a:r>
            <a:r>
              <a:rPr lang="en-AU" sz="1400" dirty="0" smtClean="0"/>
              <a:t> </a:t>
            </a:r>
            <a:r>
              <a:rPr lang="en-AU" sz="1400" dirty="0" err="1" smtClean="0"/>
              <a:t>peserta</a:t>
            </a:r>
            <a:r>
              <a:rPr lang="en-AU" sz="1400" dirty="0" smtClean="0"/>
              <a:t> </a:t>
            </a:r>
            <a:r>
              <a:rPr lang="en-AU" sz="1400" dirty="0" err="1" smtClean="0"/>
              <a:t>didik</a:t>
            </a:r>
            <a:r>
              <a:rPr lang="en-AU" sz="1400" dirty="0" smtClean="0"/>
              <a:t> di MAN POLMAN </a:t>
            </a:r>
            <a:r>
              <a:rPr lang="en-AU" sz="1400" dirty="0" err="1" smtClean="0"/>
              <a:t>Kec.Mapilli</a:t>
            </a:r>
            <a:r>
              <a:rPr lang="en-AU" sz="1400" dirty="0" smtClean="0"/>
              <a:t> </a:t>
            </a:r>
            <a:r>
              <a:rPr lang="en-AU" sz="1400" dirty="0" err="1" smtClean="0"/>
              <a:t>Kab</a:t>
            </a:r>
            <a:r>
              <a:rPr lang="en-AU" sz="1400" dirty="0" smtClean="0"/>
              <a:t>. </a:t>
            </a:r>
            <a:r>
              <a:rPr lang="en-AU" sz="1400" dirty="0" err="1" smtClean="0"/>
              <a:t>Polewali</a:t>
            </a:r>
            <a:r>
              <a:rPr lang="en-AU" sz="1400" dirty="0" smtClean="0"/>
              <a:t> </a:t>
            </a:r>
            <a:r>
              <a:rPr lang="en-AU" sz="1400" dirty="0" err="1" smtClean="0"/>
              <a:t>Mandar</a:t>
            </a:r>
            <a:endParaRPr lang="en-AU" sz="1400" dirty="0" smtClean="0"/>
          </a:p>
          <a:p>
            <a:endParaRPr lang="en-AU" sz="1400" dirty="0"/>
          </a:p>
        </p:txBody>
      </p:sp>
    </p:spTree>
    <p:extLst>
      <p:ext uri="{BB962C8B-B14F-4D97-AF65-F5344CB8AC3E}">
        <p14:creationId xmlns:p14="http://schemas.microsoft.com/office/powerpoint/2010/main" val="2890334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err="1"/>
              <a:t>Hipotesis</a:t>
            </a:r>
            <a:r>
              <a:rPr lang="en-AU" b="1" dirty="0"/>
              <a:t> </a:t>
            </a:r>
            <a:r>
              <a:rPr lang="en-AU" b="1" dirty="0" err="1"/>
              <a:t>Penelitian</a:t>
            </a:r>
            <a:endParaRPr lang="en-US" dirty="0"/>
          </a:p>
        </p:txBody>
      </p:sp>
      <p:grpSp>
        <p:nvGrpSpPr>
          <p:cNvPr id="3" name="Group 2"/>
          <p:cNvGrpSpPr/>
          <p:nvPr/>
        </p:nvGrpSpPr>
        <p:grpSpPr>
          <a:xfrm rot="20628474">
            <a:off x="585111" y="1728383"/>
            <a:ext cx="5372858" cy="4414246"/>
            <a:chOff x="3279130" y="1445123"/>
            <a:chExt cx="5372858" cy="4414246"/>
          </a:xfrm>
        </p:grpSpPr>
        <p:grpSp>
          <p:nvGrpSpPr>
            <p:cNvPr id="4" name="Group 3"/>
            <p:cNvGrpSpPr/>
            <p:nvPr/>
          </p:nvGrpSpPr>
          <p:grpSpPr>
            <a:xfrm>
              <a:off x="5103606" y="1445123"/>
              <a:ext cx="3548382" cy="3548382"/>
              <a:chOff x="608012" y="2220660"/>
              <a:chExt cx="2766951" cy="2766951"/>
            </a:xfrm>
          </p:grpSpPr>
          <p:sp>
            <p:nvSpPr>
              <p:cNvPr id="17" name="Oval 16"/>
              <p:cNvSpPr/>
              <p:nvPr/>
            </p:nvSpPr>
            <p:spPr>
              <a:xfrm>
                <a:off x="608012" y="2220660"/>
                <a:ext cx="2766951" cy="2766951"/>
              </a:xfrm>
              <a:prstGeom prst="ellipse">
                <a:avLst/>
              </a:prstGeom>
              <a:gradFill flip="none" rotWithShape="1">
                <a:gsLst>
                  <a:gs pos="66000">
                    <a:schemeClr val="bg1">
                      <a:lumMod val="95000"/>
                    </a:schemeClr>
                  </a:gs>
                  <a:gs pos="23000">
                    <a:srgbClr val="5A5A5A"/>
                  </a:gs>
                  <a:gs pos="45000">
                    <a:schemeClr val="bg1">
                      <a:lumMod val="85000"/>
                    </a:schemeClr>
                  </a:gs>
                  <a:gs pos="1000">
                    <a:schemeClr val="accent1">
                      <a:tint val="66000"/>
                      <a:satMod val="160000"/>
                      <a:alpha val="0"/>
                      <a:lumMod val="0"/>
                    </a:schemeClr>
                  </a:gs>
                  <a:gs pos="100000">
                    <a:schemeClr val="tx1">
                      <a:alpha val="53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p:cNvSpPr/>
              <p:nvPr/>
            </p:nvSpPr>
            <p:spPr>
              <a:xfrm>
                <a:off x="721448" y="2334097"/>
                <a:ext cx="2540079" cy="2540078"/>
              </a:xfrm>
              <a:prstGeom prst="ellipse">
                <a:avLst/>
              </a:prstGeom>
              <a:gradFill flip="none" rotWithShape="1">
                <a:gsLst>
                  <a:gs pos="83000">
                    <a:schemeClr val="bg1">
                      <a:lumMod val="85000"/>
                    </a:schemeClr>
                  </a:gs>
                  <a:gs pos="0">
                    <a:srgbClr val="5A5A5A"/>
                  </a:gs>
                  <a:gs pos="39195">
                    <a:schemeClr val="bg1">
                      <a:lumMod val="85000"/>
                    </a:schemeClr>
                  </a:gs>
                  <a:gs pos="62000">
                    <a:srgbClr val="000000"/>
                  </a:gs>
                  <a:gs pos="13000">
                    <a:schemeClr val="bg1">
                      <a:lumMod val="93000"/>
                    </a:schemeClr>
                  </a:gs>
                  <a:gs pos="100000">
                    <a:schemeClr val="tx1">
                      <a:alpha val="53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p:cNvSpPr/>
              <p:nvPr/>
            </p:nvSpPr>
            <p:spPr>
              <a:xfrm>
                <a:off x="793760" y="2406408"/>
                <a:ext cx="2395455" cy="2395455"/>
              </a:xfrm>
              <a:prstGeom prst="ellipse">
                <a:avLst/>
              </a:prstGeom>
              <a:gradFill flip="none" rotWithShape="1">
                <a:gsLst>
                  <a:gs pos="83000">
                    <a:schemeClr val="bg1">
                      <a:lumMod val="85000"/>
                    </a:schemeClr>
                  </a:gs>
                  <a:gs pos="22000">
                    <a:srgbClr val="5A5A5A"/>
                  </a:gs>
                  <a:gs pos="39195">
                    <a:schemeClr val="bg1">
                      <a:lumMod val="85000"/>
                    </a:schemeClr>
                  </a:gs>
                  <a:gs pos="62000">
                    <a:srgbClr val="000000"/>
                  </a:gs>
                  <a:gs pos="5000">
                    <a:schemeClr val="accent1">
                      <a:tint val="66000"/>
                      <a:satMod val="160000"/>
                      <a:alpha val="0"/>
                      <a:lumMod val="0"/>
                    </a:schemeClr>
                  </a:gs>
                  <a:gs pos="100000">
                    <a:schemeClr val="tx1">
                      <a:alpha val="53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5" name="Rectangle 4"/>
            <p:cNvSpPr>
              <a:spLocks noChangeArrowheads="1"/>
            </p:cNvSpPr>
            <p:nvPr/>
          </p:nvSpPr>
          <p:spPr bwMode="auto">
            <a:xfrm>
              <a:off x="6877077" y="3218594"/>
              <a:ext cx="720" cy="720"/>
            </a:xfrm>
            <a:prstGeom prst="rect">
              <a:avLst/>
            </a:prstGeom>
            <a:solidFill>
              <a:schemeClr val="tx1">
                <a:lumMod val="75000"/>
                <a:lumOff val="25000"/>
              </a:schemeClr>
            </a:solidFill>
            <a:ln w="0">
              <a:noFill/>
              <a:prstDash val="solid"/>
              <a:miter lim="800000"/>
              <a:headEnd/>
              <a:tailEnd/>
            </a:ln>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6" name="Freeform 5"/>
            <p:cNvSpPr>
              <a:spLocks/>
            </p:cNvSpPr>
            <p:nvPr/>
          </p:nvSpPr>
          <p:spPr bwMode="auto">
            <a:xfrm>
              <a:off x="5442435" y="2823924"/>
              <a:ext cx="1434642" cy="1830753"/>
            </a:xfrm>
            <a:custGeom>
              <a:avLst/>
              <a:gdLst>
                <a:gd name="T0" fmla="*/ 1020 w 1992"/>
                <a:gd name="T1" fmla="*/ 5 h 2542"/>
                <a:gd name="T2" fmla="*/ 1121 w 1992"/>
                <a:gd name="T3" fmla="*/ 42 h 2542"/>
                <a:gd name="T4" fmla="*/ 1203 w 1992"/>
                <a:gd name="T5" fmla="*/ 111 h 2542"/>
                <a:gd name="T6" fmla="*/ 1258 w 1992"/>
                <a:gd name="T7" fmla="*/ 203 h 2542"/>
                <a:gd name="T8" fmla="*/ 1278 w 1992"/>
                <a:gd name="T9" fmla="*/ 313 h 2542"/>
                <a:gd name="T10" fmla="*/ 1259 w 1992"/>
                <a:gd name="T11" fmla="*/ 419 h 2542"/>
                <a:gd name="T12" fmla="*/ 1208 w 1992"/>
                <a:gd name="T13" fmla="*/ 510 h 2542"/>
                <a:gd name="T14" fmla="*/ 1172 w 1992"/>
                <a:gd name="T15" fmla="*/ 548 h 2542"/>
                <a:gd name="T16" fmla="*/ 1992 w 1992"/>
                <a:gd name="T17" fmla="*/ 1369 h 2542"/>
                <a:gd name="T18" fmla="*/ 1954 w 1992"/>
                <a:gd name="T19" fmla="*/ 1334 h 2542"/>
                <a:gd name="T20" fmla="*/ 1862 w 1992"/>
                <a:gd name="T21" fmla="*/ 1283 h 2542"/>
                <a:gd name="T22" fmla="*/ 1756 w 1992"/>
                <a:gd name="T23" fmla="*/ 1265 h 2542"/>
                <a:gd name="T24" fmla="*/ 1647 w 1992"/>
                <a:gd name="T25" fmla="*/ 1285 h 2542"/>
                <a:gd name="T26" fmla="*/ 1555 w 1992"/>
                <a:gd name="T27" fmla="*/ 1338 h 2542"/>
                <a:gd name="T28" fmla="*/ 1486 w 1992"/>
                <a:gd name="T29" fmla="*/ 1420 h 2542"/>
                <a:gd name="T30" fmla="*/ 1449 w 1992"/>
                <a:gd name="T31" fmla="*/ 1523 h 2542"/>
                <a:gd name="T32" fmla="*/ 1449 w 1992"/>
                <a:gd name="T33" fmla="*/ 1634 h 2542"/>
                <a:gd name="T34" fmla="*/ 1488 w 1992"/>
                <a:gd name="T35" fmla="*/ 1736 h 2542"/>
                <a:gd name="T36" fmla="*/ 1557 w 1992"/>
                <a:gd name="T37" fmla="*/ 1817 h 2542"/>
                <a:gd name="T38" fmla="*/ 1649 w 1992"/>
                <a:gd name="T39" fmla="*/ 1870 h 2542"/>
                <a:gd name="T40" fmla="*/ 1758 w 1992"/>
                <a:gd name="T41" fmla="*/ 1890 h 2542"/>
                <a:gd name="T42" fmla="*/ 1864 w 1992"/>
                <a:gd name="T43" fmla="*/ 1872 h 2542"/>
                <a:gd name="T44" fmla="*/ 1956 w 1992"/>
                <a:gd name="T45" fmla="*/ 1819 h 2542"/>
                <a:gd name="T46" fmla="*/ 1992 w 1992"/>
                <a:gd name="T47" fmla="*/ 2542 h 2542"/>
                <a:gd name="T48" fmla="*/ 1698 w 1992"/>
                <a:gd name="T49" fmla="*/ 2520 h 2542"/>
                <a:gd name="T50" fmla="*/ 1417 w 1992"/>
                <a:gd name="T51" fmla="*/ 2457 h 2542"/>
                <a:gd name="T52" fmla="*/ 1153 w 1992"/>
                <a:gd name="T53" fmla="*/ 2356 h 2542"/>
                <a:gd name="T54" fmla="*/ 909 w 1992"/>
                <a:gd name="T55" fmla="*/ 2221 h 2542"/>
                <a:gd name="T56" fmla="*/ 686 w 1992"/>
                <a:gd name="T57" fmla="*/ 2053 h 2542"/>
                <a:gd name="T58" fmla="*/ 488 w 1992"/>
                <a:gd name="T59" fmla="*/ 1857 h 2542"/>
                <a:gd name="T60" fmla="*/ 322 w 1992"/>
                <a:gd name="T61" fmla="*/ 1634 h 2542"/>
                <a:gd name="T62" fmla="*/ 185 w 1992"/>
                <a:gd name="T63" fmla="*/ 1389 h 2542"/>
                <a:gd name="T64" fmla="*/ 84 w 1992"/>
                <a:gd name="T65" fmla="*/ 1124 h 2542"/>
                <a:gd name="T66" fmla="*/ 22 w 1992"/>
                <a:gd name="T67" fmla="*/ 843 h 2542"/>
                <a:gd name="T68" fmla="*/ 0 w 1992"/>
                <a:gd name="T69" fmla="*/ 548 h 2542"/>
                <a:gd name="T70" fmla="*/ 759 w 1992"/>
                <a:gd name="T71" fmla="*/ 548 h 2542"/>
                <a:gd name="T72" fmla="*/ 693 w 1992"/>
                <a:gd name="T73" fmla="*/ 468 h 2542"/>
                <a:gd name="T74" fmla="*/ 656 w 1992"/>
                <a:gd name="T75" fmla="*/ 369 h 2542"/>
                <a:gd name="T76" fmla="*/ 656 w 1992"/>
                <a:gd name="T77" fmla="*/ 258 h 2542"/>
                <a:gd name="T78" fmla="*/ 695 w 1992"/>
                <a:gd name="T79" fmla="*/ 157 h 2542"/>
                <a:gd name="T80" fmla="*/ 762 w 1992"/>
                <a:gd name="T81" fmla="*/ 75 h 2542"/>
                <a:gd name="T82" fmla="*/ 854 w 1992"/>
                <a:gd name="T83" fmla="*/ 20 h 2542"/>
                <a:gd name="T84" fmla="*/ 963 w 1992"/>
                <a:gd name="T85" fmla="*/ 0 h 2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92" h="2542">
                  <a:moveTo>
                    <a:pt x="963" y="0"/>
                  </a:moveTo>
                  <a:lnTo>
                    <a:pt x="1020" y="5"/>
                  </a:lnTo>
                  <a:lnTo>
                    <a:pt x="1073" y="20"/>
                  </a:lnTo>
                  <a:lnTo>
                    <a:pt x="1121" y="42"/>
                  </a:lnTo>
                  <a:lnTo>
                    <a:pt x="1164" y="73"/>
                  </a:lnTo>
                  <a:lnTo>
                    <a:pt x="1203" y="111"/>
                  </a:lnTo>
                  <a:lnTo>
                    <a:pt x="1234" y="153"/>
                  </a:lnTo>
                  <a:lnTo>
                    <a:pt x="1258" y="203"/>
                  </a:lnTo>
                  <a:lnTo>
                    <a:pt x="1272" y="256"/>
                  </a:lnTo>
                  <a:lnTo>
                    <a:pt x="1278" y="313"/>
                  </a:lnTo>
                  <a:lnTo>
                    <a:pt x="1272" y="367"/>
                  </a:lnTo>
                  <a:lnTo>
                    <a:pt x="1259" y="419"/>
                  </a:lnTo>
                  <a:lnTo>
                    <a:pt x="1237" y="466"/>
                  </a:lnTo>
                  <a:lnTo>
                    <a:pt x="1208" y="510"/>
                  </a:lnTo>
                  <a:lnTo>
                    <a:pt x="1172" y="546"/>
                  </a:lnTo>
                  <a:lnTo>
                    <a:pt x="1172" y="548"/>
                  </a:lnTo>
                  <a:lnTo>
                    <a:pt x="1992" y="548"/>
                  </a:lnTo>
                  <a:lnTo>
                    <a:pt x="1992" y="1369"/>
                  </a:lnTo>
                  <a:lnTo>
                    <a:pt x="1990" y="1369"/>
                  </a:lnTo>
                  <a:lnTo>
                    <a:pt x="1954" y="1334"/>
                  </a:lnTo>
                  <a:lnTo>
                    <a:pt x="1910" y="1305"/>
                  </a:lnTo>
                  <a:lnTo>
                    <a:pt x="1862" y="1283"/>
                  </a:lnTo>
                  <a:lnTo>
                    <a:pt x="1811" y="1268"/>
                  </a:lnTo>
                  <a:lnTo>
                    <a:pt x="1756" y="1265"/>
                  </a:lnTo>
                  <a:lnTo>
                    <a:pt x="1700" y="1270"/>
                  </a:lnTo>
                  <a:lnTo>
                    <a:pt x="1647" y="1285"/>
                  </a:lnTo>
                  <a:lnTo>
                    <a:pt x="1599" y="1307"/>
                  </a:lnTo>
                  <a:lnTo>
                    <a:pt x="1555" y="1338"/>
                  </a:lnTo>
                  <a:lnTo>
                    <a:pt x="1517" y="1376"/>
                  </a:lnTo>
                  <a:lnTo>
                    <a:pt x="1486" y="1420"/>
                  </a:lnTo>
                  <a:lnTo>
                    <a:pt x="1464" y="1470"/>
                  </a:lnTo>
                  <a:lnTo>
                    <a:pt x="1449" y="1523"/>
                  </a:lnTo>
                  <a:lnTo>
                    <a:pt x="1444" y="1579"/>
                  </a:lnTo>
                  <a:lnTo>
                    <a:pt x="1449" y="1634"/>
                  </a:lnTo>
                  <a:lnTo>
                    <a:pt x="1464" y="1687"/>
                  </a:lnTo>
                  <a:lnTo>
                    <a:pt x="1488" y="1736"/>
                  </a:lnTo>
                  <a:lnTo>
                    <a:pt x="1519" y="1780"/>
                  </a:lnTo>
                  <a:lnTo>
                    <a:pt x="1557" y="1817"/>
                  </a:lnTo>
                  <a:lnTo>
                    <a:pt x="1601" y="1848"/>
                  </a:lnTo>
                  <a:lnTo>
                    <a:pt x="1649" y="1870"/>
                  </a:lnTo>
                  <a:lnTo>
                    <a:pt x="1702" y="1884"/>
                  </a:lnTo>
                  <a:lnTo>
                    <a:pt x="1758" y="1890"/>
                  </a:lnTo>
                  <a:lnTo>
                    <a:pt x="1813" y="1884"/>
                  </a:lnTo>
                  <a:lnTo>
                    <a:pt x="1864" y="1872"/>
                  </a:lnTo>
                  <a:lnTo>
                    <a:pt x="1912" y="1848"/>
                  </a:lnTo>
                  <a:lnTo>
                    <a:pt x="1956" y="1819"/>
                  </a:lnTo>
                  <a:lnTo>
                    <a:pt x="1992" y="1782"/>
                  </a:lnTo>
                  <a:lnTo>
                    <a:pt x="1992" y="2542"/>
                  </a:lnTo>
                  <a:lnTo>
                    <a:pt x="1844" y="2537"/>
                  </a:lnTo>
                  <a:lnTo>
                    <a:pt x="1698" y="2520"/>
                  </a:lnTo>
                  <a:lnTo>
                    <a:pt x="1555" y="2493"/>
                  </a:lnTo>
                  <a:lnTo>
                    <a:pt x="1417" y="2457"/>
                  </a:lnTo>
                  <a:lnTo>
                    <a:pt x="1283" y="2411"/>
                  </a:lnTo>
                  <a:lnTo>
                    <a:pt x="1153" y="2356"/>
                  </a:lnTo>
                  <a:lnTo>
                    <a:pt x="1027" y="2292"/>
                  </a:lnTo>
                  <a:lnTo>
                    <a:pt x="909" y="2221"/>
                  </a:lnTo>
                  <a:lnTo>
                    <a:pt x="793" y="2140"/>
                  </a:lnTo>
                  <a:lnTo>
                    <a:pt x="686" y="2053"/>
                  </a:lnTo>
                  <a:lnTo>
                    <a:pt x="583" y="1958"/>
                  </a:lnTo>
                  <a:lnTo>
                    <a:pt x="488" y="1857"/>
                  </a:lnTo>
                  <a:lnTo>
                    <a:pt x="401" y="1747"/>
                  </a:lnTo>
                  <a:lnTo>
                    <a:pt x="322" y="1634"/>
                  </a:lnTo>
                  <a:lnTo>
                    <a:pt x="249" y="1513"/>
                  </a:lnTo>
                  <a:lnTo>
                    <a:pt x="185" y="1389"/>
                  </a:lnTo>
                  <a:lnTo>
                    <a:pt x="130" y="1259"/>
                  </a:lnTo>
                  <a:lnTo>
                    <a:pt x="84" y="1124"/>
                  </a:lnTo>
                  <a:lnTo>
                    <a:pt x="48" y="985"/>
                  </a:lnTo>
                  <a:lnTo>
                    <a:pt x="22" y="843"/>
                  </a:lnTo>
                  <a:lnTo>
                    <a:pt x="6" y="698"/>
                  </a:lnTo>
                  <a:lnTo>
                    <a:pt x="0" y="548"/>
                  </a:lnTo>
                  <a:lnTo>
                    <a:pt x="0" y="548"/>
                  </a:lnTo>
                  <a:lnTo>
                    <a:pt x="759" y="548"/>
                  </a:lnTo>
                  <a:lnTo>
                    <a:pt x="722" y="512"/>
                  </a:lnTo>
                  <a:lnTo>
                    <a:pt x="693" y="468"/>
                  </a:lnTo>
                  <a:lnTo>
                    <a:pt x="671" y="420"/>
                  </a:lnTo>
                  <a:lnTo>
                    <a:pt x="656" y="369"/>
                  </a:lnTo>
                  <a:lnTo>
                    <a:pt x="653" y="314"/>
                  </a:lnTo>
                  <a:lnTo>
                    <a:pt x="656" y="258"/>
                  </a:lnTo>
                  <a:lnTo>
                    <a:pt x="671" y="205"/>
                  </a:lnTo>
                  <a:lnTo>
                    <a:pt x="695" y="157"/>
                  </a:lnTo>
                  <a:lnTo>
                    <a:pt x="724" y="113"/>
                  </a:lnTo>
                  <a:lnTo>
                    <a:pt x="762" y="75"/>
                  </a:lnTo>
                  <a:lnTo>
                    <a:pt x="806" y="44"/>
                  </a:lnTo>
                  <a:lnTo>
                    <a:pt x="854" y="20"/>
                  </a:lnTo>
                  <a:lnTo>
                    <a:pt x="907" y="5"/>
                  </a:lnTo>
                  <a:lnTo>
                    <a:pt x="963" y="0"/>
                  </a:lnTo>
                  <a:close/>
                </a:path>
              </a:pathLst>
            </a:custGeom>
            <a:solidFill>
              <a:srgbClr val="00B0F0"/>
            </a:solidFill>
            <a:ln w="38100">
              <a:gradFill flip="none" rotWithShape="1">
                <a:gsLst>
                  <a:gs pos="0">
                    <a:schemeClr val="bg1">
                      <a:lumMod val="85000"/>
                    </a:schemeClr>
                  </a:gs>
                  <a:gs pos="100000">
                    <a:schemeClr val="tx1">
                      <a:lumMod val="65000"/>
                      <a:lumOff val="35000"/>
                    </a:schemeClr>
                  </a:gs>
                </a:gsLst>
                <a:lin ang="13500000" scaled="1"/>
                <a:tileRect/>
              </a:gradFill>
              <a:prstDash val="solid"/>
              <a:round/>
              <a:headEnd/>
              <a:tailEnd/>
            </a:ln>
            <a:effectLst>
              <a:innerShdw blurRad="558800" dist="203200" dir="8100000">
                <a:prstClr val="black">
                  <a:alpha val="64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7" name="Freeform 6"/>
            <p:cNvSpPr>
              <a:spLocks/>
            </p:cNvSpPr>
            <p:nvPr/>
          </p:nvSpPr>
          <p:spPr bwMode="auto">
            <a:xfrm>
              <a:off x="5442435" y="1783952"/>
              <a:ext cx="1829313" cy="1434642"/>
            </a:xfrm>
            <a:custGeom>
              <a:avLst/>
              <a:gdLst>
                <a:gd name="T0" fmla="*/ 1992 w 2540"/>
                <a:gd name="T1" fmla="*/ 0 h 1992"/>
                <a:gd name="T2" fmla="*/ 2031 w 2540"/>
                <a:gd name="T3" fmla="*/ 722 h 1992"/>
                <a:gd name="T4" fmla="*/ 2120 w 2540"/>
                <a:gd name="T5" fmla="*/ 671 h 1992"/>
                <a:gd name="T6" fmla="*/ 2226 w 2540"/>
                <a:gd name="T7" fmla="*/ 651 h 1992"/>
                <a:gd name="T8" fmla="*/ 2336 w 2540"/>
                <a:gd name="T9" fmla="*/ 671 h 1992"/>
                <a:gd name="T10" fmla="*/ 2429 w 2540"/>
                <a:gd name="T11" fmla="*/ 724 h 1992"/>
                <a:gd name="T12" fmla="*/ 2496 w 2540"/>
                <a:gd name="T13" fmla="*/ 806 h 1992"/>
                <a:gd name="T14" fmla="*/ 2535 w 2540"/>
                <a:gd name="T15" fmla="*/ 907 h 1992"/>
                <a:gd name="T16" fmla="*/ 2537 w 2540"/>
                <a:gd name="T17" fmla="*/ 1020 h 1992"/>
                <a:gd name="T18" fmla="*/ 2498 w 2540"/>
                <a:gd name="T19" fmla="*/ 1120 h 1992"/>
                <a:gd name="T20" fmla="*/ 2431 w 2540"/>
                <a:gd name="T21" fmla="*/ 1203 h 1992"/>
                <a:gd name="T22" fmla="*/ 2337 w 2540"/>
                <a:gd name="T23" fmla="*/ 1258 h 1992"/>
                <a:gd name="T24" fmla="*/ 2230 w 2540"/>
                <a:gd name="T25" fmla="*/ 1278 h 1992"/>
                <a:gd name="T26" fmla="*/ 2122 w 2540"/>
                <a:gd name="T27" fmla="*/ 1259 h 1992"/>
                <a:gd name="T28" fmla="*/ 2032 w 2540"/>
                <a:gd name="T29" fmla="*/ 1208 h 1992"/>
                <a:gd name="T30" fmla="*/ 1992 w 2540"/>
                <a:gd name="T31" fmla="*/ 1172 h 1992"/>
                <a:gd name="T32" fmla="*/ 1172 w 2540"/>
                <a:gd name="T33" fmla="*/ 1992 h 1992"/>
                <a:gd name="T34" fmla="*/ 1208 w 2540"/>
                <a:gd name="T35" fmla="*/ 1954 h 1992"/>
                <a:gd name="T36" fmla="*/ 1259 w 2540"/>
                <a:gd name="T37" fmla="*/ 1863 h 1992"/>
                <a:gd name="T38" fmla="*/ 1278 w 2540"/>
                <a:gd name="T39" fmla="*/ 1757 h 1992"/>
                <a:gd name="T40" fmla="*/ 1258 w 2540"/>
                <a:gd name="T41" fmla="*/ 1647 h 1992"/>
                <a:gd name="T42" fmla="*/ 1203 w 2540"/>
                <a:gd name="T43" fmla="*/ 1555 h 1992"/>
                <a:gd name="T44" fmla="*/ 1121 w 2540"/>
                <a:gd name="T45" fmla="*/ 1486 h 1992"/>
                <a:gd name="T46" fmla="*/ 1020 w 2540"/>
                <a:gd name="T47" fmla="*/ 1449 h 1992"/>
                <a:gd name="T48" fmla="*/ 907 w 2540"/>
                <a:gd name="T49" fmla="*/ 1449 h 1992"/>
                <a:gd name="T50" fmla="*/ 806 w 2540"/>
                <a:gd name="T51" fmla="*/ 1488 h 1992"/>
                <a:gd name="T52" fmla="*/ 724 w 2540"/>
                <a:gd name="T53" fmla="*/ 1557 h 1992"/>
                <a:gd name="T54" fmla="*/ 671 w 2540"/>
                <a:gd name="T55" fmla="*/ 1649 h 1992"/>
                <a:gd name="T56" fmla="*/ 653 w 2540"/>
                <a:gd name="T57" fmla="*/ 1758 h 1992"/>
                <a:gd name="T58" fmla="*/ 671 w 2540"/>
                <a:gd name="T59" fmla="*/ 1864 h 1992"/>
                <a:gd name="T60" fmla="*/ 722 w 2540"/>
                <a:gd name="T61" fmla="*/ 1956 h 1992"/>
                <a:gd name="T62" fmla="*/ 0 w 2540"/>
                <a:gd name="T63" fmla="*/ 1992 h 1992"/>
                <a:gd name="T64" fmla="*/ 22 w 2540"/>
                <a:gd name="T65" fmla="*/ 1698 h 1992"/>
                <a:gd name="T66" fmla="*/ 84 w 2540"/>
                <a:gd name="T67" fmla="*/ 1417 h 1992"/>
                <a:gd name="T68" fmla="*/ 185 w 2540"/>
                <a:gd name="T69" fmla="*/ 1153 h 1992"/>
                <a:gd name="T70" fmla="*/ 322 w 2540"/>
                <a:gd name="T71" fmla="*/ 907 h 1992"/>
                <a:gd name="T72" fmla="*/ 488 w 2540"/>
                <a:gd name="T73" fmla="*/ 685 h 1992"/>
                <a:gd name="T74" fmla="*/ 686 w 2540"/>
                <a:gd name="T75" fmla="*/ 488 h 1992"/>
                <a:gd name="T76" fmla="*/ 909 w 2540"/>
                <a:gd name="T77" fmla="*/ 320 h 1992"/>
                <a:gd name="T78" fmla="*/ 1153 w 2540"/>
                <a:gd name="T79" fmla="*/ 185 h 1992"/>
                <a:gd name="T80" fmla="*/ 1417 w 2540"/>
                <a:gd name="T81" fmla="*/ 84 h 1992"/>
                <a:gd name="T82" fmla="*/ 1698 w 2540"/>
                <a:gd name="T83" fmla="*/ 22 h 1992"/>
                <a:gd name="T84" fmla="*/ 1992 w 2540"/>
                <a:gd name="T85" fmla="*/ 0 h 1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0" h="1992">
                  <a:moveTo>
                    <a:pt x="1992" y="0"/>
                  </a:moveTo>
                  <a:lnTo>
                    <a:pt x="1992" y="0"/>
                  </a:lnTo>
                  <a:lnTo>
                    <a:pt x="1992" y="759"/>
                  </a:lnTo>
                  <a:lnTo>
                    <a:pt x="2031" y="722"/>
                  </a:lnTo>
                  <a:lnTo>
                    <a:pt x="2073" y="693"/>
                  </a:lnTo>
                  <a:lnTo>
                    <a:pt x="2120" y="671"/>
                  </a:lnTo>
                  <a:lnTo>
                    <a:pt x="2171" y="656"/>
                  </a:lnTo>
                  <a:lnTo>
                    <a:pt x="2226" y="651"/>
                  </a:lnTo>
                  <a:lnTo>
                    <a:pt x="2283" y="656"/>
                  </a:lnTo>
                  <a:lnTo>
                    <a:pt x="2336" y="671"/>
                  </a:lnTo>
                  <a:lnTo>
                    <a:pt x="2385" y="693"/>
                  </a:lnTo>
                  <a:lnTo>
                    <a:pt x="2429" y="724"/>
                  </a:lnTo>
                  <a:lnTo>
                    <a:pt x="2465" y="762"/>
                  </a:lnTo>
                  <a:lnTo>
                    <a:pt x="2496" y="806"/>
                  </a:lnTo>
                  <a:lnTo>
                    <a:pt x="2520" y="854"/>
                  </a:lnTo>
                  <a:lnTo>
                    <a:pt x="2535" y="907"/>
                  </a:lnTo>
                  <a:lnTo>
                    <a:pt x="2540" y="963"/>
                  </a:lnTo>
                  <a:lnTo>
                    <a:pt x="2537" y="1020"/>
                  </a:lnTo>
                  <a:lnTo>
                    <a:pt x="2522" y="1073"/>
                  </a:lnTo>
                  <a:lnTo>
                    <a:pt x="2498" y="1120"/>
                  </a:lnTo>
                  <a:lnTo>
                    <a:pt x="2467" y="1164"/>
                  </a:lnTo>
                  <a:lnTo>
                    <a:pt x="2431" y="1203"/>
                  </a:lnTo>
                  <a:lnTo>
                    <a:pt x="2387" y="1234"/>
                  </a:lnTo>
                  <a:lnTo>
                    <a:pt x="2337" y="1258"/>
                  </a:lnTo>
                  <a:lnTo>
                    <a:pt x="2286" y="1272"/>
                  </a:lnTo>
                  <a:lnTo>
                    <a:pt x="2230" y="1278"/>
                  </a:lnTo>
                  <a:lnTo>
                    <a:pt x="2175" y="1272"/>
                  </a:lnTo>
                  <a:lnTo>
                    <a:pt x="2122" y="1259"/>
                  </a:lnTo>
                  <a:lnTo>
                    <a:pt x="2074" y="1237"/>
                  </a:lnTo>
                  <a:lnTo>
                    <a:pt x="2032" y="1208"/>
                  </a:lnTo>
                  <a:lnTo>
                    <a:pt x="1994" y="1172"/>
                  </a:lnTo>
                  <a:lnTo>
                    <a:pt x="1992" y="1172"/>
                  </a:lnTo>
                  <a:lnTo>
                    <a:pt x="1992" y="1992"/>
                  </a:lnTo>
                  <a:lnTo>
                    <a:pt x="1172" y="1992"/>
                  </a:lnTo>
                  <a:lnTo>
                    <a:pt x="1172" y="1990"/>
                  </a:lnTo>
                  <a:lnTo>
                    <a:pt x="1208" y="1954"/>
                  </a:lnTo>
                  <a:lnTo>
                    <a:pt x="1237" y="1910"/>
                  </a:lnTo>
                  <a:lnTo>
                    <a:pt x="1259" y="1863"/>
                  </a:lnTo>
                  <a:lnTo>
                    <a:pt x="1272" y="1811"/>
                  </a:lnTo>
                  <a:lnTo>
                    <a:pt x="1278" y="1757"/>
                  </a:lnTo>
                  <a:lnTo>
                    <a:pt x="1272" y="1700"/>
                  </a:lnTo>
                  <a:lnTo>
                    <a:pt x="1258" y="1647"/>
                  </a:lnTo>
                  <a:lnTo>
                    <a:pt x="1234" y="1597"/>
                  </a:lnTo>
                  <a:lnTo>
                    <a:pt x="1203" y="1555"/>
                  </a:lnTo>
                  <a:lnTo>
                    <a:pt x="1164" y="1517"/>
                  </a:lnTo>
                  <a:lnTo>
                    <a:pt x="1121" y="1486"/>
                  </a:lnTo>
                  <a:lnTo>
                    <a:pt x="1073" y="1464"/>
                  </a:lnTo>
                  <a:lnTo>
                    <a:pt x="1020" y="1449"/>
                  </a:lnTo>
                  <a:lnTo>
                    <a:pt x="963" y="1444"/>
                  </a:lnTo>
                  <a:lnTo>
                    <a:pt x="907" y="1449"/>
                  </a:lnTo>
                  <a:lnTo>
                    <a:pt x="854" y="1464"/>
                  </a:lnTo>
                  <a:lnTo>
                    <a:pt x="806" y="1488"/>
                  </a:lnTo>
                  <a:lnTo>
                    <a:pt x="762" y="1519"/>
                  </a:lnTo>
                  <a:lnTo>
                    <a:pt x="724" y="1557"/>
                  </a:lnTo>
                  <a:lnTo>
                    <a:pt x="695" y="1601"/>
                  </a:lnTo>
                  <a:lnTo>
                    <a:pt x="671" y="1649"/>
                  </a:lnTo>
                  <a:lnTo>
                    <a:pt x="656" y="1702"/>
                  </a:lnTo>
                  <a:lnTo>
                    <a:pt x="653" y="1758"/>
                  </a:lnTo>
                  <a:lnTo>
                    <a:pt x="656" y="1813"/>
                  </a:lnTo>
                  <a:lnTo>
                    <a:pt x="671" y="1864"/>
                  </a:lnTo>
                  <a:lnTo>
                    <a:pt x="693" y="1912"/>
                  </a:lnTo>
                  <a:lnTo>
                    <a:pt x="722" y="1956"/>
                  </a:lnTo>
                  <a:lnTo>
                    <a:pt x="759" y="1992"/>
                  </a:lnTo>
                  <a:lnTo>
                    <a:pt x="0" y="1992"/>
                  </a:lnTo>
                  <a:lnTo>
                    <a:pt x="6" y="1844"/>
                  </a:lnTo>
                  <a:lnTo>
                    <a:pt x="22" y="1698"/>
                  </a:lnTo>
                  <a:lnTo>
                    <a:pt x="48" y="1555"/>
                  </a:lnTo>
                  <a:lnTo>
                    <a:pt x="84" y="1417"/>
                  </a:lnTo>
                  <a:lnTo>
                    <a:pt x="130" y="1283"/>
                  </a:lnTo>
                  <a:lnTo>
                    <a:pt x="185" y="1153"/>
                  </a:lnTo>
                  <a:lnTo>
                    <a:pt x="249" y="1027"/>
                  </a:lnTo>
                  <a:lnTo>
                    <a:pt x="322" y="907"/>
                  </a:lnTo>
                  <a:lnTo>
                    <a:pt x="401" y="793"/>
                  </a:lnTo>
                  <a:lnTo>
                    <a:pt x="488" y="685"/>
                  </a:lnTo>
                  <a:lnTo>
                    <a:pt x="583" y="583"/>
                  </a:lnTo>
                  <a:lnTo>
                    <a:pt x="686" y="488"/>
                  </a:lnTo>
                  <a:lnTo>
                    <a:pt x="793" y="400"/>
                  </a:lnTo>
                  <a:lnTo>
                    <a:pt x="909" y="320"/>
                  </a:lnTo>
                  <a:lnTo>
                    <a:pt x="1027" y="249"/>
                  </a:lnTo>
                  <a:lnTo>
                    <a:pt x="1153" y="185"/>
                  </a:lnTo>
                  <a:lnTo>
                    <a:pt x="1283" y="130"/>
                  </a:lnTo>
                  <a:lnTo>
                    <a:pt x="1417" y="84"/>
                  </a:lnTo>
                  <a:lnTo>
                    <a:pt x="1555" y="48"/>
                  </a:lnTo>
                  <a:lnTo>
                    <a:pt x="1698" y="22"/>
                  </a:lnTo>
                  <a:lnTo>
                    <a:pt x="1844" y="5"/>
                  </a:lnTo>
                  <a:lnTo>
                    <a:pt x="1992" y="0"/>
                  </a:lnTo>
                  <a:close/>
                </a:path>
              </a:pathLst>
            </a:custGeom>
            <a:solidFill>
              <a:srgbClr val="FFC000"/>
            </a:solidFill>
            <a:ln w="38100">
              <a:gradFill flip="none" rotWithShape="1">
                <a:gsLst>
                  <a:gs pos="0">
                    <a:schemeClr val="accent1"/>
                  </a:gs>
                  <a:gs pos="100000">
                    <a:schemeClr val="accent1">
                      <a:lumMod val="75000"/>
                    </a:schemeClr>
                  </a:gs>
                </a:gsLst>
                <a:lin ang="16200000" scaled="1"/>
                <a:tileRect/>
              </a:gradFill>
              <a:prstDash val="solid"/>
              <a:round/>
              <a:headEnd/>
              <a:tailEnd/>
            </a:ln>
            <a:effectLst>
              <a:innerShdw blurRad="406400" dist="304800" dir="13740000">
                <a:prstClr val="black">
                  <a:alpha val="63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8" name="Freeform 7"/>
            <p:cNvSpPr>
              <a:spLocks/>
            </p:cNvSpPr>
            <p:nvPr/>
          </p:nvSpPr>
          <p:spPr bwMode="auto">
            <a:xfrm>
              <a:off x="6482407" y="3218594"/>
              <a:ext cx="1830753" cy="1436083"/>
            </a:xfrm>
            <a:custGeom>
              <a:avLst/>
              <a:gdLst>
                <a:gd name="T0" fmla="*/ 1369 w 2542"/>
                <a:gd name="T1" fmla="*/ 0 h 1994"/>
                <a:gd name="T2" fmla="*/ 1334 w 2542"/>
                <a:gd name="T3" fmla="*/ 41 h 1994"/>
                <a:gd name="T4" fmla="*/ 1283 w 2542"/>
                <a:gd name="T5" fmla="*/ 130 h 1994"/>
                <a:gd name="T6" fmla="*/ 1264 w 2542"/>
                <a:gd name="T7" fmla="*/ 238 h 1994"/>
                <a:gd name="T8" fmla="*/ 1285 w 2542"/>
                <a:gd name="T9" fmla="*/ 346 h 1994"/>
                <a:gd name="T10" fmla="*/ 1339 w 2542"/>
                <a:gd name="T11" fmla="*/ 439 h 1994"/>
                <a:gd name="T12" fmla="*/ 1420 w 2542"/>
                <a:gd name="T13" fmla="*/ 507 h 1994"/>
                <a:gd name="T14" fmla="*/ 1522 w 2542"/>
                <a:gd name="T15" fmla="*/ 543 h 1994"/>
                <a:gd name="T16" fmla="*/ 1634 w 2542"/>
                <a:gd name="T17" fmla="*/ 543 h 1994"/>
                <a:gd name="T18" fmla="*/ 1736 w 2542"/>
                <a:gd name="T19" fmla="*/ 505 h 1994"/>
                <a:gd name="T20" fmla="*/ 1816 w 2542"/>
                <a:gd name="T21" fmla="*/ 437 h 1994"/>
                <a:gd name="T22" fmla="*/ 1871 w 2542"/>
                <a:gd name="T23" fmla="*/ 344 h 1994"/>
                <a:gd name="T24" fmla="*/ 1889 w 2542"/>
                <a:gd name="T25" fmla="*/ 234 h 1994"/>
                <a:gd name="T26" fmla="*/ 1871 w 2542"/>
                <a:gd name="T27" fmla="*/ 128 h 1994"/>
                <a:gd name="T28" fmla="*/ 1818 w 2542"/>
                <a:gd name="T29" fmla="*/ 39 h 1994"/>
                <a:gd name="T30" fmla="*/ 2542 w 2542"/>
                <a:gd name="T31" fmla="*/ 0 h 1994"/>
                <a:gd name="T32" fmla="*/ 2520 w 2542"/>
                <a:gd name="T33" fmla="*/ 295 h 1994"/>
                <a:gd name="T34" fmla="*/ 2458 w 2542"/>
                <a:gd name="T35" fmla="*/ 576 h 1994"/>
                <a:gd name="T36" fmla="*/ 2355 w 2542"/>
                <a:gd name="T37" fmla="*/ 841 h 1994"/>
                <a:gd name="T38" fmla="*/ 2220 w 2542"/>
                <a:gd name="T39" fmla="*/ 1086 h 1994"/>
                <a:gd name="T40" fmla="*/ 2052 w 2542"/>
                <a:gd name="T41" fmla="*/ 1309 h 1994"/>
                <a:gd name="T42" fmla="*/ 1856 w 2542"/>
                <a:gd name="T43" fmla="*/ 1505 h 1994"/>
                <a:gd name="T44" fmla="*/ 1634 w 2542"/>
                <a:gd name="T45" fmla="*/ 1673 h 1994"/>
                <a:gd name="T46" fmla="*/ 1389 w 2542"/>
                <a:gd name="T47" fmla="*/ 1808 h 1994"/>
                <a:gd name="T48" fmla="*/ 1124 w 2542"/>
                <a:gd name="T49" fmla="*/ 1909 h 1994"/>
                <a:gd name="T50" fmla="*/ 842 w 2542"/>
                <a:gd name="T51" fmla="*/ 1972 h 1994"/>
                <a:gd name="T52" fmla="*/ 548 w 2542"/>
                <a:gd name="T53" fmla="*/ 1994 h 1994"/>
                <a:gd name="T54" fmla="*/ 512 w 2542"/>
                <a:gd name="T55" fmla="*/ 1271 h 1994"/>
                <a:gd name="T56" fmla="*/ 420 w 2542"/>
                <a:gd name="T57" fmla="*/ 1324 h 1994"/>
                <a:gd name="T58" fmla="*/ 314 w 2542"/>
                <a:gd name="T59" fmla="*/ 1342 h 1994"/>
                <a:gd name="T60" fmla="*/ 205 w 2542"/>
                <a:gd name="T61" fmla="*/ 1322 h 1994"/>
                <a:gd name="T62" fmla="*/ 113 w 2542"/>
                <a:gd name="T63" fmla="*/ 1269 h 1994"/>
                <a:gd name="T64" fmla="*/ 44 w 2542"/>
                <a:gd name="T65" fmla="*/ 1188 h 1994"/>
                <a:gd name="T66" fmla="*/ 5 w 2542"/>
                <a:gd name="T67" fmla="*/ 1086 h 1994"/>
                <a:gd name="T68" fmla="*/ 5 w 2542"/>
                <a:gd name="T69" fmla="*/ 975 h 1994"/>
                <a:gd name="T70" fmla="*/ 42 w 2542"/>
                <a:gd name="T71" fmla="*/ 872 h 1994"/>
                <a:gd name="T72" fmla="*/ 111 w 2542"/>
                <a:gd name="T73" fmla="*/ 790 h 1994"/>
                <a:gd name="T74" fmla="*/ 203 w 2542"/>
                <a:gd name="T75" fmla="*/ 737 h 1994"/>
                <a:gd name="T76" fmla="*/ 312 w 2542"/>
                <a:gd name="T77" fmla="*/ 717 h 1994"/>
                <a:gd name="T78" fmla="*/ 418 w 2542"/>
                <a:gd name="T79" fmla="*/ 735 h 1994"/>
                <a:gd name="T80" fmla="*/ 510 w 2542"/>
                <a:gd name="T81" fmla="*/ 786 h 1994"/>
                <a:gd name="T82" fmla="*/ 548 w 2542"/>
                <a:gd name="T83" fmla="*/ 821 h 1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42" h="1994">
                  <a:moveTo>
                    <a:pt x="548" y="0"/>
                  </a:moveTo>
                  <a:lnTo>
                    <a:pt x="1369" y="0"/>
                  </a:lnTo>
                  <a:lnTo>
                    <a:pt x="1369" y="2"/>
                  </a:lnTo>
                  <a:lnTo>
                    <a:pt x="1334" y="41"/>
                  </a:lnTo>
                  <a:lnTo>
                    <a:pt x="1305" y="83"/>
                  </a:lnTo>
                  <a:lnTo>
                    <a:pt x="1283" y="130"/>
                  </a:lnTo>
                  <a:lnTo>
                    <a:pt x="1268" y="183"/>
                  </a:lnTo>
                  <a:lnTo>
                    <a:pt x="1264" y="238"/>
                  </a:lnTo>
                  <a:lnTo>
                    <a:pt x="1270" y="293"/>
                  </a:lnTo>
                  <a:lnTo>
                    <a:pt x="1285" y="346"/>
                  </a:lnTo>
                  <a:lnTo>
                    <a:pt x="1308" y="395"/>
                  </a:lnTo>
                  <a:lnTo>
                    <a:pt x="1339" y="439"/>
                  </a:lnTo>
                  <a:lnTo>
                    <a:pt x="1376" y="476"/>
                  </a:lnTo>
                  <a:lnTo>
                    <a:pt x="1420" y="507"/>
                  </a:lnTo>
                  <a:lnTo>
                    <a:pt x="1469" y="530"/>
                  </a:lnTo>
                  <a:lnTo>
                    <a:pt x="1522" y="543"/>
                  </a:lnTo>
                  <a:lnTo>
                    <a:pt x="1579" y="549"/>
                  </a:lnTo>
                  <a:lnTo>
                    <a:pt x="1634" y="543"/>
                  </a:lnTo>
                  <a:lnTo>
                    <a:pt x="1687" y="529"/>
                  </a:lnTo>
                  <a:lnTo>
                    <a:pt x="1736" y="505"/>
                  </a:lnTo>
                  <a:lnTo>
                    <a:pt x="1780" y="474"/>
                  </a:lnTo>
                  <a:lnTo>
                    <a:pt x="1816" y="437"/>
                  </a:lnTo>
                  <a:lnTo>
                    <a:pt x="1847" y="393"/>
                  </a:lnTo>
                  <a:lnTo>
                    <a:pt x="1871" y="344"/>
                  </a:lnTo>
                  <a:lnTo>
                    <a:pt x="1884" y="291"/>
                  </a:lnTo>
                  <a:lnTo>
                    <a:pt x="1889" y="234"/>
                  </a:lnTo>
                  <a:lnTo>
                    <a:pt x="1884" y="179"/>
                  </a:lnTo>
                  <a:lnTo>
                    <a:pt x="1871" y="128"/>
                  </a:lnTo>
                  <a:lnTo>
                    <a:pt x="1847" y="81"/>
                  </a:lnTo>
                  <a:lnTo>
                    <a:pt x="1818" y="39"/>
                  </a:lnTo>
                  <a:lnTo>
                    <a:pt x="1783" y="0"/>
                  </a:lnTo>
                  <a:lnTo>
                    <a:pt x="2542" y="0"/>
                  </a:lnTo>
                  <a:lnTo>
                    <a:pt x="2536" y="150"/>
                  </a:lnTo>
                  <a:lnTo>
                    <a:pt x="2520" y="295"/>
                  </a:lnTo>
                  <a:lnTo>
                    <a:pt x="2492" y="437"/>
                  </a:lnTo>
                  <a:lnTo>
                    <a:pt x="2458" y="576"/>
                  </a:lnTo>
                  <a:lnTo>
                    <a:pt x="2410" y="711"/>
                  </a:lnTo>
                  <a:lnTo>
                    <a:pt x="2355" y="841"/>
                  </a:lnTo>
                  <a:lnTo>
                    <a:pt x="2291" y="965"/>
                  </a:lnTo>
                  <a:lnTo>
                    <a:pt x="2220" y="1086"/>
                  </a:lnTo>
                  <a:lnTo>
                    <a:pt x="2140" y="1199"/>
                  </a:lnTo>
                  <a:lnTo>
                    <a:pt x="2052" y="1309"/>
                  </a:lnTo>
                  <a:lnTo>
                    <a:pt x="1957" y="1410"/>
                  </a:lnTo>
                  <a:lnTo>
                    <a:pt x="1856" y="1505"/>
                  </a:lnTo>
                  <a:lnTo>
                    <a:pt x="1749" y="1592"/>
                  </a:lnTo>
                  <a:lnTo>
                    <a:pt x="1634" y="1673"/>
                  </a:lnTo>
                  <a:lnTo>
                    <a:pt x="1513" y="1744"/>
                  </a:lnTo>
                  <a:lnTo>
                    <a:pt x="1389" y="1808"/>
                  </a:lnTo>
                  <a:lnTo>
                    <a:pt x="1259" y="1863"/>
                  </a:lnTo>
                  <a:lnTo>
                    <a:pt x="1124" y="1909"/>
                  </a:lnTo>
                  <a:lnTo>
                    <a:pt x="985" y="1945"/>
                  </a:lnTo>
                  <a:lnTo>
                    <a:pt x="842" y="1972"/>
                  </a:lnTo>
                  <a:lnTo>
                    <a:pt x="698" y="1989"/>
                  </a:lnTo>
                  <a:lnTo>
                    <a:pt x="548" y="1994"/>
                  </a:lnTo>
                  <a:lnTo>
                    <a:pt x="548" y="1234"/>
                  </a:lnTo>
                  <a:lnTo>
                    <a:pt x="512" y="1271"/>
                  </a:lnTo>
                  <a:lnTo>
                    <a:pt x="468" y="1300"/>
                  </a:lnTo>
                  <a:lnTo>
                    <a:pt x="420" y="1324"/>
                  </a:lnTo>
                  <a:lnTo>
                    <a:pt x="369" y="1336"/>
                  </a:lnTo>
                  <a:lnTo>
                    <a:pt x="314" y="1342"/>
                  </a:lnTo>
                  <a:lnTo>
                    <a:pt x="258" y="1336"/>
                  </a:lnTo>
                  <a:lnTo>
                    <a:pt x="205" y="1322"/>
                  </a:lnTo>
                  <a:lnTo>
                    <a:pt x="157" y="1300"/>
                  </a:lnTo>
                  <a:lnTo>
                    <a:pt x="113" y="1269"/>
                  </a:lnTo>
                  <a:lnTo>
                    <a:pt x="75" y="1232"/>
                  </a:lnTo>
                  <a:lnTo>
                    <a:pt x="44" y="1188"/>
                  </a:lnTo>
                  <a:lnTo>
                    <a:pt x="20" y="1139"/>
                  </a:lnTo>
                  <a:lnTo>
                    <a:pt x="5" y="1086"/>
                  </a:lnTo>
                  <a:lnTo>
                    <a:pt x="0" y="1031"/>
                  </a:lnTo>
                  <a:lnTo>
                    <a:pt x="5" y="975"/>
                  </a:lnTo>
                  <a:lnTo>
                    <a:pt x="20" y="922"/>
                  </a:lnTo>
                  <a:lnTo>
                    <a:pt x="42" y="872"/>
                  </a:lnTo>
                  <a:lnTo>
                    <a:pt x="73" y="828"/>
                  </a:lnTo>
                  <a:lnTo>
                    <a:pt x="111" y="790"/>
                  </a:lnTo>
                  <a:lnTo>
                    <a:pt x="155" y="759"/>
                  </a:lnTo>
                  <a:lnTo>
                    <a:pt x="203" y="737"/>
                  </a:lnTo>
                  <a:lnTo>
                    <a:pt x="256" y="722"/>
                  </a:lnTo>
                  <a:lnTo>
                    <a:pt x="312" y="717"/>
                  </a:lnTo>
                  <a:lnTo>
                    <a:pt x="367" y="720"/>
                  </a:lnTo>
                  <a:lnTo>
                    <a:pt x="418" y="735"/>
                  </a:lnTo>
                  <a:lnTo>
                    <a:pt x="466" y="757"/>
                  </a:lnTo>
                  <a:lnTo>
                    <a:pt x="510" y="786"/>
                  </a:lnTo>
                  <a:lnTo>
                    <a:pt x="546" y="821"/>
                  </a:lnTo>
                  <a:lnTo>
                    <a:pt x="548" y="821"/>
                  </a:lnTo>
                  <a:lnTo>
                    <a:pt x="548" y="0"/>
                  </a:lnTo>
                  <a:close/>
                </a:path>
              </a:pathLst>
            </a:custGeom>
            <a:solidFill>
              <a:srgbClr val="00B050"/>
            </a:solidFill>
            <a:ln w="38100">
              <a:gradFill flip="none" rotWithShape="1">
                <a:gsLst>
                  <a:gs pos="0">
                    <a:schemeClr val="accent2"/>
                  </a:gs>
                  <a:gs pos="100000">
                    <a:schemeClr val="accent2">
                      <a:lumMod val="75000"/>
                    </a:schemeClr>
                  </a:gs>
                </a:gsLst>
                <a:lin ang="2700000" scaled="1"/>
                <a:tileRect/>
              </a:gradFill>
              <a:prstDash val="solid"/>
              <a:round/>
              <a:headEnd/>
              <a:tailEnd/>
            </a:ln>
            <a:effectLst>
              <a:innerShdw blurRad="508000" dist="203200" dir="2700000">
                <a:prstClr val="black">
                  <a:alpha val="64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9" name="Freeform 8"/>
            <p:cNvSpPr>
              <a:spLocks/>
            </p:cNvSpPr>
            <p:nvPr/>
          </p:nvSpPr>
          <p:spPr bwMode="auto">
            <a:xfrm>
              <a:off x="6877076" y="1783952"/>
              <a:ext cx="1436083" cy="1830033"/>
            </a:xfrm>
            <a:custGeom>
              <a:avLst/>
              <a:gdLst>
                <a:gd name="T0" fmla="*/ 150 w 1994"/>
                <a:gd name="T1" fmla="*/ 5 h 2541"/>
                <a:gd name="T2" fmla="*/ 437 w 1994"/>
                <a:gd name="T3" fmla="*/ 48 h 2541"/>
                <a:gd name="T4" fmla="*/ 711 w 1994"/>
                <a:gd name="T5" fmla="*/ 130 h 2541"/>
                <a:gd name="T6" fmla="*/ 965 w 1994"/>
                <a:gd name="T7" fmla="*/ 249 h 2541"/>
                <a:gd name="T8" fmla="*/ 1201 w 1994"/>
                <a:gd name="T9" fmla="*/ 400 h 2541"/>
                <a:gd name="T10" fmla="*/ 1409 w 1994"/>
                <a:gd name="T11" fmla="*/ 583 h 2541"/>
                <a:gd name="T12" fmla="*/ 1592 w 1994"/>
                <a:gd name="T13" fmla="*/ 793 h 2541"/>
                <a:gd name="T14" fmla="*/ 1743 w 1994"/>
                <a:gd name="T15" fmla="*/ 1027 h 2541"/>
                <a:gd name="T16" fmla="*/ 1862 w 1994"/>
                <a:gd name="T17" fmla="*/ 1283 h 2541"/>
                <a:gd name="T18" fmla="*/ 1944 w 1994"/>
                <a:gd name="T19" fmla="*/ 1555 h 2541"/>
                <a:gd name="T20" fmla="*/ 1988 w 1994"/>
                <a:gd name="T21" fmla="*/ 1844 h 2541"/>
                <a:gd name="T22" fmla="*/ 1235 w 1994"/>
                <a:gd name="T23" fmla="*/ 1992 h 2541"/>
                <a:gd name="T24" fmla="*/ 1299 w 1994"/>
                <a:gd name="T25" fmla="*/ 2073 h 2541"/>
                <a:gd name="T26" fmla="*/ 1336 w 1994"/>
                <a:gd name="T27" fmla="*/ 2171 h 2541"/>
                <a:gd name="T28" fmla="*/ 1336 w 1994"/>
                <a:gd name="T29" fmla="*/ 2283 h 2541"/>
                <a:gd name="T30" fmla="*/ 1299 w 1994"/>
                <a:gd name="T31" fmla="*/ 2385 h 2541"/>
                <a:gd name="T32" fmla="*/ 1232 w 1994"/>
                <a:gd name="T33" fmla="*/ 2466 h 2541"/>
                <a:gd name="T34" fmla="*/ 1139 w 1994"/>
                <a:gd name="T35" fmla="*/ 2521 h 2541"/>
                <a:gd name="T36" fmla="*/ 1031 w 1994"/>
                <a:gd name="T37" fmla="*/ 2541 h 2541"/>
                <a:gd name="T38" fmla="*/ 921 w 1994"/>
                <a:gd name="T39" fmla="*/ 2522 h 2541"/>
                <a:gd name="T40" fmla="*/ 828 w 1994"/>
                <a:gd name="T41" fmla="*/ 2468 h 2541"/>
                <a:gd name="T42" fmla="*/ 760 w 1994"/>
                <a:gd name="T43" fmla="*/ 2387 h 2541"/>
                <a:gd name="T44" fmla="*/ 722 w 1994"/>
                <a:gd name="T45" fmla="*/ 2285 h 2541"/>
                <a:gd name="T46" fmla="*/ 720 w 1994"/>
                <a:gd name="T47" fmla="*/ 2175 h 2541"/>
                <a:gd name="T48" fmla="*/ 757 w 1994"/>
                <a:gd name="T49" fmla="*/ 2075 h 2541"/>
                <a:gd name="T50" fmla="*/ 821 w 1994"/>
                <a:gd name="T51" fmla="*/ 1994 h 2541"/>
                <a:gd name="T52" fmla="*/ 0 w 1994"/>
                <a:gd name="T53" fmla="*/ 1992 h 2541"/>
                <a:gd name="T54" fmla="*/ 2 w 1994"/>
                <a:gd name="T55" fmla="*/ 1172 h 2541"/>
                <a:gd name="T56" fmla="*/ 82 w 1994"/>
                <a:gd name="T57" fmla="*/ 1237 h 2541"/>
                <a:gd name="T58" fmla="*/ 183 w 1994"/>
                <a:gd name="T59" fmla="*/ 1272 h 2541"/>
                <a:gd name="T60" fmla="*/ 294 w 1994"/>
                <a:gd name="T61" fmla="*/ 1272 h 2541"/>
                <a:gd name="T62" fmla="*/ 395 w 1994"/>
                <a:gd name="T63" fmla="*/ 1234 h 2541"/>
                <a:gd name="T64" fmla="*/ 475 w 1994"/>
                <a:gd name="T65" fmla="*/ 1164 h 2541"/>
                <a:gd name="T66" fmla="*/ 530 w 1994"/>
                <a:gd name="T67" fmla="*/ 1073 h 2541"/>
                <a:gd name="T68" fmla="*/ 548 w 1994"/>
                <a:gd name="T69" fmla="*/ 963 h 2541"/>
                <a:gd name="T70" fmla="*/ 528 w 1994"/>
                <a:gd name="T71" fmla="*/ 854 h 2541"/>
                <a:gd name="T72" fmla="*/ 473 w 1994"/>
                <a:gd name="T73" fmla="*/ 762 h 2541"/>
                <a:gd name="T74" fmla="*/ 393 w 1994"/>
                <a:gd name="T75" fmla="*/ 693 h 2541"/>
                <a:gd name="T76" fmla="*/ 291 w 1994"/>
                <a:gd name="T77" fmla="*/ 656 h 2541"/>
                <a:gd name="T78" fmla="*/ 179 w 1994"/>
                <a:gd name="T79" fmla="*/ 656 h 2541"/>
                <a:gd name="T80" fmla="*/ 81 w 1994"/>
                <a:gd name="T81" fmla="*/ 693 h 2541"/>
                <a:gd name="T82" fmla="*/ 0 w 1994"/>
                <a:gd name="T83" fmla="*/ 759 h 2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94" h="2541">
                  <a:moveTo>
                    <a:pt x="0" y="0"/>
                  </a:moveTo>
                  <a:lnTo>
                    <a:pt x="150" y="5"/>
                  </a:lnTo>
                  <a:lnTo>
                    <a:pt x="294" y="22"/>
                  </a:lnTo>
                  <a:lnTo>
                    <a:pt x="437" y="48"/>
                  </a:lnTo>
                  <a:lnTo>
                    <a:pt x="576" y="84"/>
                  </a:lnTo>
                  <a:lnTo>
                    <a:pt x="711" y="130"/>
                  </a:lnTo>
                  <a:lnTo>
                    <a:pt x="841" y="185"/>
                  </a:lnTo>
                  <a:lnTo>
                    <a:pt x="965" y="249"/>
                  </a:lnTo>
                  <a:lnTo>
                    <a:pt x="1086" y="320"/>
                  </a:lnTo>
                  <a:lnTo>
                    <a:pt x="1201" y="400"/>
                  </a:lnTo>
                  <a:lnTo>
                    <a:pt x="1308" y="488"/>
                  </a:lnTo>
                  <a:lnTo>
                    <a:pt x="1409" y="583"/>
                  </a:lnTo>
                  <a:lnTo>
                    <a:pt x="1504" y="685"/>
                  </a:lnTo>
                  <a:lnTo>
                    <a:pt x="1592" y="793"/>
                  </a:lnTo>
                  <a:lnTo>
                    <a:pt x="1672" y="907"/>
                  </a:lnTo>
                  <a:lnTo>
                    <a:pt x="1743" y="1027"/>
                  </a:lnTo>
                  <a:lnTo>
                    <a:pt x="1807" y="1153"/>
                  </a:lnTo>
                  <a:lnTo>
                    <a:pt x="1862" y="1283"/>
                  </a:lnTo>
                  <a:lnTo>
                    <a:pt x="1910" y="1417"/>
                  </a:lnTo>
                  <a:lnTo>
                    <a:pt x="1944" y="1555"/>
                  </a:lnTo>
                  <a:lnTo>
                    <a:pt x="1972" y="1698"/>
                  </a:lnTo>
                  <a:lnTo>
                    <a:pt x="1988" y="1844"/>
                  </a:lnTo>
                  <a:lnTo>
                    <a:pt x="1994" y="1992"/>
                  </a:lnTo>
                  <a:lnTo>
                    <a:pt x="1235" y="1992"/>
                  </a:lnTo>
                  <a:lnTo>
                    <a:pt x="1270" y="2031"/>
                  </a:lnTo>
                  <a:lnTo>
                    <a:pt x="1299" y="2073"/>
                  </a:lnTo>
                  <a:lnTo>
                    <a:pt x="1323" y="2120"/>
                  </a:lnTo>
                  <a:lnTo>
                    <a:pt x="1336" y="2171"/>
                  </a:lnTo>
                  <a:lnTo>
                    <a:pt x="1341" y="2226"/>
                  </a:lnTo>
                  <a:lnTo>
                    <a:pt x="1336" y="2283"/>
                  </a:lnTo>
                  <a:lnTo>
                    <a:pt x="1323" y="2336"/>
                  </a:lnTo>
                  <a:lnTo>
                    <a:pt x="1299" y="2385"/>
                  </a:lnTo>
                  <a:lnTo>
                    <a:pt x="1268" y="2429"/>
                  </a:lnTo>
                  <a:lnTo>
                    <a:pt x="1232" y="2466"/>
                  </a:lnTo>
                  <a:lnTo>
                    <a:pt x="1188" y="2497"/>
                  </a:lnTo>
                  <a:lnTo>
                    <a:pt x="1139" y="2521"/>
                  </a:lnTo>
                  <a:lnTo>
                    <a:pt x="1086" y="2535"/>
                  </a:lnTo>
                  <a:lnTo>
                    <a:pt x="1031" y="2541"/>
                  </a:lnTo>
                  <a:lnTo>
                    <a:pt x="974" y="2535"/>
                  </a:lnTo>
                  <a:lnTo>
                    <a:pt x="921" y="2522"/>
                  </a:lnTo>
                  <a:lnTo>
                    <a:pt x="872" y="2499"/>
                  </a:lnTo>
                  <a:lnTo>
                    <a:pt x="828" y="2468"/>
                  </a:lnTo>
                  <a:lnTo>
                    <a:pt x="791" y="2431"/>
                  </a:lnTo>
                  <a:lnTo>
                    <a:pt x="760" y="2387"/>
                  </a:lnTo>
                  <a:lnTo>
                    <a:pt x="737" y="2338"/>
                  </a:lnTo>
                  <a:lnTo>
                    <a:pt x="722" y="2285"/>
                  </a:lnTo>
                  <a:lnTo>
                    <a:pt x="716" y="2230"/>
                  </a:lnTo>
                  <a:lnTo>
                    <a:pt x="720" y="2175"/>
                  </a:lnTo>
                  <a:lnTo>
                    <a:pt x="735" y="2122"/>
                  </a:lnTo>
                  <a:lnTo>
                    <a:pt x="757" y="2075"/>
                  </a:lnTo>
                  <a:lnTo>
                    <a:pt x="786" y="2033"/>
                  </a:lnTo>
                  <a:lnTo>
                    <a:pt x="821" y="1994"/>
                  </a:lnTo>
                  <a:lnTo>
                    <a:pt x="821" y="1992"/>
                  </a:lnTo>
                  <a:lnTo>
                    <a:pt x="0" y="1992"/>
                  </a:lnTo>
                  <a:lnTo>
                    <a:pt x="0" y="1172"/>
                  </a:lnTo>
                  <a:lnTo>
                    <a:pt x="2" y="1172"/>
                  </a:lnTo>
                  <a:lnTo>
                    <a:pt x="40" y="1208"/>
                  </a:lnTo>
                  <a:lnTo>
                    <a:pt x="82" y="1237"/>
                  </a:lnTo>
                  <a:lnTo>
                    <a:pt x="130" y="1259"/>
                  </a:lnTo>
                  <a:lnTo>
                    <a:pt x="183" y="1272"/>
                  </a:lnTo>
                  <a:lnTo>
                    <a:pt x="238" y="1278"/>
                  </a:lnTo>
                  <a:lnTo>
                    <a:pt x="294" y="1272"/>
                  </a:lnTo>
                  <a:lnTo>
                    <a:pt x="345" y="1258"/>
                  </a:lnTo>
                  <a:lnTo>
                    <a:pt x="395" y="1234"/>
                  </a:lnTo>
                  <a:lnTo>
                    <a:pt x="439" y="1203"/>
                  </a:lnTo>
                  <a:lnTo>
                    <a:pt x="475" y="1164"/>
                  </a:lnTo>
                  <a:lnTo>
                    <a:pt x="506" y="1120"/>
                  </a:lnTo>
                  <a:lnTo>
                    <a:pt x="530" y="1073"/>
                  </a:lnTo>
                  <a:lnTo>
                    <a:pt x="545" y="1020"/>
                  </a:lnTo>
                  <a:lnTo>
                    <a:pt x="548" y="963"/>
                  </a:lnTo>
                  <a:lnTo>
                    <a:pt x="543" y="907"/>
                  </a:lnTo>
                  <a:lnTo>
                    <a:pt x="528" y="854"/>
                  </a:lnTo>
                  <a:lnTo>
                    <a:pt x="504" y="806"/>
                  </a:lnTo>
                  <a:lnTo>
                    <a:pt x="473" y="762"/>
                  </a:lnTo>
                  <a:lnTo>
                    <a:pt x="437" y="724"/>
                  </a:lnTo>
                  <a:lnTo>
                    <a:pt x="393" y="693"/>
                  </a:lnTo>
                  <a:lnTo>
                    <a:pt x="344" y="671"/>
                  </a:lnTo>
                  <a:lnTo>
                    <a:pt x="291" y="656"/>
                  </a:lnTo>
                  <a:lnTo>
                    <a:pt x="234" y="651"/>
                  </a:lnTo>
                  <a:lnTo>
                    <a:pt x="179" y="656"/>
                  </a:lnTo>
                  <a:lnTo>
                    <a:pt x="128" y="671"/>
                  </a:lnTo>
                  <a:lnTo>
                    <a:pt x="81" y="693"/>
                  </a:lnTo>
                  <a:lnTo>
                    <a:pt x="39" y="722"/>
                  </a:lnTo>
                  <a:lnTo>
                    <a:pt x="0" y="759"/>
                  </a:lnTo>
                  <a:lnTo>
                    <a:pt x="0" y="0"/>
                  </a:lnTo>
                  <a:close/>
                </a:path>
              </a:pathLst>
            </a:custGeom>
            <a:solidFill>
              <a:srgbClr val="B62116"/>
            </a:solidFill>
            <a:ln w="38100">
              <a:gradFill flip="none" rotWithShape="1">
                <a:gsLst>
                  <a:gs pos="0">
                    <a:schemeClr val="tx1">
                      <a:lumMod val="65000"/>
                      <a:lumOff val="35000"/>
                    </a:schemeClr>
                  </a:gs>
                  <a:gs pos="100000">
                    <a:schemeClr val="bg1">
                      <a:lumMod val="50000"/>
                    </a:schemeClr>
                  </a:gs>
                </a:gsLst>
                <a:lin ang="16200000" scaled="1"/>
                <a:tileRect/>
              </a:gradFill>
              <a:prstDash val="solid"/>
              <a:round/>
              <a:headEnd/>
              <a:tailEnd/>
            </a:ln>
            <a:effectLst>
              <a:innerShdw blurRad="381000" dist="266700" dir="18900000">
                <a:prstClr val="black">
                  <a:alpha val="64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10" name="Freeform 11"/>
            <p:cNvSpPr>
              <a:spLocks/>
            </p:cNvSpPr>
            <p:nvPr/>
          </p:nvSpPr>
          <p:spPr bwMode="auto">
            <a:xfrm rot="3243413">
              <a:off x="4729837" y="4045610"/>
              <a:ext cx="566236" cy="956811"/>
            </a:xfrm>
            <a:custGeom>
              <a:avLst/>
              <a:gdLst>
                <a:gd name="T0" fmla="*/ 152 w 851"/>
                <a:gd name="T1" fmla="*/ 0 h 1438"/>
                <a:gd name="T2" fmla="*/ 700 w 851"/>
                <a:gd name="T3" fmla="*/ 0 h 1438"/>
                <a:gd name="T4" fmla="*/ 740 w 851"/>
                <a:gd name="T5" fmla="*/ 5 h 1438"/>
                <a:gd name="T6" fmla="*/ 777 w 851"/>
                <a:gd name="T7" fmla="*/ 20 h 1438"/>
                <a:gd name="T8" fmla="*/ 808 w 851"/>
                <a:gd name="T9" fmla="*/ 44 h 1438"/>
                <a:gd name="T10" fmla="*/ 831 w 851"/>
                <a:gd name="T11" fmla="*/ 75 h 1438"/>
                <a:gd name="T12" fmla="*/ 846 w 851"/>
                <a:gd name="T13" fmla="*/ 111 h 1438"/>
                <a:gd name="T14" fmla="*/ 851 w 851"/>
                <a:gd name="T15" fmla="*/ 152 h 1438"/>
                <a:gd name="T16" fmla="*/ 851 w 851"/>
                <a:gd name="T17" fmla="*/ 1287 h 1438"/>
                <a:gd name="T18" fmla="*/ 846 w 851"/>
                <a:gd name="T19" fmla="*/ 1327 h 1438"/>
                <a:gd name="T20" fmla="*/ 831 w 851"/>
                <a:gd name="T21" fmla="*/ 1363 h 1438"/>
                <a:gd name="T22" fmla="*/ 808 w 851"/>
                <a:gd name="T23" fmla="*/ 1394 h 1438"/>
                <a:gd name="T24" fmla="*/ 777 w 851"/>
                <a:gd name="T25" fmla="*/ 1418 h 1438"/>
                <a:gd name="T26" fmla="*/ 740 w 851"/>
                <a:gd name="T27" fmla="*/ 1433 h 1438"/>
                <a:gd name="T28" fmla="*/ 700 w 851"/>
                <a:gd name="T29" fmla="*/ 1438 h 1438"/>
                <a:gd name="T30" fmla="*/ 152 w 851"/>
                <a:gd name="T31" fmla="*/ 1438 h 1438"/>
                <a:gd name="T32" fmla="*/ 111 w 851"/>
                <a:gd name="T33" fmla="*/ 1433 h 1438"/>
                <a:gd name="T34" fmla="*/ 75 w 851"/>
                <a:gd name="T35" fmla="*/ 1418 h 1438"/>
                <a:gd name="T36" fmla="*/ 46 w 851"/>
                <a:gd name="T37" fmla="*/ 1394 h 1438"/>
                <a:gd name="T38" fmla="*/ 22 w 851"/>
                <a:gd name="T39" fmla="*/ 1363 h 1438"/>
                <a:gd name="T40" fmla="*/ 5 w 851"/>
                <a:gd name="T41" fmla="*/ 1327 h 1438"/>
                <a:gd name="T42" fmla="*/ 0 w 851"/>
                <a:gd name="T43" fmla="*/ 1287 h 1438"/>
                <a:gd name="T44" fmla="*/ 0 w 851"/>
                <a:gd name="T45" fmla="*/ 152 h 1438"/>
                <a:gd name="T46" fmla="*/ 5 w 851"/>
                <a:gd name="T47" fmla="*/ 111 h 1438"/>
                <a:gd name="T48" fmla="*/ 22 w 851"/>
                <a:gd name="T49" fmla="*/ 75 h 1438"/>
                <a:gd name="T50" fmla="*/ 46 w 851"/>
                <a:gd name="T51" fmla="*/ 44 h 1438"/>
                <a:gd name="T52" fmla="*/ 75 w 851"/>
                <a:gd name="T53" fmla="*/ 20 h 1438"/>
                <a:gd name="T54" fmla="*/ 111 w 851"/>
                <a:gd name="T55" fmla="*/ 5 h 1438"/>
                <a:gd name="T56" fmla="*/ 152 w 851"/>
                <a:gd name="T57" fmla="*/ 0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51" h="1438">
                  <a:moveTo>
                    <a:pt x="152" y="0"/>
                  </a:moveTo>
                  <a:lnTo>
                    <a:pt x="700" y="0"/>
                  </a:lnTo>
                  <a:lnTo>
                    <a:pt x="740" y="5"/>
                  </a:lnTo>
                  <a:lnTo>
                    <a:pt x="777" y="20"/>
                  </a:lnTo>
                  <a:lnTo>
                    <a:pt x="808" y="44"/>
                  </a:lnTo>
                  <a:lnTo>
                    <a:pt x="831" y="75"/>
                  </a:lnTo>
                  <a:lnTo>
                    <a:pt x="846" y="111"/>
                  </a:lnTo>
                  <a:lnTo>
                    <a:pt x="851" y="152"/>
                  </a:lnTo>
                  <a:lnTo>
                    <a:pt x="851" y="1287"/>
                  </a:lnTo>
                  <a:lnTo>
                    <a:pt x="846" y="1327"/>
                  </a:lnTo>
                  <a:lnTo>
                    <a:pt x="831" y="1363"/>
                  </a:lnTo>
                  <a:lnTo>
                    <a:pt x="808" y="1394"/>
                  </a:lnTo>
                  <a:lnTo>
                    <a:pt x="777" y="1418"/>
                  </a:lnTo>
                  <a:lnTo>
                    <a:pt x="740" y="1433"/>
                  </a:lnTo>
                  <a:lnTo>
                    <a:pt x="700" y="1438"/>
                  </a:lnTo>
                  <a:lnTo>
                    <a:pt x="152" y="1438"/>
                  </a:lnTo>
                  <a:lnTo>
                    <a:pt x="111" y="1433"/>
                  </a:lnTo>
                  <a:lnTo>
                    <a:pt x="75" y="1418"/>
                  </a:lnTo>
                  <a:lnTo>
                    <a:pt x="46" y="1394"/>
                  </a:lnTo>
                  <a:lnTo>
                    <a:pt x="22" y="1363"/>
                  </a:lnTo>
                  <a:lnTo>
                    <a:pt x="5" y="1327"/>
                  </a:lnTo>
                  <a:lnTo>
                    <a:pt x="0" y="1287"/>
                  </a:lnTo>
                  <a:lnTo>
                    <a:pt x="0" y="152"/>
                  </a:lnTo>
                  <a:lnTo>
                    <a:pt x="5" y="111"/>
                  </a:lnTo>
                  <a:lnTo>
                    <a:pt x="22" y="75"/>
                  </a:lnTo>
                  <a:lnTo>
                    <a:pt x="46" y="44"/>
                  </a:lnTo>
                  <a:lnTo>
                    <a:pt x="75" y="20"/>
                  </a:lnTo>
                  <a:lnTo>
                    <a:pt x="111" y="5"/>
                  </a:lnTo>
                  <a:lnTo>
                    <a:pt x="152" y="0"/>
                  </a:lnTo>
                  <a:close/>
                </a:path>
              </a:pathLst>
            </a:custGeom>
            <a:gradFill>
              <a:gsLst>
                <a:gs pos="83000">
                  <a:schemeClr val="bg1">
                    <a:lumMod val="63000"/>
                  </a:schemeClr>
                </a:gs>
                <a:gs pos="0">
                  <a:srgbClr val="5A5A5A">
                    <a:lumMod val="54000"/>
                  </a:srgbClr>
                </a:gs>
                <a:gs pos="39195">
                  <a:schemeClr val="bg1">
                    <a:lumMod val="89000"/>
                    <a:lumOff val="11000"/>
                  </a:schemeClr>
                </a:gs>
                <a:gs pos="62000">
                  <a:srgbClr val="000000">
                    <a:lumMod val="77000"/>
                  </a:srgbClr>
                </a:gs>
                <a:gs pos="13000">
                  <a:schemeClr val="bg1">
                    <a:lumMod val="65000"/>
                  </a:schemeClr>
                </a:gs>
                <a:gs pos="100000">
                  <a:schemeClr val="tx1">
                    <a:alpha val="53000"/>
                    <a:lumMod val="66000"/>
                    <a:lumOff val="34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1" name="Freeform 12"/>
            <p:cNvSpPr>
              <a:spLocks/>
            </p:cNvSpPr>
            <p:nvPr/>
          </p:nvSpPr>
          <p:spPr bwMode="auto">
            <a:xfrm rot="3243413">
              <a:off x="3832723" y="4268706"/>
              <a:ext cx="646746" cy="1753932"/>
            </a:xfrm>
            <a:custGeom>
              <a:avLst/>
              <a:gdLst>
                <a:gd name="T0" fmla="*/ 124 w 972"/>
                <a:gd name="T1" fmla="*/ 0 h 2636"/>
                <a:gd name="T2" fmla="*/ 151 w 972"/>
                <a:gd name="T3" fmla="*/ 0 h 2636"/>
                <a:gd name="T4" fmla="*/ 820 w 972"/>
                <a:gd name="T5" fmla="*/ 0 h 2636"/>
                <a:gd name="T6" fmla="*/ 848 w 972"/>
                <a:gd name="T7" fmla="*/ 0 h 2636"/>
                <a:gd name="T8" fmla="*/ 873 w 972"/>
                <a:gd name="T9" fmla="*/ 0 h 2636"/>
                <a:gd name="T10" fmla="*/ 897 w 972"/>
                <a:gd name="T11" fmla="*/ 2 h 2636"/>
                <a:gd name="T12" fmla="*/ 919 w 972"/>
                <a:gd name="T13" fmla="*/ 6 h 2636"/>
                <a:gd name="T14" fmla="*/ 937 w 972"/>
                <a:gd name="T15" fmla="*/ 11 h 2636"/>
                <a:gd name="T16" fmla="*/ 952 w 972"/>
                <a:gd name="T17" fmla="*/ 20 h 2636"/>
                <a:gd name="T18" fmla="*/ 963 w 972"/>
                <a:gd name="T19" fmla="*/ 35 h 2636"/>
                <a:gd name="T20" fmla="*/ 970 w 972"/>
                <a:gd name="T21" fmla="*/ 53 h 2636"/>
                <a:gd name="T22" fmla="*/ 972 w 972"/>
                <a:gd name="T23" fmla="*/ 77 h 2636"/>
                <a:gd name="T24" fmla="*/ 972 w 972"/>
                <a:gd name="T25" fmla="*/ 2484 h 2636"/>
                <a:gd name="T26" fmla="*/ 966 w 972"/>
                <a:gd name="T27" fmla="*/ 2525 h 2636"/>
                <a:gd name="T28" fmla="*/ 952 w 972"/>
                <a:gd name="T29" fmla="*/ 2561 h 2636"/>
                <a:gd name="T30" fmla="*/ 928 w 972"/>
                <a:gd name="T31" fmla="*/ 2592 h 2636"/>
                <a:gd name="T32" fmla="*/ 897 w 972"/>
                <a:gd name="T33" fmla="*/ 2616 h 2636"/>
                <a:gd name="T34" fmla="*/ 860 w 972"/>
                <a:gd name="T35" fmla="*/ 2632 h 2636"/>
                <a:gd name="T36" fmla="*/ 820 w 972"/>
                <a:gd name="T37" fmla="*/ 2636 h 2636"/>
                <a:gd name="T38" fmla="*/ 151 w 972"/>
                <a:gd name="T39" fmla="*/ 2636 h 2636"/>
                <a:gd name="T40" fmla="*/ 111 w 972"/>
                <a:gd name="T41" fmla="*/ 2632 h 2636"/>
                <a:gd name="T42" fmla="*/ 75 w 972"/>
                <a:gd name="T43" fmla="*/ 2616 h 2636"/>
                <a:gd name="T44" fmla="*/ 45 w 972"/>
                <a:gd name="T45" fmla="*/ 2592 h 2636"/>
                <a:gd name="T46" fmla="*/ 22 w 972"/>
                <a:gd name="T47" fmla="*/ 2561 h 2636"/>
                <a:gd name="T48" fmla="*/ 5 w 972"/>
                <a:gd name="T49" fmla="*/ 2525 h 2636"/>
                <a:gd name="T50" fmla="*/ 0 w 972"/>
                <a:gd name="T51" fmla="*/ 2484 h 2636"/>
                <a:gd name="T52" fmla="*/ 0 w 972"/>
                <a:gd name="T53" fmla="*/ 77 h 2636"/>
                <a:gd name="T54" fmla="*/ 3 w 972"/>
                <a:gd name="T55" fmla="*/ 53 h 2636"/>
                <a:gd name="T56" fmla="*/ 9 w 972"/>
                <a:gd name="T57" fmla="*/ 35 h 2636"/>
                <a:gd name="T58" fmla="*/ 22 w 972"/>
                <a:gd name="T59" fmla="*/ 20 h 2636"/>
                <a:gd name="T60" fmla="*/ 36 w 972"/>
                <a:gd name="T61" fmla="*/ 11 h 2636"/>
                <a:gd name="T62" fmla="*/ 54 w 972"/>
                <a:gd name="T63" fmla="*/ 6 h 2636"/>
                <a:gd name="T64" fmla="*/ 75 w 972"/>
                <a:gd name="T65" fmla="*/ 2 h 2636"/>
                <a:gd name="T66" fmla="*/ 98 w 972"/>
                <a:gd name="T67" fmla="*/ 0 h 2636"/>
                <a:gd name="T68" fmla="*/ 124 w 972"/>
                <a:gd name="T69" fmla="*/ 0 h 2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2" h="2636">
                  <a:moveTo>
                    <a:pt x="124" y="0"/>
                  </a:moveTo>
                  <a:lnTo>
                    <a:pt x="151" y="0"/>
                  </a:lnTo>
                  <a:lnTo>
                    <a:pt x="820" y="0"/>
                  </a:lnTo>
                  <a:lnTo>
                    <a:pt x="848" y="0"/>
                  </a:lnTo>
                  <a:lnTo>
                    <a:pt x="873" y="0"/>
                  </a:lnTo>
                  <a:lnTo>
                    <a:pt x="897" y="2"/>
                  </a:lnTo>
                  <a:lnTo>
                    <a:pt x="919" y="6"/>
                  </a:lnTo>
                  <a:lnTo>
                    <a:pt x="937" y="11"/>
                  </a:lnTo>
                  <a:lnTo>
                    <a:pt x="952" y="20"/>
                  </a:lnTo>
                  <a:lnTo>
                    <a:pt x="963" y="35"/>
                  </a:lnTo>
                  <a:lnTo>
                    <a:pt x="970" y="53"/>
                  </a:lnTo>
                  <a:lnTo>
                    <a:pt x="972" y="77"/>
                  </a:lnTo>
                  <a:lnTo>
                    <a:pt x="972" y="2484"/>
                  </a:lnTo>
                  <a:lnTo>
                    <a:pt x="966" y="2525"/>
                  </a:lnTo>
                  <a:lnTo>
                    <a:pt x="952" y="2561"/>
                  </a:lnTo>
                  <a:lnTo>
                    <a:pt x="928" y="2592"/>
                  </a:lnTo>
                  <a:lnTo>
                    <a:pt x="897" y="2616"/>
                  </a:lnTo>
                  <a:lnTo>
                    <a:pt x="860" y="2632"/>
                  </a:lnTo>
                  <a:lnTo>
                    <a:pt x="820" y="2636"/>
                  </a:lnTo>
                  <a:lnTo>
                    <a:pt x="151" y="2636"/>
                  </a:lnTo>
                  <a:lnTo>
                    <a:pt x="111" y="2632"/>
                  </a:lnTo>
                  <a:lnTo>
                    <a:pt x="75" y="2616"/>
                  </a:lnTo>
                  <a:lnTo>
                    <a:pt x="45" y="2592"/>
                  </a:lnTo>
                  <a:lnTo>
                    <a:pt x="22" y="2561"/>
                  </a:lnTo>
                  <a:lnTo>
                    <a:pt x="5" y="2525"/>
                  </a:lnTo>
                  <a:lnTo>
                    <a:pt x="0" y="2484"/>
                  </a:lnTo>
                  <a:lnTo>
                    <a:pt x="0" y="77"/>
                  </a:lnTo>
                  <a:lnTo>
                    <a:pt x="3" y="53"/>
                  </a:lnTo>
                  <a:lnTo>
                    <a:pt x="9" y="35"/>
                  </a:lnTo>
                  <a:lnTo>
                    <a:pt x="22" y="20"/>
                  </a:lnTo>
                  <a:lnTo>
                    <a:pt x="36" y="11"/>
                  </a:lnTo>
                  <a:lnTo>
                    <a:pt x="54" y="6"/>
                  </a:lnTo>
                  <a:lnTo>
                    <a:pt x="75" y="2"/>
                  </a:lnTo>
                  <a:lnTo>
                    <a:pt x="98" y="0"/>
                  </a:lnTo>
                  <a:lnTo>
                    <a:pt x="124" y="0"/>
                  </a:lnTo>
                  <a:close/>
                </a:path>
              </a:pathLst>
            </a:custGeom>
            <a:gradFill>
              <a:gsLst>
                <a:gs pos="83000">
                  <a:schemeClr val="bg1">
                    <a:lumMod val="77000"/>
                    <a:lumOff val="23000"/>
                  </a:schemeClr>
                </a:gs>
                <a:gs pos="0">
                  <a:srgbClr val="5A5A5A">
                    <a:lumMod val="58000"/>
                    <a:lumOff val="42000"/>
                  </a:srgbClr>
                </a:gs>
                <a:gs pos="39195">
                  <a:schemeClr val="bg1">
                    <a:lumMod val="98000"/>
                  </a:schemeClr>
                </a:gs>
                <a:gs pos="62000">
                  <a:srgbClr val="000000">
                    <a:lumMod val="58000"/>
                    <a:lumOff val="42000"/>
                  </a:srgbClr>
                </a:gs>
                <a:gs pos="13000">
                  <a:schemeClr val="bg1"/>
                </a:gs>
                <a:gs pos="100000">
                  <a:schemeClr val="tx1">
                    <a:alpha val="53000"/>
                    <a:lumMod val="41000"/>
                    <a:lumOff val="59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2" name="Freeform 15"/>
            <p:cNvSpPr>
              <a:spLocks/>
            </p:cNvSpPr>
            <p:nvPr/>
          </p:nvSpPr>
          <p:spPr bwMode="auto">
            <a:xfrm rot="3243413">
              <a:off x="5073728" y="4179969"/>
              <a:ext cx="600835" cy="164348"/>
            </a:xfrm>
            <a:custGeom>
              <a:avLst/>
              <a:gdLst>
                <a:gd name="T0" fmla="*/ 79 w 903"/>
                <a:gd name="T1" fmla="*/ 0 h 247"/>
                <a:gd name="T2" fmla="*/ 824 w 903"/>
                <a:gd name="T3" fmla="*/ 0 h 247"/>
                <a:gd name="T4" fmla="*/ 850 w 903"/>
                <a:gd name="T5" fmla="*/ 5 h 247"/>
                <a:gd name="T6" fmla="*/ 870 w 903"/>
                <a:gd name="T7" fmla="*/ 16 h 247"/>
                <a:gd name="T8" fmla="*/ 888 w 903"/>
                <a:gd name="T9" fmla="*/ 33 h 247"/>
                <a:gd name="T10" fmla="*/ 899 w 903"/>
                <a:gd name="T11" fmla="*/ 55 h 247"/>
                <a:gd name="T12" fmla="*/ 903 w 903"/>
                <a:gd name="T13" fmla="*/ 80 h 247"/>
                <a:gd name="T14" fmla="*/ 903 w 903"/>
                <a:gd name="T15" fmla="*/ 168 h 247"/>
                <a:gd name="T16" fmla="*/ 899 w 903"/>
                <a:gd name="T17" fmla="*/ 194 h 247"/>
                <a:gd name="T18" fmla="*/ 888 w 903"/>
                <a:gd name="T19" fmla="*/ 216 h 247"/>
                <a:gd name="T20" fmla="*/ 870 w 903"/>
                <a:gd name="T21" fmla="*/ 232 h 247"/>
                <a:gd name="T22" fmla="*/ 850 w 903"/>
                <a:gd name="T23" fmla="*/ 243 h 247"/>
                <a:gd name="T24" fmla="*/ 824 w 903"/>
                <a:gd name="T25" fmla="*/ 247 h 247"/>
                <a:gd name="T26" fmla="*/ 79 w 903"/>
                <a:gd name="T27" fmla="*/ 247 h 247"/>
                <a:gd name="T28" fmla="*/ 55 w 903"/>
                <a:gd name="T29" fmla="*/ 243 h 247"/>
                <a:gd name="T30" fmla="*/ 33 w 903"/>
                <a:gd name="T31" fmla="*/ 232 h 247"/>
                <a:gd name="T32" fmla="*/ 17 w 903"/>
                <a:gd name="T33" fmla="*/ 216 h 247"/>
                <a:gd name="T34" fmla="*/ 6 w 903"/>
                <a:gd name="T35" fmla="*/ 194 h 247"/>
                <a:gd name="T36" fmla="*/ 0 w 903"/>
                <a:gd name="T37" fmla="*/ 168 h 247"/>
                <a:gd name="T38" fmla="*/ 0 w 903"/>
                <a:gd name="T39" fmla="*/ 80 h 247"/>
                <a:gd name="T40" fmla="*/ 6 w 903"/>
                <a:gd name="T41" fmla="*/ 55 h 247"/>
                <a:gd name="T42" fmla="*/ 17 w 903"/>
                <a:gd name="T43" fmla="*/ 33 h 247"/>
                <a:gd name="T44" fmla="*/ 33 w 903"/>
                <a:gd name="T45" fmla="*/ 16 h 247"/>
                <a:gd name="T46" fmla="*/ 55 w 903"/>
                <a:gd name="T47" fmla="*/ 5 h 247"/>
                <a:gd name="T48" fmla="*/ 79 w 903"/>
                <a:gd name="T49"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03" h="247">
                  <a:moveTo>
                    <a:pt x="79" y="0"/>
                  </a:moveTo>
                  <a:lnTo>
                    <a:pt x="824" y="0"/>
                  </a:lnTo>
                  <a:lnTo>
                    <a:pt x="850" y="5"/>
                  </a:lnTo>
                  <a:lnTo>
                    <a:pt x="870" y="16"/>
                  </a:lnTo>
                  <a:lnTo>
                    <a:pt x="888" y="33"/>
                  </a:lnTo>
                  <a:lnTo>
                    <a:pt x="899" y="55"/>
                  </a:lnTo>
                  <a:lnTo>
                    <a:pt x="903" y="80"/>
                  </a:lnTo>
                  <a:lnTo>
                    <a:pt x="903" y="168"/>
                  </a:lnTo>
                  <a:lnTo>
                    <a:pt x="899" y="194"/>
                  </a:lnTo>
                  <a:lnTo>
                    <a:pt x="888" y="216"/>
                  </a:lnTo>
                  <a:lnTo>
                    <a:pt x="870" y="232"/>
                  </a:lnTo>
                  <a:lnTo>
                    <a:pt x="850" y="243"/>
                  </a:lnTo>
                  <a:lnTo>
                    <a:pt x="824" y="247"/>
                  </a:lnTo>
                  <a:lnTo>
                    <a:pt x="79" y="247"/>
                  </a:lnTo>
                  <a:lnTo>
                    <a:pt x="55" y="243"/>
                  </a:lnTo>
                  <a:lnTo>
                    <a:pt x="33" y="232"/>
                  </a:lnTo>
                  <a:lnTo>
                    <a:pt x="17" y="216"/>
                  </a:lnTo>
                  <a:lnTo>
                    <a:pt x="6" y="194"/>
                  </a:lnTo>
                  <a:lnTo>
                    <a:pt x="0" y="168"/>
                  </a:lnTo>
                  <a:lnTo>
                    <a:pt x="0" y="80"/>
                  </a:lnTo>
                  <a:lnTo>
                    <a:pt x="6" y="55"/>
                  </a:lnTo>
                  <a:lnTo>
                    <a:pt x="17" y="33"/>
                  </a:lnTo>
                  <a:lnTo>
                    <a:pt x="33" y="16"/>
                  </a:lnTo>
                  <a:lnTo>
                    <a:pt x="55" y="5"/>
                  </a:lnTo>
                  <a:lnTo>
                    <a:pt x="79" y="0"/>
                  </a:lnTo>
                  <a:close/>
                </a:path>
              </a:pathLst>
            </a:custGeom>
            <a:gradFill>
              <a:gsLst>
                <a:gs pos="83000">
                  <a:schemeClr val="bg1">
                    <a:lumMod val="77000"/>
                    <a:lumOff val="23000"/>
                  </a:schemeClr>
                </a:gs>
                <a:gs pos="0">
                  <a:srgbClr val="5A5A5A">
                    <a:lumMod val="58000"/>
                    <a:lumOff val="42000"/>
                  </a:srgbClr>
                </a:gs>
                <a:gs pos="39195">
                  <a:schemeClr val="bg1">
                    <a:lumMod val="98000"/>
                  </a:schemeClr>
                </a:gs>
                <a:gs pos="62000">
                  <a:srgbClr val="000000">
                    <a:lumMod val="58000"/>
                    <a:lumOff val="42000"/>
                  </a:srgbClr>
                </a:gs>
                <a:gs pos="13000">
                  <a:schemeClr val="bg1"/>
                </a:gs>
                <a:gs pos="100000">
                  <a:schemeClr val="tx1">
                    <a:alpha val="53000"/>
                    <a:lumMod val="41000"/>
                    <a:lumOff val="59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3" name="Freeform 12"/>
            <p:cNvSpPr>
              <a:spLocks/>
            </p:cNvSpPr>
            <p:nvPr/>
          </p:nvSpPr>
          <p:spPr bwMode="auto">
            <a:xfrm rot="3243413">
              <a:off x="3293986" y="5320650"/>
              <a:ext cx="651800" cy="425638"/>
            </a:xfrm>
            <a:custGeom>
              <a:avLst/>
              <a:gdLst>
                <a:gd name="T0" fmla="*/ 124 w 972"/>
                <a:gd name="T1" fmla="*/ 0 h 2636"/>
                <a:gd name="T2" fmla="*/ 151 w 972"/>
                <a:gd name="T3" fmla="*/ 0 h 2636"/>
                <a:gd name="T4" fmla="*/ 820 w 972"/>
                <a:gd name="T5" fmla="*/ 0 h 2636"/>
                <a:gd name="T6" fmla="*/ 848 w 972"/>
                <a:gd name="T7" fmla="*/ 0 h 2636"/>
                <a:gd name="T8" fmla="*/ 873 w 972"/>
                <a:gd name="T9" fmla="*/ 0 h 2636"/>
                <a:gd name="T10" fmla="*/ 897 w 972"/>
                <a:gd name="T11" fmla="*/ 2 h 2636"/>
                <a:gd name="T12" fmla="*/ 919 w 972"/>
                <a:gd name="T13" fmla="*/ 6 h 2636"/>
                <a:gd name="T14" fmla="*/ 937 w 972"/>
                <a:gd name="T15" fmla="*/ 11 h 2636"/>
                <a:gd name="T16" fmla="*/ 952 w 972"/>
                <a:gd name="T17" fmla="*/ 20 h 2636"/>
                <a:gd name="T18" fmla="*/ 963 w 972"/>
                <a:gd name="T19" fmla="*/ 35 h 2636"/>
                <a:gd name="T20" fmla="*/ 970 w 972"/>
                <a:gd name="T21" fmla="*/ 53 h 2636"/>
                <a:gd name="T22" fmla="*/ 972 w 972"/>
                <a:gd name="T23" fmla="*/ 77 h 2636"/>
                <a:gd name="T24" fmla="*/ 972 w 972"/>
                <a:gd name="T25" fmla="*/ 2484 h 2636"/>
                <a:gd name="T26" fmla="*/ 966 w 972"/>
                <a:gd name="T27" fmla="*/ 2525 h 2636"/>
                <a:gd name="T28" fmla="*/ 952 w 972"/>
                <a:gd name="T29" fmla="*/ 2561 h 2636"/>
                <a:gd name="T30" fmla="*/ 928 w 972"/>
                <a:gd name="T31" fmla="*/ 2592 h 2636"/>
                <a:gd name="T32" fmla="*/ 897 w 972"/>
                <a:gd name="T33" fmla="*/ 2616 h 2636"/>
                <a:gd name="T34" fmla="*/ 860 w 972"/>
                <a:gd name="T35" fmla="*/ 2632 h 2636"/>
                <a:gd name="T36" fmla="*/ 820 w 972"/>
                <a:gd name="T37" fmla="*/ 2636 h 2636"/>
                <a:gd name="T38" fmla="*/ 151 w 972"/>
                <a:gd name="T39" fmla="*/ 2636 h 2636"/>
                <a:gd name="T40" fmla="*/ 111 w 972"/>
                <a:gd name="T41" fmla="*/ 2632 h 2636"/>
                <a:gd name="T42" fmla="*/ 75 w 972"/>
                <a:gd name="T43" fmla="*/ 2616 h 2636"/>
                <a:gd name="T44" fmla="*/ 45 w 972"/>
                <a:gd name="T45" fmla="*/ 2592 h 2636"/>
                <a:gd name="T46" fmla="*/ 22 w 972"/>
                <a:gd name="T47" fmla="*/ 2561 h 2636"/>
                <a:gd name="T48" fmla="*/ 5 w 972"/>
                <a:gd name="T49" fmla="*/ 2525 h 2636"/>
                <a:gd name="T50" fmla="*/ 0 w 972"/>
                <a:gd name="T51" fmla="*/ 2484 h 2636"/>
                <a:gd name="T52" fmla="*/ 0 w 972"/>
                <a:gd name="T53" fmla="*/ 77 h 2636"/>
                <a:gd name="T54" fmla="*/ 3 w 972"/>
                <a:gd name="T55" fmla="*/ 53 h 2636"/>
                <a:gd name="T56" fmla="*/ 9 w 972"/>
                <a:gd name="T57" fmla="*/ 35 h 2636"/>
                <a:gd name="T58" fmla="*/ 22 w 972"/>
                <a:gd name="T59" fmla="*/ 20 h 2636"/>
                <a:gd name="T60" fmla="*/ 36 w 972"/>
                <a:gd name="T61" fmla="*/ 11 h 2636"/>
                <a:gd name="T62" fmla="*/ 54 w 972"/>
                <a:gd name="T63" fmla="*/ 6 h 2636"/>
                <a:gd name="T64" fmla="*/ 75 w 972"/>
                <a:gd name="T65" fmla="*/ 2 h 2636"/>
                <a:gd name="T66" fmla="*/ 98 w 972"/>
                <a:gd name="T67" fmla="*/ 0 h 2636"/>
                <a:gd name="T68" fmla="*/ 124 w 972"/>
                <a:gd name="T69" fmla="*/ 0 h 2636"/>
                <a:gd name="connsiteX0" fmla="*/ 1292 w 10016"/>
                <a:gd name="connsiteY0" fmla="*/ 0 h 10000"/>
                <a:gd name="connsiteX1" fmla="*/ 1569 w 10016"/>
                <a:gd name="connsiteY1" fmla="*/ 0 h 10000"/>
                <a:gd name="connsiteX2" fmla="*/ 8452 w 10016"/>
                <a:gd name="connsiteY2" fmla="*/ 0 h 10000"/>
                <a:gd name="connsiteX3" fmla="*/ 8740 w 10016"/>
                <a:gd name="connsiteY3" fmla="*/ 0 h 10000"/>
                <a:gd name="connsiteX4" fmla="*/ 8997 w 10016"/>
                <a:gd name="connsiteY4" fmla="*/ 0 h 10000"/>
                <a:gd name="connsiteX5" fmla="*/ 9244 w 10016"/>
                <a:gd name="connsiteY5" fmla="*/ 8 h 10000"/>
                <a:gd name="connsiteX6" fmla="*/ 9471 w 10016"/>
                <a:gd name="connsiteY6" fmla="*/ 23 h 10000"/>
                <a:gd name="connsiteX7" fmla="*/ 9656 w 10016"/>
                <a:gd name="connsiteY7" fmla="*/ 42 h 10000"/>
                <a:gd name="connsiteX8" fmla="*/ 9810 w 10016"/>
                <a:gd name="connsiteY8" fmla="*/ 76 h 10000"/>
                <a:gd name="connsiteX9" fmla="*/ 9923 w 10016"/>
                <a:gd name="connsiteY9" fmla="*/ 133 h 10000"/>
                <a:gd name="connsiteX10" fmla="*/ 9995 w 10016"/>
                <a:gd name="connsiteY10" fmla="*/ 201 h 10000"/>
                <a:gd name="connsiteX11" fmla="*/ 10016 w 10016"/>
                <a:gd name="connsiteY11" fmla="*/ 292 h 10000"/>
                <a:gd name="connsiteX12" fmla="*/ 10016 w 10016"/>
                <a:gd name="connsiteY12" fmla="*/ 9423 h 10000"/>
                <a:gd name="connsiteX13" fmla="*/ 9954 w 10016"/>
                <a:gd name="connsiteY13" fmla="*/ 9579 h 10000"/>
                <a:gd name="connsiteX14" fmla="*/ 9810 w 10016"/>
                <a:gd name="connsiteY14" fmla="*/ 9715 h 10000"/>
                <a:gd name="connsiteX15" fmla="*/ 9563 w 10016"/>
                <a:gd name="connsiteY15" fmla="*/ 9833 h 10000"/>
                <a:gd name="connsiteX16" fmla="*/ 9244 w 10016"/>
                <a:gd name="connsiteY16" fmla="*/ 9924 h 10000"/>
                <a:gd name="connsiteX17" fmla="*/ 8864 w 10016"/>
                <a:gd name="connsiteY17" fmla="*/ 9985 h 10000"/>
                <a:gd name="connsiteX18" fmla="*/ 8452 w 10016"/>
                <a:gd name="connsiteY18" fmla="*/ 10000 h 10000"/>
                <a:gd name="connsiteX19" fmla="*/ 1569 w 10016"/>
                <a:gd name="connsiteY19" fmla="*/ 10000 h 10000"/>
                <a:gd name="connsiteX20" fmla="*/ 1158 w 10016"/>
                <a:gd name="connsiteY20" fmla="*/ 9985 h 10000"/>
                <a:gd name="connsiteX21" fmla="*/ 788 w 10016"/>
                <a:gd name="connsiteY21" fmla="*/ 9924 h 10000"/>
                <a:gd name="connsiteX22" fmla="*/ 479 w 10016"/>
                <a:gd name="connsiteY22" fmla="*/ 9833 h 10000"/>
                <a:gd name="connsiteX23" fmla="*/ 242 w 10016"/>
                <a:gd name="connsiteY23" fmla="*/ 9715 h 10000"/>
                <a:gd name="connsiteX24" fmla="*/ 67 w 10016"/>
                <a:gd name="connsiteY24" fmla="*/ 9579 h 10000"/>
                <a:gd name="connsiteX25" fmla="*/ 16 w 10016"/>
                <a:gd name="connsiteY25" fmla="*/ 9423 h 10000"/>
                <a:gd name="connsiteX26" fmla="*/ 0 w 10016"/>
                <a:gd name="connsiteY26" fmla="*/ 7482 h 10000"/>
                <a:gd name="connsiteX27" fmla="*/ 16 w 10016"/>
                <a:gd name="connsiteY27" fmla="*/ 292 h 10000"/>
                <a:gd name="connsiteX28" fmla="*/ 47 w 10016"/>
                <a:gd name="connsiteY28" fmla="*/ 201 h 10000"/>
                <a:gd name="connsiteX29" fmla="*/ 109 w 10016"/>
                <a:gd name="connsiteY29" fmla="*/ 133 h 10000"/>
                <a:gd name="connsiteX30" fmla="*/ 242 w 10016"/>
                <a:gd name="connsiteY30" fmla="*/ 76 h 10000"/>
                <a:gd name="connsiteX31" fmla="*/ 386 w 10016"/>
                <a:gd name="connsiteY31" fmla="*/ 42 h 10000"/>
                <a:gd name="connsiteX32" fmla="*/ 572 w 10016"/>
                <a:gd name="connsiteY32" fmla="*/ 23 h 10000"/>
                <a:gd name="connsiteX33" fmla="*/ 788 w 10016"/>
                <a:gd name="connsiteY33" fmla="*/ 8 h 10000"/>
                <a:gd name="connsiteX34" fmla="*/ 1024 w 10016"/>
                <a:gd name="connsiteY34" fmla="*/ 0 h 10000"/>
                <a:gd name="connsiteX35" fmla="*/ 1292 w 10016"/>
                <a:gd name="connsiteY35"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9810 w 10035"/>
                <a:gd name="connsiteY8" fmla="*/ 76 h 10000"/>
                <a:gd name="connsiteX9" fmla="*/ 9923 w 10035"/>
                <a:gd name="connsiteY9" fmla="*/ 133 h 10000"/>
                <a:gd name="connsiteX10" fmla="*/ 9995 w 10035"/>
                <a:gd name="connsiteY10" fmla="*/ 201 h 10000"/>
                <a:gd name="connsiteX11" fmla="*/ 10016 w 10035"/>
                <a:gd name="connsiteY11" fmla="*/ 292 h 10000"/>
                <a:gd name="connsiteX12" fmla="*/ 10035 w 10035"/>
                <a:gd name="connsiteY12" fmla="*/ 7579 h 10000"/>
                <a:gd name="connsiteX13" fmla="*/ 10016 w 10035"/>
                <a:gd name="connsiteY13" fmla="*/ 9423 h 10000"/>
                <a:gd name="connsiteX14" fmla="*/ 9954 w 10035"/>
                <a:gd name="connsiteY14" fmla="*/ 9579 h 10000"/>
                <a:gd name="connsiteX15" fmla="*/ 9810 w 10035"/>
                <a:gd name="connsiteY15" fmla="*/ 9715 h 10000"/>
                <a:gd name="connsiteX16" fmla="*/ 9563 w 10035"/>
                <a:gd name="connsiteY16" fmla="*/ 9833 h 10000"/>
                <a:gd name="connsiteX17" fmla="*/ 9244 w 10035"/>
                <a:gd name="connsiteY17" fmla="*/ 9924 h 10000"/>
                <a:gd name="connsiteX18" fmla="*/ 8864 w 10035"/>
                <a:gd name="connsiteY18" fmla="*/ 9985 h 10000"/>
                <a:gd name="connsiteX19" fmla="*/ 8452 w 10035"/>
                <a:gd name="connsiteY19" fmla="*/ 10000 h 10000"/>
                <a:gd name="connsiteX20" fmla="*/ 1569 w 10035"/>
                <a:gd name="connsiteY20" fmla="*/ 10000 h 10000"/>
                <a:gd name="connsiteX21" fmla="*/ 1158 w 10035"/>
                <a:gd name="connsiteY21" fmla="*/ 9985 h 10000"/>
                <a:gd name="connsiteX22" fmla="*/ 788 w 10035"/>
                <a:gd name="connsiteY22" fmla="*/ 9924 h 10000"/>
                <a:gd name="connsiteX23" fmla="*/ 479 w 10035"/>
                <a:gd name="connsiteY23" fmla="*/ 9833 h 10000"/>
                <a:gd name="connsiteX24" fmla="*/ 242 w 10035"/>
                <a:gd name="connsiteY24" fmla="*/ 9715 h 10000"/>
                <a:gd name="connsiteX25" fmla="*/ 67 w 10035"/>
                <a:gd name="connsiteY25" fmla="*/ 9579 h 10000"/>
                <a:gd name="connsiteX26" fmla="*/ 16 w 10035"/>
                <a:gd name="connsiteY26" fmla="*/ 9423 h 10000"/>
                <a:gd name="connsiteX27" fmla="*/ 0 w 10035"/>
                <a:gd name="connsiteY27" fmla="*/ 7482 h 10000"/>
                <a:gd name="connsiteX28" fmla="*/ 16 w 10035"/>
                <a:gd name="connsiteY28" fmla="*/ 292 h 10000"/>
                <a:gd name="connsiteX29" fmla="*/ 47 w 10035"/>
                <a:gd name="connsiteY29" fmla="*/ 201 h 10000"/>
                <a:gd name="connsiteX30" fmla="*/ 109 w 10035"/>
                <a:gd name="connsiteY30" fmla="*/ 133 h 10000"/>
                <a:gd name="connsiteX31" fmla="*/ 242 w 10035"/>
                <a:gd name="connsiteY31" fmla="*/ 76 h 10000"/>
                <a:gd name="connsiteX32" fmla="*/ 386 w 10035"/>
                <a:gd name="connsiteY32" fmla="*/ 42 h 10000"/>
                <a:gd name="connsiteX33" fmla="*/ 572 w 10035"/>
                <a:gd name="connsiteY33" fmla="*/ 23 h 10000"/>
                <a:gd name="connsiteX34" fmla="*/ 788 w 10035"/>
                <a:gd name="connsiteY34" fmla="*/ 8 h 10000"/>
                <a:gd name="connsiteX35" fmla="*/ 1024 w 10035"/>
                <a:gd name="connsiteY35" fmla="*/ 0 h 10000"/>
                <a:gd name="connsiteX36" fmla="*/ 1292 w 10035"/>
                <a:gd name="connsiteY36" fmla="*/ 0 h 10000"/>
                <a:gd name="connsiteX0" fmla="*/ 1292 w 10035"/>
                <a:gd name="connsiteY0" fmla="*/ 295 h 10295"/>
                <a:gd name="connsiteX1" fmla="*/ 1569 w 10035"/>
                <a:gd name="connsiteY1" fmla="*/ 295 h 10295"/>
                <a:gd name="connsiteX2" fmla="*/ 8452 w 10035"/>
                <a:gd name="connsiteY2" fmla="*/ 295 h 10295"/>
                <a:gd name="connsiteX3" fmla="*/ 8740 w 10035"/>
                <a:gd name="connsiteY3" fmla="*/ 295 h 10295"/>
                <a:gd name="connsiteX4" fmla="*/ 8997 w 10035"/>
                <a:gd name="connsiteY4" fmla="*/ 295 h 10295"/>
                <a:gd name="connsiteX5" fmla="*/ 9244 w 10035"/>
                <a:gd name="connsiteY5" fmla="*/ 303 h 10295"/>
                <a:gd name="connsiteX6" fmla="*/ 9471 w 10035"/>
                <a:gd name="connsiteY6" fmla="*/ 318 h 10295"/>
                <a:gd name="connsiteX7" fmla="*/ 9656 w 10035"/>
                <a:gd name="connsiteY7" fmla="*/ 337 h 10295"/>
                <a:gd name="connsiteX8" fmla="*/ 9810 w 10035"/>
                <a:gd name="connsiteY8" fmla="*/ 371 h 10295"/>
                <a:gd name="connsiteX9" fmla="*/ 9923 w 10035"/>
                <a:gd name="connsiteY9" fmla="*/ 428 h 10295"/>
                <a:gd name="connsiteX10" fmla="*/ 10016 w 10035"/>
                <a:gd name="connsiteY10" fmla="*/ 587 h 10295"/>
                <a:gd name="connsiteX11" fmla="*/ 10035 w 10035"/>
                <a:gd name="connsiteY11" fmla="*/ 7874 h 10295"/>
                <a:gd name="connsiteX12" fmla="*/ 10016 w 10035"/>
                <a:gd name="connsiteY12" fmla="*/ 9718 h 10295"/>
                <a:gd name="connsiteX13" fmla="*/ 9954 w 10035"/>
                <a:gd name="connsiteY13" fmla="*/ 9874 h 10295"/>
                <a:gd name="connsiteX14" fmla="*/ 9810 w 10035"/>
                <a:gd name="connsiteY14" fmla="*/ 10010 h 10295"/>
                <a:gd name="connsiteX15" fmla="*/ 9563 w 10035"/>
                <a:gd name="connsiteY15" fmla="*/ 10128 h 10295"/>
                <a:gd name="connsiteX16" fmla="*/ 9244 w 10035"/>
                <a:gd name="connsiteY16" fmla="*/ 10219 h 10295"/>
                <a:gd name="connsiteX17" fmla="*/ 8864 w 10035"/>
                <a:gd name="connsiteY17" fmla="*/ 10280 h 10295"/>
                <a:gd name="connsiteX18" fmla="*/ 8452 w 10035"/>
                <a:gd name="connsiteY18" fmla="*/ 10295 h 10295"/>
                <a:gd name="connsiteX19" fmla="*/ 1569 w 10035"/>
                <a:gd name="connsiteY19" fmla="*/ 10295 h 10295"/>
                <a:gd name="connsiteX20" fmla="*/ 1158 w 10035"/>
                <a:gd name="connsiteY20" fmla="*/ 10280 h 10295"/>
                <a:gd name="connsiteX21" fmla="*/ 788 w 10035"/>
                <a:gd name="connsiteY21" fmla="*/ 10219 h 10295"/>
                <a:gd name="connsiteX22" fmla="*/ 479 w 10035"/>
                <a:gd name="connsiteY22" fmla="*/ 10128 h 10295"/>
                <a:gd name="connsiteX23" fmla="*/ 242 w 10035"/>
                <a:gd name="connsiteY23" fmla="*/ 10010 h 10295"/>
                <a:gd name="connsiteX24" fmla="*/ 67 w 10035"/>
                <a:gd name="connsiteY24" fmla="*/ 9874 h 10295"/>
                <a:gd name="connsiteX25" fmla="*/ 16 w 10035"/>
                <a:gd name="connsiteY25" fmla="*/ 9718 h 10295"/>
                <a:gd name="connsiteX26" fmla="*/ 0 w 10035"/>
                <a:gd name="connsiteY26" fmla="*/ 7777 h 10295"/>
                <a:gd name="connsiteX27" fmla="*/ 16 w 10035"/>
                <a:gd name="connsiteY27" fmla="*/ 587 h 10295"/>
                <a:gd name="connsiteX28" fmla="*/ 47 w 10035"/>
                <a:gd name="connsiteY28" fmla="*/ 496 h 10295"/>
                <a:gd name="connsiteX29" fmla="*/ 109 w 10035"/>
                <a:gd name="connsiteY29" fmla="*/ 428 h 10295"/>
                <a:gd name="connsiteX30" fmla="*/ 242 w 10035"/>
                <a:gd name="connsiteY30" fmla="*/ 371 h 10295"/>
                <a:gd name="connsiteX31" fmla="*/ 386 w 10035"/>
                <a:gd name="connsiteY31" fmla="*/ 337 h 10295"/>
                <a:gd name="connsiteX32" fmla="*/ 572 w 10035"/>
                <a:gd name="connsiteY32" fmla="*/ 318 h 10295"/>
                <a:gd name="connsiteX33" fmla="*/ 788 w 10035"/>
                <a:gd name="connsiteY33" fmla="*/ 303 h 10295"/>
                <a:gd name="connsiteX34" fmla="*/ 1024 w 10035"/>
                <a:gd name="connsiteY34" fmla="*/ 295 h 10295"/>
                <a:gd name="connsiteX35" fmla="*/ 1292 w 10035"/>
                <a:gd name="connsiteY35" fmla="*/ 295 h 10295"/>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9810 w 10035"/>
                <a:gd name="connsiteY8" fmla="*/ 76 h 10000"/>
                <a:gd name="connsiteX9" fmla="*/ 10016 w 10035"/>
                <a:gd name="connsiteY9" fmla="*/ 292 h 10000"/>
                <a:gd name="connsiteX10" fmla="*/ 10035 w 10035"/>
                <a:gd name="connsiteY10" fmla="*/ 7579 h 10000"/>
                <a:gd name="connsiteX11" fmla="*/ 10016 w 10035"/>
                <a:gd name="connsiteY11" fmla="*/ 9423 h 10000"/>
                <a:gd name="connsiteX12" fmla="*/ 9954 w 10035"/>
                <a:gd name="connsiteY12" fmla="*/ 9579 h 10000"/>
                <a:gd name="connsiteX13" fmla="*/ 9810 w 10035"/>
                <a:gd name="connsiteY13" fmla="*/ 9715 h 10000"/>
                <a:gd name="connsiteX14" fmla="*/ 9563 w 10035"/>
                <a:gd name="connsiteY14" fmla="*/ 9833 h 10000"/>
                <a:gd name="connsiteX15" fmla="*/ 9244 w 10035"/>
                <a:gd name="connsiteY15" fmla="*/ 9924 h 10000"/>
                <a:gd name="connsiteX16" fmla="*/ 8864 w 10035"/>
                <a:gd name="connsiteY16" fmla="*/ 9985 h 10000"/>
                <a:gd name="connsiteX17" fmla="*/ 8452 w 10035"/>
                <a:gd name="connsiteY17" fmla="*/ 10000 h 10000"/>
                <a:gd name="connsiteX18" fmla="*/ 1569 w 10035"/>
                <a:gd name="connsiteY18" fmla="*/ 10000 h 10000"/>
                <a:gd name="connsiteX19" fmla="*/ 1158 w 10035"/>
                <a:gd name="connsiteY19" fmla="*/ 9985 h 10000"/>
                <a:gd name="connsiteX20" fmla="*/ 788 w 10035"/>
                <a:gd name="connsiteY20" fmla="*/ 9924 h 10000"/>
                <a:gd name="connsiteX21" fmla="*/ 479 w 10035"/>
                <a:gd name="connsiteY21" fmla="*/ 9833 h 10000"/>
                <a:gd name="connsiteX22" fmla="*/ 242 w 10035"/>
                <a:gd name="connsiteY22" fmla="*/ 9715 h 10000"/>
                <a:gd name="connsiteX23" fmla="*/ 67 w 10035"/>
                <a:gd name="connsiteY23" fmla="*/ 9579 h 10000"/>
                <a:gd name="connsiteX24" fmla="*/ 16 w 10035"/>
                <a:gd name="connsiteY24" fmla="*/ 9423 h 10000"/>
                <a:gd name="connsiteX25" fmla="*/ 0 w 10035"/>
                <a:gd name="connsiteY25" fmla="*/ 7482 h 10000"/>
                <a:gd name="connsiteX26" fmla="*/ 16 w 10035"/>
                <a:gd name="connsiteY26" fmla="*/ 292 h 10000"/>
                <a:gd name="connsiteX27" fmla="*/ 47 w 10035"/>
                <a:gd name="connsiteY27" fmla="*/ 201 h 10000"/>
                <a:gd name="connsiteX28" fmla="*/ 109 w 10035"/>
                <a:gd name="connsiteY28" fmla="*/ 133 h 10000"/>
                <a:gd name="connsiteX29" fmla="*/ 242 w 10035"/>
                <a:gd name="connsiteY29" fmla="*/ 76 h 10000"/>
                <a:gd name="connsiteX30" fmla="*/ 386 w 10035"/>
                <a:gd name="connsiteY30" fmla="*/ 42 h 10000"/>
                <a:gd name="connsiteX31" fmla="*/ 572 w 10035"/>
                <a:gd name="connsiteY31" fmla="*/ 23 h 10000"/>
                <a:gd name="connsiteX32" fmla="*/ 788 w 10035"/>
                <a:gd name="connsiteY32" fmla="*/ 8 h 10000"/>
                <a:gd name="connsiteX33" fmla="*/ 1024 w 10035"/>
                <a:gd name="connsiteY33" fmla="*/ 0 h 10000"/>
                <a:gd name="connsiteX34" fmla="*/ 1292 w 10035"/>
                <a:gd name="connsiteY34"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9810 w 10035"/>
                <a:gd name="connsiteY8" fmla="*/ 76 h 10000"/>
                <a:gd name="connsiteX9" fmla="*/ 10035 w 10035"/>
                <a:gd name="connsiteY9" fmla="*/ 7579 h 10000"/>
                <a:gd name="connsiteX10" fmla="*/ 10016 w 10035"/>
                <a:gd name="connsiteY10" fmla="*/ 9423 h 10000"/>
                <a:gd name="connsiteX11" fmla="*/ 9954 w 10035"/>
                <a:gd name="connsiteY11" fmla="*/ 9579 h 10000"/>
                <a:gd name="connsiteX12" fmla="*/ 9810 w 10035"/>
                <a:gd name="connsiteY12" fmla="*/ 9715 h 10000"/>
                <a:gd name="connsiteX13" fmla="*/ 9563 w 10035"/>
                <a:gd name="connsiteY13" fmla="*/ 9833 h 10000"/>
                <a:gd name="connsiteX14" fmla="*/ 9244 w 10035"/>
                <a:gd name="connsiteY14" fmla="*/ 9924 h 10000"/>
                <a:gd name="connsiteX15" fmla="*/ 8864 w 10035"/>
                <a:gd name="connsiteY15" fmla="*/ 9985 h 10000"/>
                <a:gd name="connsiteX16" fmla="*/ 8452 w 10035"/>
                <a:gd name="connsiteY16" fmla="*/ 10000 h 10000"/>
                <a:gd name="connsiteX17" fmla="*/ 1569 w 10035"/>
                <a:gd name="connsiteY17" fmla="*/ 10000 h 10000"/>
                <a:gd name="connsiteX18" fmla="*/ 1158 w 10035"/>
                <a:gd name="connsiteY18" fmla="*/ 9985 h 10000"/>
                <a:gd name="connsiteX19" fmla="*/ 788 w 10035"/>
                <a:gd name="connsiteY19" fmla="*/ 9924 h 10000"/>
                <a:gd name="connsiteX20" fmla="*/ 479 w 10035"/>
                <a:gd name="connsiteY20" fmla="*/ 9833 h 10000"/>
                <a:gd name="connsiteX21" fmla="*/ 242 w 10035"/>
                <a:gd name="connsiteY21" fmla="*/ 9715 h 10000"/>
                <a:gd name="connsiteX22" fmla="*/ 67 w 10035"/>
                <a:gd name="connsiteY22" fmla="*/ 9579 h 10000"/>
                <a:gd name="connsiteX23" fmla="*/ 16 w 10035"/>
                <a:gd name="connsiteY23" fmla="*/ 9423 h 10000"/>
                <a:gd name="connsiteX24" fmla="*/ 0 w 10035"/>
                <a:gd name="connsiteY24" fmla="*/ 7482 h 10000"/>
                <a:gd name="connsiteX25" fmla="*/ 16 w 10035"/>
                <a:gd name="connsiteY25" fmla="*/ 292 h 10000"/>
                <a:gd name="connsiteX26" fmla="*/ 47 w 10035"/>
                <a:gd name="connsiteY26" fmla="*/ 201 h 10000"/>
                <a:gd name="connsiteX27" fmla="*/ 109 w 10035"/>
                <a:gd name="connsiteY27" fmla="*/ 133 h 10000"/>
                <a:gd name="connsiteX28" fmla="*/ 242 w 10035"/>
                <a:gd name="connsiteY28" fmla="*/ 76 h 10000"/>
                <a:gd name="connsiteX29" fmla="*/ 386 w 10035"/>
                <a:gd name="connsiteY29" fmla="*/ 42 h 10000"/>
                <a:gd name="connsiteX30" fmla="*/ 572 w 10035"/>
                <a:gd name="connsiteY30" fmla="*/ 23 h 10000"/>
                <a:gd name="connsiteX31" fmla="*/ 788 w 10035"/>
                <a:gd name="connsiteY31" fmla="*/ 8 h 10000"/>
                <a:gd name="connsiteX32" fmla="*/ 1024 w 10035"/>
                <a:gd name="connsiteY32" fmla="*/ 0 h 10000"/>
                <a:gd name="connsiteX33" fmla="*/ 1292 w 10035"/>
                <a:gd name="connsiteY33"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10035 w 10035"/>
                <a:gd name="connsiteY8" fmla="*/ 7579 h 10000"/>
                <a:gd name="connsiteX9" fmla="*/ 10016 w 10035"/>
                <a:gd name="connsiteY9" fmla="*/ 9423 h 10000"/>
                <a:gd name="connsiteX10" fmla="*/ 9954 w 10035"/>
                <a:gd name="connsiteY10" fmla="*/ 9579 h 10000"/>
                <a:gd name="connsiteX11" fmla="*/ 9810 w 10035"/>
                <a:gd name="connsiteY11" fmla="*/ 9715 h 10000"/>
                <a:gd name="connsiteX12" fmla="*/ 9563 w 10035"/>
                <a:gd name="connsiteY12" fmla="*/ 9833 h 10000"/>
                <a:gd name="connsiteX13" fmla="*/ 9244 w 10035"/>
                <a:gd name="connsiteY13" fmla="*/ 9924 h 10000"/>
                <a:gd name="connsiteX14" fmla="*/ 8864 w 10035"/>
                <a:gd name="connsiteY14" fmla="*/ 9985 h 10000"/>
                <a:gd name="connsiteX15" fmla="*/ 8452 w 10035"/>
                <a:gd name="connsiteY15" fmla="*/ 10000 h 10000"/>
                <a:gd name="connsiteX16" fmla="*/ 1569 w 10035"/>
                <a:gd name="connsiteY16" fmla="*/ 10000 h 10000"/>
                <a:gd name="connsiteX17" fmla="*/ 1158 w 10035"/>
                <a:gd name="connsiteY17" fmla="*/ 9985 h 10000"/>
                <a:gd name="connsiteX18" fmla="*/ 788 w 10035"/>
                <a:gd name="connsiteY18" fmla="*/ 9924 h 10000"/>
                <a:gd name="connsiteX19" fmla="*/ 479 w 10035"/>
                <a:gd name="connsiteY19" fmla="*/ 9833 h 10000"/>
                <a:gd name="connsiteX20" fmla="*/ 242 w 10035"/>
                <a:gd name="connsiteY20" fmla="*/ 9715 h 10000"/>
                <a:gd name="connsiteX21" fmla="*/ 67 w 10035"/>
                <a:gd name="connsiteY21" fmla="*/ 9579 h 10000"/>
                <a:gd name="connsiteX22" fmla="*/ 16 w 10035"/>
                <a:gd name="connsiteY22" fmla="*/ 9423 h 10000"/>
                <a:gd name="connsiteX23" fmla="*/ 0 w 10035"/>
                <a:gd name="connsiteY23" fmla="*/ 7482 h 10000"/>
                <a:gd name="connsiteX24" fmla="*/ 16 w 10035"/>
                <a:gd name="connsiteY24" fmla="*/ 292 h 10000"/>
                <a:gd name="connsiteX25" fmla="*/ 47 w 10035"/>
                <a:gd name="connsiteY25" fmla="*/ 201 h 10000"/>
                <a:gd name="connsiteX26" fmla="*/ 109 w 10035"/>
                <a:gd name="connsiteY26" fmla="*/ 133 h 10000"/>
                <a:gd name="connsiteX27" fmla="*/ 242 w 10035"/>
                <a:gd name="connsiteY27" fmla="*/ 76 h 10000"/>
                <a:gd name="connsiteX28" fmla="*/ 386 w 10035"/>
                <a:gd name="connsiteY28" fmla="*/ 42 h 10000"/>
                <a:gd name="connsiteX29" fmla="*/ 572 w 10035"/>
                <a:gd name="connsiteY29" fmla="*/ 23 h 10000"/>
                <a:gd name="connsiteX30" fmla="*/ 788 w 10035"/>
                <a:gd name="connsiteY30" fmla="*/ 8 h 10000"/>
                <a:gd name="connsiteX31" fmla="*/ 1024 w 10035"/>
                <a:gd name="connsiteY31" fmla="*/ 0 h 10000"/>
                <a:gd name="connsiteX32" fmla="*/ 1292 w 10035"/>
                <a:gd name="connsiteY32"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10035 w 10035"/>
                <a:gd name="connsiteY7" fmla="*/ 7579 h 10000"/>
                <a:gd name="connsiteX8" fmla="*/ 10016 w 10035"/>
                <a:gd name="connsiteY8" fmla="*/ 9423 h 10000"/>
                <a:gd name="connsiteX9" fmla="*/ 9954 w 10035"/>
                <a:gd name="connsiteY9" fmla="*/ 9579 h 10000"/>
                <a:gd name="connsiteX10" fmla="*/ 9810 w 10035"/>
                <a:gd name="connsiteY10" fmla="*/ 9715 h 10000"/>
                <a:gd name="connsiteX11" fmla="*/ 9563 w 10035"/>
                <a:gd name="connsiteY11" fmla="*/ 9833 h 10000"/>
                <a:gd name="connsiteX12" fmla="*/ 9244 w 10035"/>
                <a:gd name="connsiteY12" fmla="*/ 9924 h 10000"/>
                <a:gd name="connsiteX13" fmla="*/ 8864 w 10035"/>
                <a:gd name="connsiteY13" fmla="*/ 9985 h 10000"/>
                <a:gd name="connsiteX14" fmla="*/ 8452 w 10035"/>
                <a:gd name="connsiteY14" fmla="*/ 10000 h 10000"/>
                <a:gd name="connsiteX15" fmla="*/ 1569 w 10035"/>
                <a:gd name="connsiteY15" fmla="*/ 10000 h 10000"/>
                <a:gd name="connsiteX16" fmla="*/ 1158 w 10035"/>
                <a:gd name="connsiteY16" fmla="*/ 9985 h 10000"/>
                <a:gd name="connsiteX17" fmla="*/ 788 w 10035"/>
                <a:gd name="connsiteY17" fmla="*/ 9924 h 10000"/>
                <a:gd name="connsiteX18" fmla="*/ 479 w 10035"/>
                <a:gd name="connsiteY18" fmla="*/ 9833 h 10000"/>
                <a:gd name="connsiteX19" fmla="*/ 242 w 10035"/>
                <a:gd name="connsiteY19" fmla="*/ 9715 h 10000"/>
                <a:gd name="connsiteX20" fmla="*/ 67 w 10035"/>
                <a:gd name="connsiteY20" fmla="*/ 9579 h 10000"/>
                <a:gd name="connsiteX21" fmla="*/ 16 w 10035"/>
                <a:gd name="connsiteY21" fmla="*/ 9423 h 10000"/>
                <a:gd name="connsiteX22" fmla="*/ 0 w 10035"/>
                <a:gd name="connsiteY22" fmla="*/ 7482 h 10000"/>
                <a:gd name="connsiteX23" fmla="*/ 16 w 10035"/>
                <a:gd name="connsiteY23" fmla="*/ 292 h 10000"/>
                <a:gd name="connsiteX24" fmla="*/ 47 w 10035"/>
                <a:gd name="connsiteY24" fmla="*/ 201 h 10000"/>
                <a:gd name="connsiteX25" fmla="*/ 109 w 10035"/>
                <a:gd name="connsiteY25" fmla="*/ 133 h 10000"/>
                <a:gd name="connsiteX26" fmla="*/ 242 w 10035"/>
                <a:gd name="connsiteY26" fmla="*/ 76 h 10000"/>
                <a:gd name="connsiteX27" fmla="*/ 386 w 10035"/>
                <a:gd name="connsiteY27" fmla="*/ 42 h 10000"/>
                <a:gd name="connsiteX28" fmla="*/ 572 w 10035"/>
                <a:gd name="connsiteY28" fmla="*/ 23 h 10000"/>
                <a:gd name="connsiteX29" fmla="*/ 788 w 10035"/>
                <a:gd name="connsiteY29" fmla="*/ 8 h 10000"/>
                <a:gd name="connsiteX30" fmla="*/ 1024 w 10035"/>
                <a:gd name="connsiteY30" fmla="*/ 0 h 10000"/>
                <a:gd name="connsiteX31" fmla="*/ 1292 w 10035"/>
                <a:gd name="connsiteY31"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10035 w 10035"/>
                <a:gd name="connsiteY6" fmla="*/ 7579 h 10000"/>
                <a:gd name="connsiteX7" fmla="*/ 10016 w 10035"/>
                <a:gd name="connsiteY7" fmla="*/ 9423 h 10000"/>
                <a:gd name="connsiteX8" fmla="*/ 9954 w 10035"/>
                <a:gd name="connsiteY8" fmla="*/ 9579 h 10000"/>
                <a:gd name="connsiteX9" fmla="*/ 9810 w 10035"/>
                <a:gd name="connsiteY9" fmla="*/ 9715 h 10000"/>
                <a:gd name="connsiteX10" fmla="*/ 9563 w 10035"/>
                <a:gd name="connsiteY10" fmla="*/ 9833 h 10000"/>
                <a:gd name="connsiteX11" fmla="*/ 9244 w 10035"/>
                <a:gd name="connsiteY11" fmla="*/ 9924 h 10000"/>
                <a:gd name="connsiteX12" fmla="*/ 8864 w 10035"/>
                <a:gd name="connsiteY12" fmla="*/ 9985 h 10000"/>
                <a:gd name="connsiteX13" fmla="*/ 8452 w 10035"/>
                <a:gd name="connsiteY13" fmla="*/ 10000 h 10000"/>
                <a:gd name="connsiteX14" fmla="*/ 1569 w 10035"/>
                <a:gd name="connsiteY14" fmla="*/ 10000 h 10000"/>
                <a:gd name="connsiteX15" fmla="*/ 1158 w 10035"/>
                <a:gd name="connsiteY15" fmla="*/ 9985 h 10000"/>
                <a:gd name="connsiteX16" fmla="*/ 788 w 10035"/>
                <a:gd name="connsiteY16" fmla="*/ 9924 h 10000"/>
                <a:gd name="connsiteX17" fmla="*/ 479 w 10035"/>
                <a:gd name="connsiteY17" fmla="*/ 9833 h 10000"/>
                <a:gd name="connsiteX18" fmla="*/ 242 w 10035"/>
                <a:gd name="connsiteY18" fmla="*/ 9715 h 10000"/>
                <a:gd name="connsiteX19" fmla="*/ 67 w 10035"/>
                <a:gd name="connsiteY19" fmla="*/ 9579 h 10000"/>
                <a:gd name="connsiteX20" fmla="*/ 16 w 10035"/>
                <a:gd name="connsiteY20" fmla="*/ 9423 h 10000"/>
                <a:gd name="connsiteX21" fmla="*/ 0 w 10035"/>
                <a:gd name="connsiteY21" fmla="*/ 7482 h 10000"/>
                <a:gd name="connsiteX22" fmla="*/ 16 w 10035"/>
                <a:gd name="connsiteY22" fmla="*/ 292 h 10000"/>
                <a:gd name="connsiteX23" fmla="*/ 47 w 10035"/>
                <a:gd name="connsiteY23" fmla="*/ 201 h 10000"/>
                <a:gd name="connsiteX24" fmla="*/ 109 w 10035"/>
                <a:gd name="connsiteY24" fmla="*/ 133 h 10000"/>
                <a:gd name="connsiteX25" fmla="*/ 242 w 10035"/>
                <a:gd name="connsiteY25" fmla="*/ 76 h 10000"/>
                <a:gd name="connsiteX26" fmla="*/ 386 w 10035"/>
                <a:gd name="connsiteY26" fmla="*/ 42 h 10000"/>
                <a:gd name="connsiteX27" fmla="*/ 572 w 10035"/>
                <a:gd name="connsiteY27" fmla="*/ 23 h 10000"/>
                <a:gd name="connsiteX28" fmla="*/ 788 w 10035"/>
                <a:gd name="connsiteY28" fmla="*/ 8 h 10000"/>
                <a:gd name="connsiteX29" fmla="*/ 1024 w 10035"/>
                <a:gd name="connsiteY29" fmla="*/ 0 h 10000"/>
                <a:gd name="connsiteX30" fmla="*/ 1292 w 10035"/>
                <a:gd name="connsiteY30"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10035 w 10035"/>
                <a:gd name="connsiteY5" fmla="*/ 7579 h 10000"/>
                <a:gd name="connsiteX6" fmla="*/ 10016 w 10035"/>
                <a:gd name="connsiteY6" fmla="*/ 9423 h 10000"/>
                <a:gd name="connsiteX7" fmla="*/ 9954 w 10035"/>
                <a:gd name="connsiteY7" fmla="*/ 9579 h 10000"/>
                <a:gd name="connsiteX8" fmla="*/ 9810 w 10035"/>
                <a:gd name="connsiteY8" fmla="*/ 9715 h 10000"/>
                <a:gd name="connsiteX9" fmla="*/ 9563 w 10035"/>
                <a:gd name="connsiteY9" fmla="*/ 9833 h 10000"/>
                <a:gd name="connsiteX10" fmla="*/ 9244 w 10035"/>
                <a:gd name="connsiteY10" fmla="*/ 9924 h 10000"/>
                <a:gd name="connsiteX11" fmla="*/ 8864 w 10035"/>
                <a:gd name="connsiteY11" fmla="*/ 9985 h 10000"/>
                <a:gd name="connsiteX12" fmla="*/ 8452 w 10035"/>
                <a:gd name="connsiteY12" fmla="*/ 10000 h 10000"/>
                <a:gd name="connsiteX13" fmla="*/ 1569 w 10035"/>
                <a:gd name="connsiteY13" fmla="*/ 10000 h 10000"/>
                <a:gd name="connsiteX14" fmla="*/ 1158 w 10035"/>
                <a:gd name="connsiteY14" fmla="*/ 9985 h 10000"/>
                <a:gd name="connsiteX15" fmla="*/ 788 w 10035"/>
                <a:gd name="connsiteY15" fmla="*/ 9924 h 10000"/>
                <a:gd name="connsiteX16" fmla="*/ 479 w 10035"/>
                <a:gd name="connsiteY16" fmla="*/ 9833 h 10000"/>
                <a:gd name="connsiteX17" fmla="*/ 242 w 10035"/>
                <a:gd name="connsiteY17" fmla="*/ 9715 h 10000"/>
                <a:gd name="connsiteX18" fmla="*/ 67 w 10035"/>
                <a:gd name="connsiteY18" fmla="*/ 9579 h 10000"/>
                <a:gd name="connsiteX19" fmla="*/ 16 w 10035"/>
                <a:gd name="connsiteY19" fmla="*/ 9423 h 10000"/>
                <a:gd name="connsiteX20" fmla="*/ 0 w 10035"/>
                <a:gd name="connsiteY20" fmla="*/ 7482 h 10000"/>
                <a:gd name="connsiteX21" fmla="*/ 16 w 10035"/>
                <a:gd name="connsiteY21" fmla="*/ 292 h 10000"/>
                <a:gd name="connsiteX22" fmla="*/ 47 w 10035"/>
                <a:gd name="connsiteY22" fmla="*/ 201 h 10000"/>
                <a:gd name="connsiteX23" fmla="*/ 109 w 10035"/>
                <a:gd name="connsiteY23" fmla="*/ 133 h 10000"/>
                <a:gd name="connsiteX24" fmla="*/ 242 w 10035"/>
                <a:gd name="connsiteY24" fmla="*/ 76 h 10000"/>
                <a:gd name="connsiteX25" fmla="*/ 386 w 10035"/>
                <a:gd name="connsiteY25" fmla="*/ 42 h 10000"/>
                <a:gd name="connsiteX26" fmla="*/ 572 w 10035"/>
                <a:gd name="connsiteY26" fmla="*/ 23 h 10000"/>
                <a:gd name="connsiteX27" fmla="*/ 788 w 10035"/>
                <a:gd name="connsiteY27" fmla="*/ 8 h 10000"/>
                <a:gd name="connsiteX28" fmla="*/ 1024 w 10035"/>
                <a:gd name="connsiteY28" fmla="*/ 0 h 10000"/>
                <a:gd name="connsiteX29" fmla="*/ 1292 w 10035"/>
                <a:gd name="connsiteY29"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10035 w 10035"/>
                <a:gd name="connsiteY4" fmla="*/ 7579 h 10000"/>
                <a:gd name="connsiteX5" fmla="*/ 10016 w 10035"/>
                <a:gd name="connsiteY5" fmla="*/ 9423 h 10000"/>
                <a:gd name="connsiteX6" fmla="*/ 9954 w 10035"/>
                <a:gd name="connsiteY6" fmla="*/ 9579 h 10000"/>
                <a:gd name="connsiteX7" fmla="*/ 9810 w 10035"/>
                <a:gd name="connsiteY7" fmla="*/ 9715 h 10000"/>
                <a:gd name="connsiteX8" fmla="*/ 9563 w 10035"/>
                <a:gd name="connsiteY8" fmla="*/ 9833 h 10000"/>
                <a:gd name="connsiteX9" fmla="*/ 9244 w 10035"/>
                <a:gd name="connsiteY9" fmla="*/ 9924 h 10000"/>
                <a:gd name="connsiteX10" fmla="*/ 8864 w 10035"/>
                <a:gd name="connsiteY10" fmla="*/ 9985 h 10000"/>
                <a:gd name="connsiteX11" fmla="*/ 8452 w 10035"/>
                <a:gd name="connsiteY11" fmla="*/ 10000 h 10000"/>
                <a:gd name="connsiteX12" fmla="*/ 1569 w 10035"/>
                <a:gd name="connsiteY12" fmla="*/ 10000 h 10000"/>
                <a:gd name="connsiteX13" fmla="*/ 1158 w 10035"/>
                <a:gd name="connsiteY13" fmla="*/ 9985 h 10000"/>
                <a:gd name="connsiteX14" fmla="*/ 788 w 10035"/>
                <a:gd name="connsiteY14" fmla="*/ 9924 h 10000"/>
                <a:gd name="connsiteX15" fmla="*/ 479 w 10035"/>
                <a:gd name="connsiteY15" fmla="*/ 9833 h 10000"/>
                <a:gd name="connsiteX16" fmla="*/ 242 w 10035"/>
                <a:gd name="connsiteY16" fmla="*/ 9715 h 10000"/>
                <a:gd name="connsiteX17" fmla="*/ 67 w 10035"/>
                <a:gd name="connsiteY17" fmla="*/ 9579 h 10000"/>
                <a:gd name="connsiteX18" fmla="*/ 16 w 10035"/>
                <a:gd name="connsiteY18" fmla="*/ 9423 h 10000"/>
                <a:gd name="connsiteX19" fmla="*/ 0 w 10035"/>
                <a:gd name="connsiteY19" fmla="*/ 7482 h 10000"/>
                <a:gd name="connsiteX20" fmla="*/ 16 w 10035"/>
                <a:gd name="connsiteY20" fmla="*/ 292 h 10000"/>
                <a:gd name="connsiteX21" fmla="*/ 47 w 10035"/>
                <a:gd name="connsiteY21" fmla="*/ 201 h 10000"/>
                <a:gd name="connsiteX22" fmla="*/ 109 w 10035"/>
                <a:gd name="connsiteY22" fmla="*/ 133 h 10000"/>
                <a:gd name="connsiteX23" fmla="*/ 242 w 10035"/>
                <a:gd name="connsiteY23" fmla="*/ 76 h 10000"/>
                <a:gd name="connsiteX24" fmla="*/ 386 w 10035"/>
                <a:gd name="connsiteY24" fmla="*/ 42 h 10000"/>
                <a:gd name="connsiteX25" fmla="*/ 572 w 10035"/>
                <a:gd name="connsiteY25" fmla="*/ 23 h 10000"/>
                <a:gd name="connsiteX26" fmla="*/ 788 w 10035"/>
                <a:gd name="connsiteY26" fmla="*/ 8 h 10000"/>
                <a:gd name="connsiteX27" fmla="*/ 1024 w 10035"/>
                <a:gd name="connsiteY27" fmla="*/ 0 h 10000"/>
                <a:gd name="connsiteX28" fmla="*/ 1292 w 10035"/>
                <a:gd name="connsiteY28" fmla="*/ 0 h 10000"/>
                <a:gd name="connsiteX0" fmla="*/ 1292 w 10035"/>
                <a:gd name="connsiteY0" fmla="*/ 0 h 10000"/>
                <a:gd name="connsiteX1" fmla="*/ 1569 w 10035"/>
                <a:gd name="connsiteY1" fmla="*/ 0 h 10000"/>
                <a:gd name="connsiteX2" fmla="*/ 8452 w 10035"/>
                <a:gd name="connsiteY2" fmla="*/ 0 h 10000"/>
                <a:gd name="connsiteX3" fmla="*/ 10035 w 10035"/>
                <a:gd name="connsiteY3" fmla="*/ 7579 h 10000"/>
                <a:gd name="connsiteX4" fmla="*/ 10016 w 10035"/>
                <a:gd name="connsiteY4" fmla="*/ 9423 h 10000"/>
                <a:gd name="connsiteX5" fmla="*/ 9954 w 10035"/>
                <a:gd name="connsiteY5" fmla="*/ 9579 h 10000"/>
                <a:gd name="connsiteX6" fmla="*/ 9810 w 10035"/>
                <a:gd name="connsiteY6" fmla="*/ 9715 h 10000"/>
                <a:gd name="connsiteX7" fmla="*/ 9563 w 10035"/>
                <a:gd name="connsiteY7" fmla="*/ 9833 h 10000"/>
                <a:gd name="connsiteX8" fmla="*/ 9244 w 10035"/>
                <a:gd name="connsiteY8" fmla="*/ 9924 h 10000"/>
                <a:gd name="connsiteX9" fmla="*/ 8864 w 10035"/>
                <a:gd name="connsiteY9" fmla="*/ 9985 h 10000"/>
                <a:gd name="connsiteX10" fmla="*/ 8452 w 10035"/>
                <a:gd name="connsiteY10" fmla="*/ 10000 h 10000"/>
                <a:gd name="connsiteX11" fmla="*/ 1569 w 10035"/>
                <a:gd name="connsiteY11" fmla="*/ 10000 h 10000"/>
                <a:gd name="connsiteX12" fmla="*/ 1158 w 10035"/>
                <a:gd name="connsiteY12" fmla="*/ 9985 h 10000"/>
                <a:gd name="connsiteX13" fmla="*/ 788 w 10035"/>
                <a:gd name="connsiteY13" fmla="*/ 9924 h 10000"/>
                <a:gd name="connsiteX14" fmla="*/ 479 w 10035"/>
                <a:gd name="connsiteY14" fmla="*/ 9833 h 10000"/>
                <a:gd name="connsiteX15" fmla="*/ 242 w 10035"/>
                <a:gd name="connsiteY15" fmla="*/ 9715 h 10000"/>
                <a:gd name="connsiteX16" fmla="*/ 67 w 10035"/>
                <a:gd name="connsiteY16" fmla="*/ 9579 h 10000"/>
                <a:gd name="connsiteX17" fmla="*/ 16 w 10035"/>
                <a:gd name="connsiteY17" fmla="*/ 9423 h 10000"/>
                <a:gd name="connsiteX18" fmla="*/ 0 w 10035"/>
                <a:gd name="connsiteY18" fmla="*/ 7482 h 10000"/>
                <a:gd name="connsiteX19" fmla="*/ 16 w 10035"/>
                <a:gd name="connsiteY19" fmla="*/ 292 h 10000"/>
                <a:gd name="connsiteX20" fmla="*/ 47 w 10035"/>
                <a:gd name="connsiteY20" fmla="*/ 201 h 10000"/>
                <a:gd name="connsiteX21" fmla="*/ 109 w 10035"/>
                <a:gd name="connsiteY21" fmla="*/ 133 h 10000"/>
                <a:gd name="connsiteX22" fmla="*/ 242 w 10035"/>
                <a:gd name="connsiteY22" fmla="*/ 76 h 10000"/>
                <a:gd name="connsiteX23" fmla="*/ 386 w 10035"/>
                <a:gd name="connsiteY23" fmla="*/ 42 h 10000"/>
                <a:gd name="connsiteX24" fmla="*/ 572 w 10035"/>
                <a:gd name="connsiteY24" fmla="*/ 23 h 10000"/>
                <a:gd name="connsiteX25" fmla="*/ 788 w 10035"/>
                <a:gd name="connsiteY25" fmla="*/ 8 h 10000"/>
                <a:gd name="connsiteX26" fmla="*/ 1024 w 10035"/>
                <a:gd name="connsiteY26" fmla="*/ 0 h 10000"/>
                <a:gd name="connsiteX27" fmla="*/ 1292 w 10035"/>
                <a:gd name="connsiteY27" fmla="*/ 0 h 10000"/>
                <a:gd name="connsiteX0" fmla="*/ 1292 w 10035"/>
                <a:gd name="connsiteY0" fmla="*/ 0 h 10000"/>
                <a:gd name="connsiteX1" fmla="*/ 1569 w 10035"/>
                <a:gd name="connsiteY1" fmla="*/ 0 h 10000"/>
                <a:gd name="connsiteX2" fmla="*/ 10035 w 10035"/>
                <a:gd name="connsiteY2" fmla="*/ 7579 h 10000"/>
                <a:gd name="connsiteX3" fmla="*/ 10016 w 10035"/>
                <a:gd name="connsiteY3" fmla="*/ 9423 h 10000"/>
                <a:gd name="connsiteX4" fmla="*/ 9954 w 10035"/>
                <a:gd name="connsiteY4" fmla="*/ 9579 h 10000"/>
                <a:gd name="connsiteX5" fmla="*/ 9810 w 10035"/>
                <a:gd name="connsiteY5" fmla="*/ 9715 h 10000"/>
                <a:gd name="connsiteX6" fmla="*/ 9563 w 10035"/>
                <a:gd name="connsiteY6" fmla="*/ 9833 h 10000"/>
                <a:gd name="connsiteX7" fmla="*/ 9244 w 10035"/>
                <a:gd name="connsiteY7" fmla="*/ 9924 h 10000"/>
                <a:gd name="connsiteX8" fmla="*/ 8864 w 10035"/>
                <a:gd name="connsiteY8" fmla="*/ 9985 h 10000"/>
                <a:gd name="connsiteX9" fmla="*/ 8452 w 10035"/>
                <a:gd name="connsiteY9" fmla="*/ 10000 h 10000"/>
                <a:gd name="connsiteX10" fmla="*/ 1569 w 10035"/>
                <a:gd name="connsiteY10" fmla="*/ 10000 h 10000"/>
                <a:gd name="connsiteX11" fmla="*/ 1158 w 10035"/>
                <a:gd name="connsiteY11" fmla="*/ 9985 h 10000"/>
                <a:gd name="connsiteX12" fmla="*/ 788 w 10035"/>
                <a:gd name="connsiteY12" fmla="*/ 9924 h 10000"/>
                <a:gd name="connsiteX13" fmla="*/ 479 w 10035"/>
                <a:gd name="connsiteY13" fmla="*/ 9833 h 10000"/>
                <a:gd name="connsiteX14" fmla="*/ 242 w 10035"/>
                <a:gd name="connsiteY14" fmla="*/ 9715 h 10000"/>
                <a:gd name="connsiteX15" fmla="*/ 67 w 10035"/>
                <a:gd name="connsiteY15" fmla="*/ 9579 h 10000"/>
                <a:gd name="connsiteX16" fmla="*/ 16 w 10035"/>
                <a:gd name="connsiteY16" fmla="*/ 9423 h 10000"/>
                <a:gd name="connsiteX17" fmla="*/ 0 w 10035"/>
                <a:gd name="connsiteY17" fmla="*/ 7482 h 10000"/>
                <a:gd name="connsiteX18" fmla="*/ 16 w 10035"/>
                <a:gd name="connsiteY18" fmla="*/ 292 h 10000"/>
                <a:gd name="connsiteX19" fmla="*/ 47 w 10035"/>
                <a:gd name="connsiteY19" fmla="*/ 201 h 10000"/>
                <a:gd name="connsiteX20" fmla="*/ 109 w 10035"/>
                <a:gd name="connsiteY20" fmla="*/ 133 h 10000"/>
                <a:gd name="connsiteX21" fmla="*/ 242 w 10035"/>
                <a:gd name="connsiteY21" fmla="*/ 76 h 10000"/>
                <a:gd name="connsiteX22" fmla="*/ 386 w 10035"/>
                <a:gd name="connsiteY22" fmla="*/ 42 h 10000"/>
                <a:gd name="connsiteX23" fmla="*/ 572 w 10035"/>
                <a:gd name="connsiteY23" fmla="*/ 23 h 10000"/>
                <a:gd name="connsiteX24" fmla="*/ 788 w 10035"/>
                <a:gd name="connsiteY24" fmla="*/ 8 h 10000"/>
                <a:gd name="connsiteX25" fmla="*/ 1024 w 10035"/>
                <a:gd name="connsiteY25" fmla="*/ 0 h 10000"/>
                <a:gd name="connsiteX26" fmla="*/ 1292 w 10035"/>
                <a:gd name="connsiteY26" fmla="*/ 0 h 10000"/>
                <a:gd name="connsiteX0" fmla="*/ 1024 w 10035"/>
                <a:gd name="connsiteY0" fmla="*/ 0 h 10000"/>
                <a:gd name="connsiteX1" fmla="*/ 1569 w 10035"/>
                <a:gd name="connsiteY1" fmla="*/ 0 h 10000"/>
                <a:gd name="connsiteX2" fmla="*/ 10035 w 10035"/>
                <a:gd name="connsiteY2" fmla="*/ 7579 h 10000"/>
                <a:gd name="connsiteX3" fmla="*/ 10016 w 10035"/>
                <a:gd name="connsiteY3" fmla="*/ 9423 h 10000"/>
                <a:gd name="connsiteX4" fmla="*/ 9954 w 10035"/>
                <a:gd name="connsiteY4" fmla="*/ 9579 h 10000"/>
                <a:gd name="connsiteX5" fmla="*/ 9810 w 10035"/>
                <a:gd name="connsiteY5" fmla="*/ 9715 h 10000"/>
                <a:gd name="connsiteX6" fmla="*/ 9563 w 10035"/>
                <a:gd name="connsiteY6" fmla="*/ 9833 h 10000"/>
                <a:gd name="connsiteX7" fmla="*/ 9244 w 10035"/>
                <a:gd name="connsiteY7" fmla="*/ 9924 h 10000"/>
                <a:gd name="connsiteX8" fmla="*/ 8864 w 10035"/>
                <a:gd name="connsiteY8" fmla="*/ 9985 h 10000"/>
                <a:gd name="connsiteX9" fmla="*/ 8452 w 10035"/>
                <a:gd name="connsiteY9" fmla="*/ 10000 h 10000"/>
                <a:gd name="connsiteX10" fmla="*/ 1569 w 10035"/>
                <a:gd name="connsiteY10" fmla="*/ 10000 h 10000"/>
                <a:gd name="connsiteX11" fmla="*/ 1158 w 10035"/>
                <a:gd name="connsiteY11" fmla="*/ 9985 h 10000"/>
                <a:gd name="connsiteX12" fmla="*/ 788 w 10035"/>
                <a:gd name="connsiteY12" fmla="*/ 9924 h 10000"/>
                <a:gd name="connsiteX13" fmla="*/ 479 w 10035"/>
                <a:gd name="connsiteY13" fmla="*/ 9833 h 10000"/>
                <a:gd name="connsiteX14" fmla="*/ 242 w 10035"/>
                <a:gd name="connsiteY14" fmla="*/ 9715 h 10000"/>
                <a:gd name="connsiteX15" fmla="*/ 67 w 10035"/>
                <a:gd name="connsiteY15" fmla="*/ 9579 h 10000"/>
                <a:gd name="connsiteX16" fmla="*/ 16 w 10035"/>
                <a:gd name="connsiteY16" fmla="*/ 9423 h 10000"/>
                <a:gd name="connsiteX17" fmla="*/ 0 w 10035"/>
                <a:gd name="connsiteY17" fmla="*/ 7482 h 10000"/>
                <a:gd name="connsiteX18" fmla="*/ 16 w 10035"/>
                <a:gd name="connsiteY18" fmla="*/ 292 h 10000"/>
                <a:gd name="connsiteX19" fmla="*/ 47 w 10035"/>
                <a:gd name="connsiteY19" fmla="*/ 201 h 10000"/>
                <a:gd name="connsiteX20" fmla="*/ 109 w 10035"/>
                <a:gd name="connsiteY20" fmla="*/ 133 h 10000"/>
                <a:gd name="connsiteX21" fmla="*/ 242 w 10035"/>
                <a:gd name="connsiteY21" fmla="*/ 76 h 10000"/>
                <a:gd name="connsiteX22" fmla="*/ 386 w 10035"/>
                <a:gd name="connsiteY22" fmla="*/ 42 h 10000"/>
                <a:gd name="connsiteX23" fmla="*/ 572 w 10035"/>
                <a:gd name="connsiteY23" fmla="*/ 23 h 10000"/>
                <a:gd name="connsiteX24" fmla="*/ 788 w 10035"/>
                <a:gd name="connsiteY24" fmla="*/ 8 h 10000"/>
                <a:gd name="connsiteX25" fmla="*/ 1024 w 10035"/>
                <a:gd name="connsiteY25" fmla="*/ 0 h 10000"/>
                <a:gd name="connsiteX0" fmla="*/ 1024 w 10035"/>
                <a:gd name="connsiteY0" fmla="*/ 0 h 10000"/>
                <a:gd name="connsiteX1" fmla="*/ 10035 w 10035"/>
                <a:gd name="connsiteY1" fmla="*/ 7579 h 10000"/>
                <a:gd name="connsiteX2" fmla="*/ 10016 w 10035"/>
                <a:gd name="connsiteY2" fmla="*/ 9423 h 10000"/>
                <a:gd name="connsiteX3" fmla="*/ 9954 w 10035"/>
                <a:gd name="connsiteY3" fmla="*/ 9579 h 10000"/>
                <a:gd name="connsiteX4" fmla="*/ 9810 w 10035"/>
                <a:gd name="connsiteY4" fmla="*/ 9715 h 10000"/>
                <a:gd name="connsiteX5" fmla="*/ 9563 w 10035"/>
                <a:gd name="connsiteY5" fmla="*/ 9833 h 10000"/>
                <a:gd name="connsiteX6" fmla="*/ 9244 w 10035"/>
                <a:gd name="connsiteY6" fmla="*/ 9924 h 10000"/>
                <a:gd name="connsiteX7" fmla="*/ 8864 w 10035"/>
                <a:gd name="connsiteY7" fmla="*/ 9985 h 10000"/>
                <a:gd name="connsiteX8" fmla="*/ 8452 w 10035"/>
                <a:gd name="connsiteY8" fmla="*/ 10000 h 10000"/>
                <a:gd name="connsiteX9" fmla="*/ 1569 w 10035"/>
                <a:gd name="connsiteY9" fmla="*/ 10000 h 10000"/>
                <a:gd name="connsiteX10" fmla="*/ 1158 w 10035"/>
                <a:gd name="connsiteY10" fmla="*/ 9985 h 10000"/>
                <a:gd name="connsiteX11" fmla="*/ 788 w 10035"/>
                <a:gd name="connsiteY11" fmla="*/ 9924 h 10000"/>
                <a:gd name="connsiteX12" fmla="*/ 479 w 10035"/>
                <a:gd name="connsiteY12" fmla="*/ 9833 h 10000"/>
                <a:gd name="connsiteX13" fmla="*/ 242 w 10035"/>
                <a:gd name="connsiteY13" fmla="*/ 9715 h 10000"/>
                <a:gd name="connsiteX14" fmla="*/ 67 w 10035"/>
                <a:gd name="connsiteY14" fmla="*/ 9579 h 10000"/>
                <a:gd name="connsiteX15" fmla="*/ 16 w 10035"/>
                <a:gd name="connsiteY15" fmla="*/ 9423 h 10000"/>
                <a:gd name="connsiteX16" fmla="*/ 0 w 10035"/>
                <a:gd name="connsiteY16" fmla="*/ 7482 h 10000"/>
                <a:gd name="connsiteX17" fmla="*/ 16 w 10035"/>
                <a:gd name="connsiteY17" fmla="*/ 292 h 10000"/>
                <a:gd name="connsiteX18" fmla="*/ 47 w 10035"/>
                <a:gd name="connsiteY18" fmla="*/ 201 h 10000"/>
                <a:gd name="connsiteX19" fmla="*/ 109 w 10035"/>
                <a:gd name="connsiteY19" fmla="*/ 133 h 10000"/>
                <a:gd name="connsiteX20" fmla="*/ 242 w 10035"/>
                <a:gd name="connsiteY20" fmla="*/ 76 h 10000"/>
                <a:gd name="connsiteX21" fmla="*/ 386 w 10035"/>
                <a:gd name="connsiteY21" fmla="*/ 42 h 10000"/>
                <a:gd name="connsiteX22" fmla="*/ 572 w 10035"/>
                <a:gd name="connsiteY22" fmla="*/ 23 h 10000"/>
                <a:gd name="connsiteX23" fmla="*/ 788 w 10035"/>
                <a:gd name="connsiteY23" fmla="*/ 8 h 10000"/>
                <a:gd name="connsiteX24" fmla="*/ 1024 w 10035"/>
                <a:gd name="connsiteY24" fmla="*/ 0 h 10000"/>
                <a:gd name="connsiteX0" fmla="*/ 788 w 10035"/>
                <a:gd name="connsiteY0" fmla="*/ 0 h 9992"/>
                <a:gd name="connsiteX1" fmla="*/ 10035 w 10035"/>
                <a:gd name="connsiteY1" fmla="*/ 7571 h 9992"/>
                <a:gd name="connsiteX2" fmla="*/ 10016 w 10035"/>
                <a:gd name="connsiteY2" fmla="*/ 9415 h 9992"/>
                <a:gd name="connsiteX3" fmla="*/ 9954 w 10035"/>
                <a:gd name="connsiteY3" fmla="*/ 9571 h 9992"/>
                <a:gd name="connsiteX4" fmla="*/ 9810 w 10035"/>
                <a:gd name="connsiteY4" fmla="*/ 9707 h 9992"/>
                <a:gd name="connsiteX5" fmla="*/ 9563 w 10035"/>
                <a:gd name="connsiteY5" fmla="*/ 9825 h 9992"/>
                <a:gd name="connsiteX6" fmla="*/ 9244 w 10035"/>
                <a:gd name="connsiteY6" fmla="*/ 9916 h 9992"/>
                <a:gd name="connsiteX7" fmla="*/ 8864 w 10035"/>
                <a:gd name="connsiteY7" fmla="*/ 9977 h 9992"/>
                <a:gd name="connsiteX8" fmla="*/ 8452 w 10035"/>
                <a:gd name="connsiteY8" fmla="*/ 9992 h 9992"/>
                <a:gd name="connsiteX9" fmla="*/ 1569 w 10035"/>
                <a:gd name="connsiteY9" fmla="*/ 9992 h 9992"/>
                <a:gd name="connsiteX10" fmla="*/ 1158 w 10035"/>
                <a:gd name="connsiteY10" fmla="*/ 9977 h 9992"/>
                <a:gd name="connsiteX11" fmla="*/ 788 w 10035"/>
                <a:gd name="connsiteY11" fmla="*/ 9916 h 9992"/>
                <a:gd name="connsiteX12" fmla="*/ 479 w 10035"/>
                <a:gd name="connsiteY12" fmla="*/ 9825 h 9992"/>
                <a:gd name="connsiteX13" fmla="*/ 242 w 10035"/>
                <a:gd name="connsiteY13" fmla="*/ 9707 h 9992"/>
                <a:gd name="connsiteX14" fmla="*/ 67 w 10035"/>
                <a:gd name="connsiteY14" fmla="*/ 9571 h 9992"/>
                <a:gd name="connsiteX15" fmla="*/ 16 w 10035"/>
                <a:gd name="connsiteY15" fmla="*/ 9415 h 9992"/>
                <a:gd name="connsiteX16" fmla="*/ 0 w 10035"/>
                <a:gd name="connsiteY16" fmla="*/ 7474 h 9992"/>
                <a:gd name="connsiteX17" fmla="*/ 16 w 10035"/>
                <a:gd name="connsiteY17" fmla="*/ 284 h 9992"/>
                <a:gd name="connsiteX18" fmla="*/ 47 w 10035"/>
                <a:gd name="connsiteY18" fmla="*/ 193 h 9992"/>
                <a:gd name="connsiteX19" fmla="*/ 109 w 10035"/>
                <a:gd name="connsiteY19" fmla="*/ 125 h 9992"/>
                <a:gd name="connsiteX20" fmla="*/ 242 w 10035"/>
                <a:gd name="connsiteY20" fmla="*/ 68 h 9992"/>
                <a:gd name="connsiteX21" fmla="*/ 386 w 10035"/>
                <a:gd name="connsiteY21" fmla="*/ 34 h 9992"/>
                <a:gd name="connsiteX22" fmla="*/ 572 w 10035"/>
                <a:gd name="connsiteY22" fmla="*/ 15 h 9992"/>
                <a:gd name="connsiteX23" fmla="*/ 788 w 10035"/>
                <a:gd name="connsiteY23" fmla="*/ 0 h 9992"/>
                <a:gd name="connsiteX0" fmla="*/ 570 w 10000"/>
                <a:gd name="connsiteY0" fmla="*/ 0 h 9985"/>
                <a:gd name="connsiteX1" fmla="*/ 10000 w 10000"/>
                <a:gd name="connsiteY1" fmla="*/ 7562 h 9985"/>
                <a:gd name="connsiteX2" fmla="*/ 9981 w 10000"/>
                <a:gd name="connsiteY2" fmla="*/ 9408 h 9985"/>
                <a:gd name="connsiteX3" fmla="*/ 9919 w 10000"/>
                <a:gd name="connsiteY3" fmla="*/ 9564 h 9985"/>
                <a:gd name="connsiteX4" fmla="*/ 9776 w 10000"/>
                <a:gd name="connsiteY4" fmla="*/ 9700 h 9985"/>
                <a:gd name="connsiteX5" fmla="*/ 9530 w 10000"/>
                <a:gd name="connsiteY5" fmla="*/ 9818 h 9985"/>
                <a:gd name="connsiteX6" fmla="*/ 9212 w 10000"/>
                <a:gd name="connsiteY6" fmla="*/ 9909 h 9985"/>
                <a:gd name="connsiteX7" fmla="*/ 8833 w 10000"/>
                <a:gd name="connsiteY7" fmla="*/ 9970 h 9985"/>
                <a:gd name="connsiteX8" fmla="*/ 8423 w 10000"/>
                <a:gd name="connsiteY8" fmla="*/ 9985 h 9985"/>
                <a:gd name="connsiteX9" fmla="*/ 1564 w 10000"/>
                <a:gd name="connsiteY9" fmla="*/ 9985 h 9985"/>
                <a:gd name="connsiteX10" fmla="*/ 1154 w 10000"/>
                <a:gd name="connsiteY10" fmla="*/ 9970 h 9985"/>
                <a:gd name="connsiteX11" fmla="*/ 785 w 10000"/>
                <a:gd name="connsiteY11" fmla="*/ 9909 h 9985"/>
                <a:gd name="connsiteX12" fmla="*/ 477 w 10000"/>
                <a:gd name="connsiteY12" fmla="*/ 9818 h 9985"/>
                <a:gd name="connsiteX13" fmla="*/ 241 w 10000"/>
                <a:gd name="connsiteY13" fmla="*/ 9700 h 9985"/>
                <a:gd name="connsiteX14" fmla="*/ 67 w 10000"/>
                <a:gd name="connsiteY14" fmla="*/ 9564 h 9985"/>
                <a:gd name="connsiteX15" fmla="*/ 16 w 10000"/>
                <a:gd name="connsiteY15" fmla="*/ 9408 h 9985"/>
                <a:gd name="connsiteX16" fmla="*/ 0 w 10000"/>
                <a:gd name="connsiteY16" fmla="*/ 7465 h 9985"/>
                <a:gd name="connsiteX17" fmla="*/ 16 w 10000"/>
                <a:gd name="connsiteY17" fmla="*/ 269 h 9985"/>
                <a:gd name="connsiteX18" fmla="*/ 47 w 10000"/>
                <a:gd name="connsiteY18" fmla="*/ 178 h 9985"/>
                <a:gd name="connsiteX19" fmla="*/ 109 w 10000"/>
                <a:gd name="connsiteY19" fmla="*/ 110 h 9985"/>
                <a:gd name="connsiteX20" fmla="*/ 241 w 10000"/>
                <a:gd name="connsiteY20" fmla="*/ 53 h 9985"/>
                <a:gd name="connsiteX21" fmla="*/ 385 w 10000"/>
                <a:gd name="connsiteY21" fmla="*/ 19 h 9985"/>
                <a:gd name="connsiteX22" fmla="*/ 570 w 10000"/>
                <a:gd name="connsiteY22" fmla="*/ 0 h 9985"/>
                <a:gd name="connsiteX0" fmla="*/ 385 w 10000"/>
                <a:gd name="connsiteY0" fmla="*/ 0 h 9981"/>
                <a:gd name="connsiteX1" fmla="*/ 10000 w 10000"/>
                <a:gd name="connsiteY1" fmla="*/ 7554 h 9981"/>
                <a:gd name="connsiteX2" fmla="*/ 9981 w 10000"/>
                <a:gd name="connsiteY2" fmla="*/ 9403 h 9981"/>
                <a:gd name="connsiteX3" fmla="*/ 9919 w 10000"/>
                <a:gd name="connsiteY3" fmla="*/ 9559 h 9981"/>
                <a:gd name="connsiteX4" fmla="*/ 9776 w 10000"/>
                <a:gd name="connsiteY4" fmla="*/ 9696 h 9981"/>
                <a:gd name="connsiteX5" fmla="*/ 9530 w 10000"/>
                <a:gd name="connsiteY5" fmla="*/ 9814 h 9981"/>
                <a:gd name="connsiteX6" fmla="*/ 9212 w 10000"/>
                <a:gd name="connsiteY6" fmla="*/ 9905 h 9981"/>
                <a:gd name="connsiteX7" fmla="*/ 8833 w 10000"/>
                <a:gd name="connsiteY7" fmla="*/ 9966 h 9981"/>
                <a:gd name="connsiteX8" fmla="*/ 8423 w 10000"/>
                <a:gd name="connsiteY8" fmla="*/ 9981 h 9981"/>
                <a:gd name="connsiteX9" fmla="*/ 1564 w 10000"/>
                <a:gd name="connsiteY9" fmla="*/ 9981 h 9981"/>
                <a:gd name="connsiteX10" fmla="*/ 1154 w 10000"/>
                <a:gd name="connsiteY10" fmla="*/ 9966 h 9981"/>
                <a:gd name="connsiteX11" fmla="*/ 785 w 10000"/>
                <a:gd name="connsiteY11" fmla="*/ 9905 h 9981"/>
                <a:gd name="connsiteX12" fmla="*/ 477 w 10000"/>
                <a:gd name="connsiteY12" fmla="*/ 9814 h 9981"/>
                <a:gd name="connsiteX13" fmla="*/ 241 w 10000"/>
                <a:gd name="connsiteY13" fmla="*/ 9696 h 9981"/>
                <a:gd name="connsiteX14" fmla="*/ 67 w 10000"/>
                <a:gd name="connsiteY14" fmla="*/ 9559 h 9981"/>
                <a:gd name="connsiteX15" fmla="*/ 16 w 10000"/>
                <a:gd name="connsiteY15" fmla="*/ 9403 h 9981"/>
                <a:gd name="connsiteX16" fmla="*/ 0 w 10000"/>
                <a:gd name="connsiteY16" fmla="*/ 7457 h 9981"/>
                <a:gd name="connsiteX17" fmla="*/ 16 w 10000"/>
                <a:gd name="connsiteY17" fmla="*/ 250 h 9981"/>
                <a:gd name="connsiteX18" fmla="*/ 47 w 10000"/>
                <a:gd name="connsiteY18" fmla="*/ 159 h 9981"/>
                <a:gd name="connsiteX19" fmla="*/ 109 w 10000"/>
                <a:gd name="connsiteY19" fmla="*/ 91 h 9981"/>
                <a:gd name="connsiteX20" fmla="*/ 241 w 10000"/>
                <a:gd name="connsiteY20" fmla="*/ 34 h 9981"/>
                <a:gd name="connsiteX21" fmla="*/ 385 w 10000"/>
                <a:gd name="connsiteY21" fmla="*/ 0 h 9981"/>
                <a:gd name="connsiteX0" fmla="*/ 385 w 10000"/>
                <a:gd name="connsiteY0" fmla="*/ 0 h 10000"/>
                <a:gd name="connsiteX1" fmla="*/ 10000 w 10000"/>
                <a:gd name="connsiteY1" fmla="*/ 7568 h 10000"/>
                <a:gd name="connsiteX2" fmla="*/ 9981 w 10000"/>
                <a:gd name="connsiteY2" fmla="*/ 9421 h 10000"/>
                <a:gd name="connsiteX3" fmla="*/ 9919 w 10000"/>
                <a:gd name="connsiteY3" fmla="*/ 9577 h 10000"/>
                <a:gd name="connsiteX4" fmla="*/ 9776 w 10000"/>
                <a:gd name="connsiteY4" fmla="*/ 9714 h 10000"/>
                <a:gd name="connsiteX5" fmla="*/ 9530 w 10000"/>
                <a:gd name="connsiteY5" fmla="*/ 9833 h 10000"/>
                <a:gd name="connsiteX6" fmla="*/ 9212 w 10000"/>
                <a:gd name="connsiteY6" fmla="*/ 9924 h 10000"/>
                <a:gd name="connsiteX7" fmla="*/ 8833 w 10000"/>
                <a:gd name="connsiteY7" fmla="*/ 9985 h 10000"/>
                <a:gd name="connsiteX8" fmla="*/ 8423 w 10000"/>
                <a:gd name="connsiteY8" fmla="*/ 10000 h 10000"/>
                <a:gd name="connsiteX9" fmla="*/ 1564 w 10000"/>
                <a:gd name="connsiteY9" fmla="*/ 10000 h 10000"/>
                <a:gd name="connsiteX10" fmla="*/ 1154 w 10000"/>
                <a:gd name="connsiteY10" fmla="*/ 9985 h 10000"/>
                <a:gd name="connsiteX11" fmla="*/ 785 w 10000"/>
                <a:gd name="connsiteY11" fmla="*/ 9924 h 10000"/>
                <a:gd name="connsiteX12" fmla="*/ 477 w 10000"/>
                <a:gd name="connsiteY12" fmla="*/ 9833 h 10000"/>
                <a:gd name="connsiteX13" fmla="*/ 241 w 10000"/>
                <a:gd name="connsiteY13" fmla="*/ 9714 h 10000"/>
                <a:gd name="connsiteX14" fmla="*/ 67 w 10000"/>
                <a:gd name="connsiteY14" fmla="*/ 9577 h 10000"/>
                <a:gd name="connsiteX15" fmla="*/ 16 w 10000"/>
                <a:gd name="connsiteY15" fmla="*/ 9421 h 10000"/>
                <a:gd name="connsiteX16" fmla="*/ 0 w 10000"/>
                <a:gd name="connsiteY16" fmla="*/ 7471 h 10000"/>
                <a:gd name="connsiteX17" fmla="*/ 16 w 10000"/>
                <a:gd name="connsiteY17" fmla="*/ 250 h 10000"/>
                <a:gd name="connsiteX18" fmla="*/ 47 w 10000"/>
                <a:gd name="connsiteY18" fmla="*/ 159 h 10000"/>
                <a:gd name="connsiteX19" fmla="*/ 109 w 10000"/>
                <a:gd name="connsiteY19" fmla="*/ 91 h 10000"/>
                <a:gd name="connsiteX20" fmla="*/ 385 w 10000"/>
                <a:gd name="connsiteY20" fmla="*/ 0 h 10000"/>
                <a:gd name="connsiteX0" fmla="*/ 109 w 10000"/>
                <a:gd name="connsiteY0" fmla="*/ 0 h 9909"/>
                <a:gd name="connsiteX1" fmla="*/ 10000 w 10000"/>
                <a:gd name="connsiteY1" fmla="*/ 7477 h 9909"/>
                <a:gd name="connsiteX2" fmla="*/ 9981 w 10000"/>
                <a:gd name="connsiteY2" fmla="*/ 9330 h 9909"/>
                <a:gd name="connsiteX3" fmla="*/ 9919 w 10000"/>
                <a:gd name="connsiteY3" fmla="*/ 9486 h 9909"/>
                <a:gd name="connsiteX4" fmla="*/ 9776 w 10000"/>
                <a:gd name="connsiteY4" fmla="*/ 9623 h 9909"/>
                <a:gd name="connsiteX5" fmla="*/ 9530 w 10000"/>
                <a:gd name="connsiteY5" fmla="*/ 9742 h 9909"/>
                <a:gd name="connsiteX6" fmla="*/ 9212 w 10000"/>
                <a:gd name="connsiteY6" fmla="*/ 9833 h 9909"/>
                <a:gd name="connsiteX7" fmla="*/ 8833 w 10000"/>
                <a:gd name="connsiteY7" fmla="*/ 9894 h 9909"/>
                <a:gd name="connsiteX8" fmla="*/ 8423 w 10000"/>
                <a:gd name="connsiteY8" fmla="*/ 9909 h 9909"/>
                <a:gd name="connsiteX9" fmla="*/ 1564 w 10000"/>
                <a:gd name="connsiteY9" fmla="*/ 9909 h 9909"/>
                <a:gd name="connsiteX10" fmla="*/ 1154 w 10000"/>
                <a:gd name="connsiteY10" fmla="*/ 9894 h 9909"/>
                <a:gd name="connsiteX11" fmla="*/ 785 w 10000"/>
                <a:gd name="connsiteY11" fmla="*/ 9833 h 9909"/>
                <a:gd name="connsiteX12" fmla="*/ 477 w 10000"/>
                <a:gd name="connsiteY12" fmla="*/ 9742 h 9909"/>
                <a:gd name="connsiteX13" fmla="*/ 241 w 10000"/>
                <a:gd name="connsiteY13" fmla="*/ 9623 h 9909"/>
                <a:gd name="connsiteX14" fmla="*/ 67 w 10000"/>
                <a:gd name="connsiteY14" fmla="*/ 9486 h 9909"/>
                <a:gd name="connsiteX15" fmla="*/ 16 w 10000"/>
                <a:gd name="connsiteY15" fmla="*/ 9330 h 9909"/>
                <a:gd name="connsiteX16" fmla="*/ 0 w 10000"/>
                <a:gd name="connsiteY16" fmla="*/ 7380 h 9909"/>
                <a:gd name="connsiteX17" fmla="*/ 16 w 10000"/>
                <a:gd name="connsiteY17" fmla="*/ 159 h 9909"/>
                <a:gd name="connsiteX18" fmla="*/ 47 w 10000"/>
                <a:gd name="connsiteY18" fmla="*/ 68 h 9909"/>
                <a:gd name="connsiteX19" fmla="*/ 109 w 10000"/>
                <a:gd name="connsiteY19" fmla="*/ 0 h 9909"/>
                <a:gd name="connsiteX0" fmla="*/ 47 w 10000"/>
                <a:gd name="connsiteY0" fmla="*/ 0 h 9931"/>
                <a:gd name="connsiteX1" fmla="*/ 10000 w 10000"/>
                <a:gd name="connsiteY1" fmla="*/ 7477 h 9931"/>
                <a:gd name="connsiteX2" fmla="*/ 9981 w 10000"/>
                <a:gd name="connsiteY2" fmla="*/ 9347 h 9931"/>
                <a:gd name="connsiteX3" fmla="*/ 9919 w 10000"/>
                <a:gd name="connsiteY3" fmla="*/ 9504 h 9931"/>
                <a:gd name="connsiteX4" fmla="*/ 9776 w 10000"/>
                <a:gd name="connsiteY4" fmla="*/ 9642 h 9931"/>
                <a:gd name="connsiteX5" fmla="*/ 9530 w 10000"/>
                <a:gd name="connsiteY5" fmla="*/ 9762 h 9931"/>
                <a:gd name="connsiteX6" fmla="*/ 9212 w 10000"/>
                <a:gd name="connsiteY6" fmla="*/ 9854 h 9931"/>
                <a:gd name="connsiteX7" fmla="*/ 8833 w 10000"/>
                <a:gd name="connsiteY7" fmla="*/ 9916 h 9931"/>
                <a:gd name="connsiteX8" fmla="*/ 8423 w 10000"/>
                <a:gd name="connsiteY8" fmla="*/ 9931 h 9931"/>
                <a:gd name="connsiteX9" fmla="*/ 1564 w 10000"/>
                <a:gd name="connsiteY9" fmla="*/ 9931 h 9931"/>
                <a:gd name="connsiteX10" fmla="*/ 1154 w 10000"/>
                <a:gd name="connsiteY10" fmla="*/ 9916 h 9931"/>
                <a:gd name="connsiteX11" fmla="*/ 785 w 10000"/>
                <a:gd name="connsiteY11" fmla="*/ 9854 h 9931"/>
                <a:gd name="connsiteX12" fmla="*/ 477 w 10000"/>
                <a:gd name="connsiteY12" fmla="*/ 9762 h 9931"/>
                <a:gd name="connsiteX13" fmla="*/ 241 w 10000"/>
                <a:gd name="connsiteY13" fmla="*/ 9642 h 9931"/>
                <a:gd name="connsiteX14" fmla="*/ 67 w 10000"/>
                <a:gd name="connsiteY14" fmla="*/ 9504 h 9931"/>
                <a:gd name="connsiteX15" fmla="*/ 16 w 10000"/>
                <a:gd name="connsiteY15" fmla="*/ 9347 h 9931"/>
                <a:gd name="connsiteX16" fmla="*/ 0 w 10000"/>
                <a:gd name="connsiteY16" fmla="*/ 7379 h 9931"/>
                <a:gd name="connsiteX17" fmla="*/ 16 w 10000"/>
                <a:gd name="connsiteY17" fmla="*/ 91 h 9931"/>
                <a:gd name="connsiteX18" fmla="*/ 47 w 10000"/>
                <a:gd name="connsiteY18" fmla="*/ 0 h 9931"/>
                <a:gd name="connsiteX0" fmla="*/ 16 w 10000"/>
                <a:gd name="connsiteY0" fmla="*/ 0 h 9908"/>
                <a:gd name="connsiteX1" fmla="*/ 10000 w 10000"/>
                <a:gd name="connsiteY1" fmla="*/ 7437 h 9908"/>
                <a:gd name="connsiteX2" fmla="*/ 9981 w 10000"/>
                <a:gd name="connsiteY2" fmla="*/ 9320 h 9908"/>
                <a:gd name="connsiteX3" fmla="*/ 9919 w 10000"/>
                <a:gd name="connsiteY3" fmla="*/ 9478 h 9908"/>
                <a:gd name="connsiteX4" fmla="*/ 9776 w 10000"/>
                <a:gd name="connsiteY4" fmla="*/ 9617 h 9908"/>
                <a:gd name="connsiteX5" fmla="*/ 9530 w 10000"/>
                <a:gd name="connsiteY5" fmla="*/ 9738 h 9908"/>
                <a:gd name="connsiteX6" fmla="*/ 9212 w 10000"/>
                <a:gd name="connsiteY6" fmla="*/ 9830 h 9908"/>
                <a:gd name="connsiteX7" fmla="*/ 8833 w 10000"/>
                <a:gd name="connsiteY7" fmla="*/ 9893 h 9908"/>
                <a:gd name="connsiteX8" fmla="*/ 8423 w 10000"/>
                <a:gd name="connsiteY8" fmla="*/ 9908 h 9908"/>
                <a:gd name="connsiteX9" fmla="*/ 1564 w 10000"/>
                <a:gd name="connsiteY9" fmla="*/ 9908 h 9908"/>
                <a:gd name="connsiteX10" fmla="*/ 1154 w 10000"/>
                <a:gd name="connsiteY10" fmla="*/ 9893 h 9908"/>
                <a:gd name="connsiteX11" fmla="*/ 785 w 10000"/>
                <a:gd name="connsiteY11" fmla="*/ 9830 h 9908"/>
                <a:gd name="connsiteX12" fmla="*/ 477 w 10000"/>
                <a:gd name="connsiteY12" fmla="*/ 9738 h 9908"/>
                <a:gd name="connsiteX13" fmla="*/ 241 w 10000"/>
                <a:gd name="connsiteY13" fmla="*/ 9617 h 9908"/>
                <a:gd name="connsiteX14" fmla="*/ 67 w 10000"/>
                <a:gd name="connsiteY14" fmla="*/ 9478 h 9908"/>
                <a:gd name="connsiteX15" fmla="*/ 16 w 10000"/>
                <a:gd name="connsiteY15" fmla="*/ 9320 h 9908"/>
                <a:gd name="connsiteX16" fmla="*/ 0 w 10000"/>
                <a:gd name="connsiteY16" fmla="*/ 7338 h 9908"/>
                <a:gd name="connsiteX17" fmla="*/ 16 w 10000"/>
                <a:gd name="connsiteY17" fmla="*/ 0 h 9908"/>
                <a:gd name="connsiteX0" fmla="*/ 0 w 10000"/>
                <a:gd name="connsiteY0" fmla="*/ 199 h 2793"/>
                <a:gd name="connsiteX1" fmla="*/ 10000 w 10000"/>
                <a:gd name="connsiteY1" fmla="*/ 299 h 2793"/>
                <a:gd name="connsiteX2" fmla="*/ 9981 w 10000"/>
                <a:gd name="connsiteY2" fmla="*/ 2200 h 2793"/>
                <a:gd name="connsiteX3" fmla="*/ 9919 w 10000"/>
                <a:gd name="connsiteY3" fmla="*/ 2359 h 2793"/>
                <a:gd name="connsiteX4" fmla="*/ 9776 w 10000"/>
                <a:gd name="connsiteY4" fmla="*/ 2499 h 2793"/>
                <a:gd name="connsiteX5" fmla="*/ 9530 w 10000"/>
                <a:gd name="connsiteY5" fmla="*/ 2621 h 2793"/>
                <a:gd name="connsiteX6" fmla="*/ 9212 w 10000"/>
                <a:gd name="connsiteY6" fmla="*/ 2714 h 2793"/>
                <a:gd name="connsiteX7" fmla="*/ 8833 w 10000"/>
                <a:gd name="connsiteY7" fmla="*/ 2778 h 2793"/>
                <a:gd name="connsiteX8" fmla="*/ 8423 w 10000"/>
                <a:gd name="connsiteY8" fmla="*/ 2793 h 2793"/>
                <a:gd name="connsiteX9" fmla="*/ 1564 w 10000"/>
                <a:gd name="connsiteY9" fmla="*/ 2793 h 2793"/>
                <a:gd name="connsiteX10" fmla="*/ 1154 w 10000"/>
                <a:gd name="connsiteY10" fmla="*/ 2778 h 2793"/>
                <a:gd name="connsiteX11" fmla="*/ 785 w 10000"/>
                <a:gd name="connsiteY11" fmla="*/ 2714 h 2793"/>
                <a:gd name="connsiteX12" fmla="*/ 477 w 10000"/>
                <a:gd name="connsiteY12" fmla="*/ 2621 h 2793"/>
                <a:gd name="connsiteX13" fmla="*/ 241 w 10000"/>
                <a:gd name="connsiteY13" fmla="*/ 2499 h 2793"/>
                <a:gd name="connsiteX14" fmla="*/ 67 w 10000"/>
                <a:gd name="connsiteY14" fmla="*/ 2359 h 2793"/>
                <a:gd name="connsiteX15" fmla="*/ 16 w 10000"/>
                <a:gd name="connsiteY15" fmla="*/ 2200 h 2793"/>
                <a:gd name="connsiteX16" fmla="*/ 0 w 10000"/>
                <a:gd name="connsiteY16" fmla="*/ 199 h 2793"/>
                <a:gd name="connsiteX0" fmla="*/ 0 w 10000"/>
                <a:gd name="connsiteY0" fmla="*/ 0 h 9288"/>
                <a:gd name="connsiteX1" fmla="*/ 10000 w 10000"/>
                <a:gd name="connsiteY1" fmla="*/ 359 h 9288"/>
                <a:gd name="connsiteX2" fmla="*/ 9981 w 10000"/>
                <a:gd name="connsiteY2" fmla="*/ 7165 h 9288"/>
                <a:gd name="connsiteX3" fmla="*/ 9919 w 10000"/>
                <a:gd name="connsiteY3" fmla="*/ 7734 h 9288"/>
                <a:gd name="connsiteX4" fmla="*/ 9776 w 10000"/>
                <a:gd name="connsiteY4" fmla="*/ 8235 h 9288"/>
                <a:gd name="connsiteX5" fmla="*/ 9530 w 10000"/>
                <a:gd name="connsiteY5" fmla="*/ 8672 h 9288"/>
                <a:gd name="connsiteX6" fmla="*/ 9212 w 10000"/>
                <a:gd name="connsiteY6" fmla="*/ 9005 h 9288"/>
                <a:gd name="connsiteX7" fmla="*/ 8833 w 10000"/>
                <a:gd name="connsiteY7" fmla="*/ 9234 h 9288"/>
                <a:gd name="connsiteX8" fmla="*/ 8423 w 10000"/>
                <a:gd name="connsiteY8" fmla="*/ 9288 h 9288"/>
                <a:gd name="connsiteX9" fmla="*/ 1564 w 10000"/>
                <a:gd name="connsiteY9" fmla="*/ 9288 h 9288"/>
                <a:gd name="connsiteX10" fmla="*/ 1154 w 10000"/>
                <a:gd name="connsiteY10" fmla="*/ 9234 h 9288"/>
                <a:gd name="connsiteX11" fmla="*/ 785 w 10000"/>
                <a:gd name="connsiteY11" fmla="*/ 9005 h 9288"/>
                <a:gd name="connsiteX12" fmla="*/ 477 w 10000"/>
                <a:gd name="connsiteY12" fmla="*/ 8672 h 9288"/>
                <a:gd name="connsiteX13" fmla="*/ 241 w 10000"/>
                <a:gd name="connsiteY13" fmla="*/ 8235 h 9288"/>
                <a:gd name="connsiteX14" fmla="*/ 67 w 10000"/>
                <a:gd name="connsiteY14" fmla="*/ 7734 h 9288"/>
                <a:gd name="connsiteX15" fmla="*/ 16 w 10000"/>
                <a:gd name="connsiteY15" fmla="*/ 7165 h 9288"/>
                <a:gd name="connsiteX16" fmla="*/ 0 w 10000"/>
                <a:gd name="connsiteY16" fmla="*/ 0 h 9288"/>
                <a:gd name="connsiteX0" fmla="*/ 755 w 10755"/>
                <a:gd name="connsiteY0" fmla="*/ 320 h 10320"/>
                <a:gd name="connsiteX1" fmla="*/ 10755 w 10755"/>
                <a:gd name="connsiteY1" fmla="*/ 707 h 10320"/>
                <a:gd name="connsiteX2" fmla="*/ 10736 w 10755"/>
                <a:gd name="connsiteY2" fmla="*/ 8034 h 10320"/>
                <a:gd name="connsiteX3" fmla="*/ 10674 w 10755"/>
                <a:gd name="connsiteY3" fmla="*/ 8647 h 10320"/>
                <a:gd name="connsiteX4" fmla="*/ 10531 w 10755"/>
                <a:gd name="connsiteY4" fmla="*/ 9186 h 10320"/>
                <a:gd name="connsiteX5" fmla="*/ 10285 w 10755"/>
                <a:gd name="connsiteY5" fmla="*/ 9657 h 10320"/>
                <a:gd name="connsiteX6" fmla="*/ 9967 w 10755"/>
                <a:gd name="connsiteY6" fmla="*/ 10015 h 10320"/>
                <a:gd name="connsiteX7" fmla="*/ 9588 w 10755"/>
                <a:gd name="connsiteY7" fmla="*/ 10262 h 10320"/>
                <a:gd name="connsiteX8" fmla="*/ 9178 w 10755"/>
                <a:gd name="connsiteY8" fmla="*/ 10320 h 10320"/>
                <a:gd name="connsiteX9" fmla="*/ 2319 w 10755"/>
                <a:gd name="connsiteY9" fmla="*/ 10320 h 10320"/>
                <a:gd name="connsiteX10" fmla="*/ 1909 w 10755"/>
                <a:gd name="connsiteY10" fmla="*/ 10262 h 10320"/>
                <a:gd name="connsiteX11" fmla="*/ 1540 w 10755"/>
                <a:gd name="connsiteY11" fmla="*/ 10015 h 10320"/>
                <a:gd name="connsiteX12" fmla="*/ 1232 w 10755"/>
                <a:gd name="connsiteY12" fmla="*/ 9657 h 10320"/>
                <a:gd name="connsiteX13" fmla="*/ 996 w 10755"/>
                <a:gd name="connsiteY13" fmla="*/ 9186 h 10320"/>
                <a:gd name="connsiteX14" fmla="*/ 822 w 10755"/>
                <a:gd name="connsiteY14" fmla="*/ 8647 h 10320"/>
                <a:gd name="connsiteX15" fmla="*/ 771 w 10755"/>
                <a:gd name="connsiteY15" fmla="*/ 8034 h 10320"/>
                <a:gd name="connsiteX16" fmla="*/ 712 w 10755"/>
                <a:gd name="connsiteY16" fmla="*/ 685 h 10320"/>
                <a:gd name="connsiteX17" fmla="*/ 755 w 10755"/>
                <a:gd name="connsiteY17" fmla="*/ 320 h 10320"/>
                <a:gd name="connsiteX0" fmla="*/ 728 w 10771"/>
                <a:gd name="connsiteY0" fmla="*/ 906 h 10541"/>
                <a:gd name="connsiteX1" fmla="*/ 10771 w 10771"/>
                <a:gd name="connsiteY1" fmla="*/ 928 h 10541"/>
                <a:gd name="connsiteX2" fmla="*/ 10752 w 10771"/>
                <a:gd name="connsiteY2" fmla="*/ 8255 h 10541"/>
                <a:gd name="connsiteX3" fmla="*/ 10690 w 10771"/>
                <a:gd name="connsiteY3" fmla="*/ 8868 h 10541"/>
                <a:gd name="connsiteX4" fmla="*/ 10547 w 10771"/>
                <a:gd name="connsiteY4" fmla="*/ 9407 h 10541"/>
                <a:gd name="connsiteX5" fmla="*/ 10301 w 10771"/>
                <a:gd name="connsiteY5" fmla="*/ 9878 h 10541"/>
                <a:gd name="connsiteX6" fmla="*/ 9983 w 10771"/>
                <a:gd name="connsiteY6" fmla="*/ 10236 h 10541"/>
                <a:gd name="connsiteX7" fmla="*/ 9604 w 10771"/>
                <a:gd name="connsiteY7" fmla="*/ 10483 h 10541"/>
                <a:gd name="connsiteX8" fmla="*/ 9194 w 10771"/>
                <a:gd name="connsiteY8" fmla="*/ 10541 h 10541"/>
                <a:gd name="connsiteX9" fmla="*/ 2335 w 10771"/>
                <a:gd name="connsiteY9" fmla="*/ 10541 h 10541"/>
                <a:gd name="connsiteX10" fmla="*/ 1925 w 10771"/>
                <a:gd name="connsiteY10" fmla="*/ 10483 h 10541"/>
                <a:gd name="connsiteX11" fmla="*/ 1556 w 10771"/>
                <a:gd name="connsiteY11" fmla="*/ 10236 h 10541"/>
                <a:gd name="connsiteX12" fmla="*/ 1248 w 10771"/>
                <a:gd name="connsiteY12" fmla="*/ 9878 h 10541"/>
                <a:gd name="connsiteX13" fmla="*/ 1012 w 10771"/>
                <a:gd name="connsiteY13" fmla="*/ 9407 h 10541"/>
                <a:gd name="connsiteX14" fmla="*/ 838 w 10771"/>
                <a:gd name="connsiteY14" fmla="*/ 8868 h 10541"/>
                <a:gd name="connsiteX15" fmla="*/ 787 w 10771"/>
                <a:gd name="connsiteY15" fmla="*/ 8255 h 10541"/>
                <a:gd name="connsiteX16" fmla="*/ 728 w 10771"/>
                <a:gd name="connsiteY16" fmla="*/ 906 h 10541"/>
                <a:gd name="connsiteX0" fmla="*/ 0 w 10043"/>
                <a:gd name="connsiteY0" fmla="*/ 906 h 10541"/>
                <a:gd name="connsiteX1" fmla="*/ 10043 w 10043"/>
                <a:gd name="connsiteY1" fmla="*/ 928 h 10541"/>
                <a:gd name="connsiteX2" fmla="*/ 10024 w 10043"/>
                <a:gd name="connsiteY2" fmla="*/ 8255 h 10541"/>
                <a:gd name="connsiteX3" fmla="*/ 9962 w 10043"/>
                <a:gd name="connsiteY3" fmla="*/ 8868 h 10541"/>
                <a:gd name="connsiteX4" fmla="*/ 9819 w 10043"/>
                <a:gd name="connsiteY4" fmla="*/ 9407 h 10541"/>
                <a:gd name="connsiteX5" fmla="*/ 9573 w 10043"/>
                <a:gd name="connsiteY5" fmla="*/ 9878 h 10541"/>
                <a:gd name="connsiteX6" fmla="*/ 9255 w 10043"/>
                <a:gd name="connsiteY6" fmla="*/ 10236 h 10541"/>
                <a:gd name="connsiteX7" fmla="*/ 8876 w 10043"/>
                <a:gd name="connsiteY7" fmla="*/ 10483 h 10541"/>
                <a:gd name="connsiteX8" fmla="*/ 8466 w 10043"/>
                <a:gd name="connsiteY8" fmla="*/ 10541 h 10541"/>
                <a:gd name="connsiteX9" fmla="*/ 1607 w 10043"/>
                <a:gd name="connsiteY9" fmla="*/ 10541 h 10541"/>
                <a:gd name="connsiteX10" fmla="*/ 1197 w 10043"/>
                <a:gd name="connsiteY10" fmla="*/ 10483 h 10541"/>
                <a:gd name="connsiteX11" fmla="*/ 828 w 10043"/>
                <a:gd name="connsiteY11" fmla="*/ 10236 h 10541"/>
                <a:gd name="connsiteX12" fmla="*/ 520 w 10043"/>
                <a:gd name="connsiteY12" fmla="*/ 9878 h 10541"/>
                <a:gd name="connsiteX13" fmla="*/ 284 w 10043"/>
                <a:gd name="connsiteY13" fmla="*/ 9407 h 10541"/>
                <a:gd name="connsiteX14" fmla="*/ 110 w 10043"/>
                <a:gd name="connsiteY14" fmla="*/ 8868 h 10541"/>
                <a:gd name="connsiteX15" fmla="*/ 59 w 10043"/>
                <a:gd name="connsiteY15" fmla="*/ 8255 h 10541"/>
                <a:gd name="connsiteX16" fmla="*/ 0 w 10043"/>
                <a:gd name="connsiteY16" fmla="*/ 906 h 10541"/>
                <a:gd name="connsiteX0" fmla="*/ 0 w 10043"/>
                <a:gd name="connsiteY0" fmla="*/ 0 h 9635"/>
                <a:gd name="connsiteX1" fmla="*/ 10043 w 10043"/>
                <a:gd name="connsiteY1" fmla="*/ 22 h 9635"/>
                <a:gd name="connsiteX2" fmla="*/ 10024 w 10043"/>
                <a:gd name="connsiteY2" fmla="*/ 7349 h 9635"/>
                <a:gd name="connsiteX3" fmla="*/ 9962 w 10043"/>
                <a:gd name="connsiteY3" fmla="*/ 7962 h 9635"/>
                <a:gd name="connsiteX4" fmla="*/ 9819 w 10043"/>
                <a:gd name="connsiteY4" fmla="*/ 8501 h 9635"/>
                <a:gd name="connsiteX5" fmla="*/ 9573 w 10043"/>
                <a:gd name="connsiteY5" fmla="*/ 8972 h 9635"/>
                <a:gd name="connsiteX6" fmla="*/ 9255 w 10043"/>
                <a:gd name="connsiteY6" fmla="*/ 9330 h 9635"/>
                <a:gd name="connsiteX7" fmla="*/ 8876 w 10043"/>
                <a:gd name="connsiteY7" fmla="*/ 9577 h 9635"/>
                <a:gd name="connsiteX8" fmla="*/ 8466 w 10043"/>
                <a:gd name="connsiteY8" fmla="*/ 9635 h 9635"/>
                <a:gd name="connsiteX9" fmla="*/ 1607 w 10043"/>
                <a:gd name="connsiteY9" fmla="*/ 9635 h 9635"/>
                <a:gd name="connsiteX10" fmla="*/ 1197 w 10043"/>
                <a:gd name="connsiteY10" fmla="*/ 9577 h 9635"/>
                <a:gd name="connsiteX11" fmla="*/ 828 w 10043"/>
                <a:gd name="connsiteY11" fmla="*/ 9330 h 9635"/>
                <a:gd name="connsiteX12" fmla="*/ 520 w 10043"/>
                <a:gd name="connsiteY12" fmla="*/ 8972 h 9635"/>
                <a:gd name="connsiteX13" fmla="*/ 284 w 10043"/>
                <a:gd name="connsiteY13" fmla="*/ 8501 h 9635"/>
                <a:gd name="connsiteX14" fmla="*/ 110 w 10043"/>
                <a:gd name="connsiteY14" fmla="*/ 7962 h 9635"/>
                <a:gd name="connsiteX15" fmla="*/ 59 w 10043"/>
                <a:gd name="connsiteY15" fmla="*/ 7349 h 9635"/>
                <a:gd name="connsiteX16" fmla="*/ 0 w 10043"/>
                <a:gd name="connsiteY16" fmla="*/ 0 h 9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043" h="9635">
                  <a:moveTo>
                    <a:pt x="0" y="0"/>
                  </a:moveTo>
                  <a:lnTo>
                    <a:pt x="10043" y="22"/>
                  </a:lnTo>
                  <a:cubicBezTo>
                    <a:pt x="10037" y="2464"/>
                    <a:pt x="10030" y="4905"/>
                    <a:pt x="10024" y="7349"/>
                  </a:cubicBezTo>
                  <a:cubicBezTo>
                    <a:pt x="10003" y="7550"/>
                    <a:pt x="9983" y="7762"/>
                    <a:pt x="9962" y="7962"/>
                  </a:cubicBezTo>
                  <a:cubicBezTo>
                    <a:pt x="9914" y="8140"/>
                    <a:pt x="9867" y="8328"/>
                    <a:pt x="9819" y="8501"/>
                  </a:cubicBezTo>
                  <a:lnTo>
                    <a:pt x="9573" y="8972"/>
                  </a:lnTo>
                  <a:lnTo>
                    <a:pt x="9255" y="9330"/>
                  </a:lnTo>
                  <a:lnTo>
                    <a:pt x="8876" y="9577"/>
                  </a:lnTo>
                  <a:lnTo>
                    <a:pt x="8466" y="9635"/>
                  </a:lnTo>
                  <a:lnTo>
                    <a:pt x="1607" y="9635"/>
                  </a:lnTo>
                  <a:lnTo>
                    <a:pt x="1197" y="9577"/>
                  </a:lnTo>
                  <a:lnTo>
                    <a:pt x="828" y="9330"/>
                  </a:lnTo>
                  <a:lnTo>
                    <a:pt x="520" y="8972"/>
                  </a:lnTo>
                  <a:lnTo>
                    <a:pt x="284" y="8501"/>
                  </a:lnTo>
                  <a:lnTo>
                    <a:pt x="110" y="7962"/>
                  </a:lnTo>
                  <a:cubicBezTo>
                    <a:pt x="93" y="7762"/>
                    <a:pt x="76" y="7550"/>
                    <a:pt x="59" y="7349"/>
                  </a:cubicBezTo>
                  <a:cubicBezTo>
                    <a:pt x="39" y="4899"/>
                    <a:pt x="20" y="2450"/>
                    <a:pt x="0" y="0"/>
                  </a:cubicBezTo>
                  <a:close/>
                </a:path>
              </a:pathLst>
            </a:custGeom>
            <a:gradFill>
              <a:gsLst>
                <a:gs pos="83000">
                  <a:schemeClr val="bg1">
                    <a:lumMod val="63000"/>
                  </a:schemeClr>
                </a:gs>
                <a:gs pos="0">
                  <a:srgbClr val="5A5A5A">
                    <a:lumMod val="54000"/>
                  </a:srgbClr>
                </a:gs>
                <a:gs pos="39195">
                  <a:schemeClr val="bg1">
                    <a:lumMod val="89000"/>
                    <a:lumOff val="11000"/>
                  </a:schemeClr>
                </a:gs>
                <a:gs pos="62000">
                  <a:srgbClr val="000000">
                    <a:lumMod val="77000"/>
                  </a:srgbClr>
                </a:gs>
                <a:gs pos="13000">
                  <a:schemeClr val="bg1">
                    <a:lumMod val="65000"/>
                  </a:schemeClr>
                </a:gs>
                <a:gs pos="100000">
                  <a:schemeClr val="tx1">
                    <a:alpha val="53000"/>
                    <a:lumMod val="66000"/>
                    <a:lumOff val="34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4" name="Freeform 12"/>
            <p:cNvSpPr>
              <a:spLocks/>
            </p:cNvSpPr>
            <p:nvPr/>
          </p:nvSpPr>
          <p:spPr bwMode="auto">
            <a:xfrm rot="3243413">
              <a:off x="4387656" y="4507301"/>
              <a:ext cx="649010" cy="472190"/>
            </a:xfrm>
            <a:custGeom>
              <a:avLst/>
              <a:gdLst>
                <a:gd name="T0" fmla="*/ 124 w 972"/>
                <a:gd name="T1" fmla="*/ 0 h 2636"/>
                <a:gd name="T2" fmla="*/ 151 w 972"/>
                <a:gd name="T3" fmla="*/ 0 h 2636"/>
                <a:gd name="T4" fmla="*/ 820 w 972"/>
                <a:gd name="T5" fmla="*/ 0 h 2636"/>
                <a:gd name="T6" fmla="*/ 848 w 972"/>
                <a:gd name="T7" fmla="*/ 0 h 2636"/>
                <a:gd name="T8" fmla="*/ 873 w 972"/>
                <a:gd name="T9" fmla="*/ 0 h 2636"/>
                <a:gd name="T10" fmla="*/ 897 w 972"/>
                <a:gd name="T11" fmla="*/ 2 h 2636"/>
                <a:gd name="T12" fmla="*/ 919 w 972"/>
                <a:gd name="T13" fmla="*/ 6 h 2636"/>
                <a:gd name="T14" fmla="*/ 937 w 972"/>
                <a:gd name="T15" fmla="*/ 11 h 2636"/>
                <a:gd name="T16" fmla="*/ 952 w 972"/>
                <a:gd name="T17" fmla="*/ 20 h 2636"/>
                <a:gd name="T18" fmla="*/ 963 w 972"/>
                <a:gd name="T19" fmla="*/ 35 h 2636"/>
                <a:gd name="T20" fmla="*/ 970 w 972"/>
                <a:gd name="T21" fmla="*/ 53 h 2636"/>
                <a:gd name="T22" fmla="*/ 972 w 972"/>
                <a:gd name="T23" fmla="*/ 77 h 2636"/>
                <a:gd name="T24" fmla="*/ 972 w 972"/>
                <a:gd name="T25" fmla="*/ 2484 h 2636"/>
                <a:gd name="T26" fmla="*/ 966 w 972"/>
                <a:gd name="T27" fmla="*/ 2525 h 2636"/>
                <a:gd name="T28" fmla="*/ 952 w 972"/>
                <a:gd name="T29" fmla="*/ 2561 h 2636"/>
                <a:gd name="T30" fmla="*/ 928 w 972"/>
                <a:gd name="T31" fmla="*/ 2592 h 2636"/>
                <a:gd name="T32" fmla="*/ 897 w 972"/>
                <a:gd name="T33" fmla="*/ 2616 h 2636"/>
                <a:gd name="T34" fmla="*/ 860 w 972"/>
                <a:gd name="T35" fmla="*/ 2632 h 2636"/>
                <a:gd name="T36" fmla="*/ 820 w 972"/>
                <a:gd name="T37" fmla="*/ 2636 h 2636"/>
                <a:gd name="T38" fmla="*/ 151 w 972"/>
                <a:gd name="T39" fmla="*/ 2636 h 2636"/>
                <a:gd name="T40" fmla="*/ 111 w 972"/>
                <a:gd name="T41" fmla="*/ 2632 h 2636"/>
                <a:gd name="T42" fmla="*/ 75 w 972"/>
                <a:gd name="T43" fmla="*/ 2616 h 2636"/>
                <a:gd name="T44" fmla="*/ 45 w 972"/>
                <a:gd name="T45" fmla="*/ 2592 h 2636"/>
                <a:gd name="T46" fmla="*/ 22 w 972"/>
                <a:gd name="T47" fmla="*/ 2561 h 2636"/>
                <a:gd name="T48" fmla="*/ 5 w 972"/>
                <a:gd name="T49" fmla="*/ 2525 h 2636"/>
                <a:gd name="T50" fmla="*/ 0 w 972"/>
                <a:gd name="T51" fmla="*/ 2484 h 2636"/>
                <a:gd name="T52" fmla="*/ 0 w 972"/>
                <a:gd name="T53" fmla="*/ 77 h 2636"/>
                <a:gd name="T54" fmla="*/ 3 w 972"/>
                <a:gd name="T55" fmla="*/ 53 h 2636"/>
                <a:gd name="T56" fmla="*/ 9 w 972"/>
                <a:gd name="T57" fmla="*/ 35 h 2636"/>
                <a:gd name="T58" fmla="*/ 22 w 972"/>
                <a:gd name="T59" fmla="*/ 20 h 2636"/>
                <a:gd name="T60" fmla="*/ 36 w 972"/>
                <a:gd name="T61" fmla="*/ 11 h 2636"/>
                <a:gd name="T62" fmla="*/ 54 w 972"/>
                <a:gd name="T63" fmla="*/ 6 h 2636"/>
                <a:gd name="T64" fmla="*/ 75 w 972"/>
                <a:gd name="T65" fmla="*/ 2 h 2636"/>
                <a:gd name="T66" fmla="*/ 98 w 972"/>
                <a:gd name="T67" fmla="*/ 0 h 2636"/>
                <a:gd name="T68" fmla="*/ 124 w 972"/>
                <a:gd name="T69" fmla="*/ 0 h 2636"/>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35 w 10035"/>
                <a:gd name="connsiteY12" fmla="*/ 9423 h 10000"/>
                <a:gd name="connsiteX13" fmla="*/ 9973 w 10035"/>
                <a:gd name="connsiteY13" fmla="*/ 9579 h 10000"/>
                <a:gd name="connsiteX14" fmla="*/ 9829 w 10035"/>
                <a:gd name="connsiteY14" fmla="*/ 9715 h 10000"/>
                <a:gd name="connsiteX15" fmla="*/ 9582 w 10035"/>
                <a:gd name="connsiteY15" fmla="*/ 9833 h 10000"/>
                <a:gd name="connsiteX16" fmla="*/ 9263 w 10035"/>
                <a:gd name="connsiteY16" fmla="*/ 9924 h 10000"/>
                <a:gd name="connsiteX17" fmla="*/ 8883 w 10035"/>
                <a:gd name="connsiteY17" fmla="*/ 9985 h 10000"/>
                <a:gd name="connsiteX18" fmla="*/ 8471 w 10035"/>
                <a:gd name="connsiteY18" fmla="*/ 10000 h 10000"/>
                <a:gd name="connsiteX19" fmla="*/ 1588 w 10035"/>
                <a:gd name="connsiteY19" fmla="*/ 10000 h 10000"/>
                <a:gd name="connsiteX20" fmla="*/ 1177 w 10035"/>
                <a:gd name="connsiteY20" fmla="*/ 9985 h 10000"/>
                <a:gd name="connsiteX21" fmla="*/ 807 w 10035"/>
                <a:gd name="connsiteY21" fmla="*/ 9924 h 10000"/>
                <a:gd name="connsiteX22" fmla="*/ 498 w 10035"/>
                <a:gd name="connsiteY22" fmla="*/ 9833 h 10000"/>
                <a:gd name="connsiteX23" fmla="*/ 261 w 10035"/>
                <a:gd name="connsiteY23" fmla="*/ 9715 h 10000"/>
                <a:gd name="connsiteX24" fmla="*/ 86 w 10035"/>
                <a:gd name="connsiteY24" fmla="*/ 9579 h 10000"/>
                <a:gd name="connsiteX25" fmla="*/ 35 w 10035"/>
                <a:gd name="connsiteY25" fmla="*/ 9423 h 10000"/>
                <a:gd name="connsiteX26" fmla="*/ 0 w 10035"/>
                <a:gd name="connsiteY26" fmla="*/ 2691 h 10000"/>
                <a:gd name="connsiteX27" fmla="*/ 35 w 10035"/>
                <a:gd name="connsiteY27" fmla="*/ 292 h 10000"/>
                <a:gd name="connsiteX28" fmla="*/ 66 w 10035"/>
                <a:gd name="connsiteY28" fmla="*/ 201 h 10000"/>
                <a:gd name="connsiteX29" fmla="*/ 128 w 10035"/>
                <a:gd name="connsiteY29" fmla="*/ 133 h 10000"/>
                <a:gd name="connsiteX30" fmla="*/ 261 w 10035"/>
                <a:gd name="connsiteY30" fmla="*/ 76 h 10000"/>
                <a:gd name="connsiteX31" fmla="*/ 405 w 10035"/>
                <a:gd name="connsiteY31" fmla="*/ 42 h 10000"/>
                <a:gd name="connsiteX32" fmla="*/ 591 w 10035"/>
                <a:gd name="connsiteY32" fmla="*/ 23 h 10000"/>
                <a:gd name="connsiteX33" fmla="*/ 807 w 10035"/>
                <a:gd name="connsiteY33" fmla="*/ 8 h 10000"/>
                <a:gd name="connsiteX34" fmla="*/ 1043 w 10035"/>
                <a:gd name="connsiteY34" fmla="*/ 0 h 10000"/>
                <a:gd name="connsiteX35" fmla="*/ 1311 w 10035"/>
                <a:gd name="connsiteY35"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9263 w 10035"/>
                <a:gd name="connsiteY17" fmla="*/ 9924 h 10000"/>
                <a:gd name="connsiteX18" fmla="*/ 8883 w 10035"/>
                <a:gd name="connsiteY18" fmla="*/ 9985 h 10000"/>
                <a:gd name="connsiteX19" fmla="*/ 8471 w 10035"/>
                <a:gd name="connsiteY19" fmla="*/ 10000 h 10000"/>
                <a:gd name="connsiteX20" fmla="*/ 1588 w 10035"/>
                <a:gd name="connsiteY20" fmla="*/ 10000 h 10000"/>
                <a:gd name="connsiteX21" fmla="*/ 1177 w 10035"/>
                <a:gd name="connsiteY21" fmla="*/ 9985 h 10000"/>
                <a:gd name="connsiteX22" fmla="*/ 807 w 10035"/>
                <a:gd name="connsiteY22" fmla="*/ 9924 h 10000"/>
                <a:gd name="connsiteX23" fmla="*/ 498 w 10035"/>
                <a:gd name="connsiteY23" fmla="*/ 9833 h 10000"/>
                <a:gd name="connsiteX24" fmla="*/ 261 w 10035"/>
                <a:gd name="connsiteY24" fmla="*/ 9715 h 10000"/>
                <a:gd name="connsiteX25" fmla="*/ 86 w 10035"/>
                <a:gd name="connsiteY25" fmla="*/ 9579 h 10000"/>
                <a:gd name="connsiteX26" fmla="*/ 35 w 10035"/>
                <a:gd name="connsiteY26" fmla="*/ 9423 h 10000"/>
                <a:gd name="connsiteX27" fmla="*/ 0 w 10035"/>
                <a:gd name="connsiteY27" fmla="*/ 2691 h 10000"/>
                <a:gd name="connsiteX28" fmla="*/ 35 w 10035"/>
                <a:gd name="connsiteY28" fmla="*/ 292 h 10000"/>
                <a:gd name="connsiteX29" fmla="*/ 66 w 10035"/>
                <a:gd name="connsiteY29" fmla="*/ 201 h 10000"/>
                <a:gd name="connsiteX30" fmla="*/ 128 w 10035"/>
                <a:gd name="connsiteY30" fmla="*/ 133 h 10000"/>
                <a:gd name="connsiteX31" fmla="*/ 261 w 10035"/>
                <a:gd name="connsiteY31" fmla="*/ 76 h 10000"/>
                <a:gd name="connsiteX32" fmla="*/ 405 w 10035"/>
                <a:gd name="connsiteY32" fmla="*/ 42 h 10000"/>
                <a:gd name="connsiteX33" fmla="*/ 591 w 10035"/>
                <a:gd name="connsiteY33" fmla="*/ 23 h 10000"/>
                <a:gd name="connsiteX34" fmla="*/ 807 w 10035"/>
                <a:gd name="connsiteY34" fmla="*/ 8 h 10000"/>
                <a:gd name="connsiteX35" fmla="*/ 1043 w 10035"/>
                <a:gd name="connsiteY35" fmla="*/ 0 h 10000"/>
                <a:gd name="connsiteX36" fmla="*/ 1311 w 10035"/>
                <a:gd name="connsiteY36"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9263 w 10035"/>
                <a:gd name="connsiteY17" fmla="*/ 9924 h 10000"/>
                <a:gd name="connsiteX18" fmla="*/ 8883 w 10035"/>
                <a:gd name="connsiteY18" fmla="*/ 9985 h 10000"/>
                <a:gd name="connsiteX19" fmla="*/ 1588 w 10035"/>
                <a:gd name="connsiteY19" fmla="*/ 10000 h 10000"/>
                <a:gd name="connsiteX20" fmla="*/ 1177 w 10035"/>
                <a:gd name="connsiteY20" fmla="*/ 9985 h 10000"/>
                <a:gd name="connsiteX21" fmla="*/ 807 w 10035"/>
                <a:gd name="connsiteY21" fmla="*/ 9924 h 10000"/>
                <a:gd name="connsiteX22" fmla="*/ 498 w 10035"/>
                <a:gd name="connsiteY22" fmla="*/ 9833 h 10000"/>
                <a:gd name="connsiteX23" fmla="*/ 261 w 10035"/>
                <a:gd name="connsiteY23" fmla="*/ 9715 h 10000"/>
                <a:gd name="connsiteX24" fmla="*/ 86 w 10035"/>
                <a:gd name="connsiteY24" fmla="*/ 9579 h 10000"/>
                <a:gd name="connsiteX25" fmla="*/ 35 w 10035"/>
                <a:gd name="connsiteY25" fmla="*/ 9423 h 10000"/>
                <a:gd name="connsiteX26" fmla="*/ 0 w 10035"/>
                <a:gd name="connsiteY26" fmla="*/ 2691 h 10000"/>
                <a:gd name="connsiteX27" fmla="*/ 35 w 10035"/>
                <a:gd name="connsiteY27" fmla="*/ 292 h 10000"/>
                <a:gd name="connsiteX28" fmla="*/ 66 w 10035"/>
                <a:gd name="connsiteY28" fmla="*/ 201 h 10000"/>
                <a:gd name="connsiteX29" fmla="*/ 128 w 10035"/>
                <a:gd name="connsiteY29" fmla="*/ 133 h 10000"/>
                <a:gd name="connsiteX30" fmla="*/ 261 w 10035"/>
                <a:gd name="connsiteY30" fmla="*/ 76 h 10000"/>
                <a:gd name="connsiteX31" fmla="*/ 405 w 10035"/>
                <a:gd name="connsiteY31" fmla="*/ 42 h 10000"/>
                <a:gd name="connsiteX32" fmla="*/ 591 w 10035"/>
                <a:gd name="connsiteY32" fmla="*/ 23 h 10000"/>
                <a:gd name="connsiteX33" fmla="*/ 807 w 10035"/>
                <a:gd name="connsiteY33" fmla="*/ 8 h 10000"/>
                <a:gd name="connsiteX34" fmla="*/ 1043 w 10035"/>
                <a:gd name="connsiteY34" fmla="*/ 0 h 10000"/>
                <a:gd name="connsiteX35" fmla="*/ 1311 w 10035"/>
                <a:gd name="connsiteY35"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9263 w 10035"/>
                <a:gd name="connsiteY17" fmla="*/ 9924 h 10000"/>
                <a:gd name="connsiteX18" fmla="*/ 1588 w 10035"/>
                <a:gd name="connsiteY18" fmla="*/ 10000 h 10000"/>
                <a:gd name="connsiteX19" fmla="*/ 1177 w 10035"/>
                <a:gd name="connsiteY19" fmla="*/ 9985 h 10000"/>
                <a:gd name="connsiteX20" fmla="*/ 807 w 10035"/>
                <a:gd name="connsiteY20" fmla="*/ 9924 h 10000"/>
                <a:gd name="connsiteX21" fmla="*/ 498 w 10035"/>
                <a:gd name="connsiteY21" fmla="*/ 9833 h 10000"/>
                <a:gd name="connsiteX22" fmla="*/ 261 w 10035"/>
                <a:gd name="connsiteY22" fmla="*/ 9715 h 10000"/>
                <a:gd name="connsiteX23" fmla="*/ 86 w 10035"/>
                <a:gd name="connsiteY23" fmla="*/ 9579 h 10000"/>
                <a:gd name="connsiteX24" fmla="*/ 35 w 10035"/>
                <a:gd name="connsiteY24" fmla="*/ 9423 h 10000"/>
                <a:gd name="connsiteX25" fmla="*/ 0 w 10035"/>
                <a:gd name="connsiteY25" fmla="*/ 2691 h 10000"/>
                <a:gd name="connsiteX26" fmla="*/ 35 w 10035"/>
                <a:gd name="connsiteY26" fmla="*/ 292 h 10000"/>
                <a:gd name="connsiteX27" fmla="*/ 66 w 10035"/>
                <a:gd name="connsiteY27" fmla="*/ 201 h 10000"/>
                <a:gd name="connsiteX28" fmla="*/ 128 w 10035"/>
                <a:gd name="connsiteY28" fmla="*/ 133 h 10000"/>
                <a:gd name="connsiteX29" fmla="*/ 261 w 10035"/>
                <a:gd name="connsiteY29" fmla="*/ 76 h 10000"/>
                <a:gd name="connsiteX30" fmla="*/ 405 w 10035"/>
                <a:gd name="connsiteY30" fmla="*/ 42 h 10000"/>
                <a:gd name="connsiteX31" fmla="*/ 591 w 10035"/>
                <a:gd name="connsiteY31" fmla="*/ 23 h 10000"/>
                <a:gd name="connsiteX32" fmla="*/ 807 w 10035"/>
                <a:gd name="connsiteY32" fmla="*/ 8 h 10000"/>
                <a:gd name="connsiteX33" fmla="*/ 1043 w 10035"/>
                <a:gd name="connsiteY33" fmla="*/ 0 h 10000"/>
                <a:gd name="connsiteX34" fmla="*/ 1311 w 10035"/>
                <a:gd name="connsiteY34"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1588 w 10035"/>
                <a:gd name="connsiteY17" fmla="*/ 10000 h 10000"/>
                <a:gd name="connsiteX18" fmla="*/ 1177 w 10035"/>
                <a:gd name="connsiteY18" fmla="*/ 9985 h 10000"/>
                <a:gd name="connsiteX19" fmla="*/ 807 w 10035"/>
                <a:gd name="connsiteY19" fmla="*/ 9924 h 10000"/>
                <a:gd name="connsiteX20" fmla="*/ 498 w 10035"/>
                <a:gd name="connsiteY20" fmla="*/ 9833 h 10000"/>
                <a:gd name="connsiteX21" fmla="*/ 261 w 10035"/>
                <a:gd name="connsiteY21" fmla="*/ 9715 h 10000"/>
                <a:gd name="connsiteX22" fmla="*/ 86 w 10035"/>
                <a:gd name="connsiteY22" fmla="*/ 9579 h 10000"/>
                <a:gd name="connsiteX23" fmla="*/ 35 w 10035"/>
                <a:gd name="connsiteY23" fmla="*/ 9423 h 10000"/>
                <a:gd name="connsiteX24" fmla="*/ 0 w 10035"/>
                <a:gd name="connsiteY24" fmla="*/ 2691 h 10000"/>
                <a:gd name="connsiteX25" fmla="*/ 35 w 10035"/>
                <a:gd name="connsiteY25" fmla="*/ 292 h 10000"/>
                <a:gd name="connsiteX26" fmla="*/ 66 w 10035"/>
                <a:gd name="connsiteY26" fmla="*/ 201 h 10000"/>
                <a:gd name="connsiteX27" fmla="*/ 128 w 10035"/>
                <a:gd name="connsiteY27" fmla="*/ 133 h 10000"/>
                <a:gd name="connsiteX28" fmla="*/ 261 w 10035"/>
                <a:gd name="connsiteY28" fmla="*/ 76 h 10000"/>
                <a:gd name="connsiteX29" fmla="*/ 405 w 10035"/>
                <a:gd name="connsiteY29" fmla="*/ 42 h 10000"/>
                <a:gd name="connsiteX30" fmla="*/ 591 w 10035"/>
                <a:gd name="connsiteY30" fmla="*/ 23 h 10000"/>
                <a:gd name="connsiteX31" fmla="*/ 807 w 10035"/>
                <a:gd name="connsiteY31" fmla="*/ 8 h 10000"/>
                <a:gd name="connsiteX32" fmla="*/ 1043 w 10035"/>
                <a:gd name="connsiteY32" fmla="*/ 0 h 10000"/>
                <a:gd name="connsiteX33" fmla="*/ 1311 w 10035"/>
                <a:gd name="connsiteY33"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1588 w 10035"/>
                <a:gd name="connsiteY16" fmla="*/ 10000 h 10000"/>
                <a:gd name="connsiteX17" fmla="*/ 1177 w 10035"/>
                <a:gd name="connsiteY17" fmla="*/ 9985 h 10000"/>
                <a:gd name="connsiteX18" fmla="*/ 807 w 10035"/>
                <a:gd name="connsiteY18" fmla="*/ 9924 h 10000"/>
                <a:gd name="connsiteX19" fmla="*/ 498 w 10035"/>
                <a:gd name="connsiteY19" fmla="*/ 9833 h 10000"/>
                <a:gd name="connsiteX20" fmla="*/ 261 w 10035"/>
                <a:gd name="connsiteY20" fmla="*/ 9715 h 10000"/>
                <a:gd name="connsiteX21" fmla="*/ 86 w 10035"/>
                <a:gd name="connsiteY21" fmla="*/ 9579 h 10000"/>
                <a:gd name="connsiteX22" fmla="*/ 35 w 10035"/>
                <a:gd name="connsiteY22" fmla="*/ 9423 h 10000"/>
                <a:gd name="connsiteX23" fmla="*/ 0 w 10035"/>
                <a:gd name="connsiteY23" fmla="*/ 2691 h 10000"/>
                <a:gd name="connsiteX24" fmla="*/ 35 w 10035"/>
                <a:gd name="connsiteY24" fmla="*/ 292 h 10000"/>
                <a:gd name="connsiteX25" fmla="*/ 66 w 10035"/>
                <a:gd name="connsiteY25" fmla="*/ 201 h 10000"/>
                <a:gd name="connsiteX26" fmla="*/ 128 w 10035"/>
                <a:gd name="connsiteY26" fmla="*/ 133 h 10000"/>
                <a:gd name="connsiteX27" fmla="*/ 261 w 10035"/>
                <a:gd name="connsiteY27" fmla="*/ 76 h 10000"/>
                <a:gd name="connsiteX28" fmla="*/ 405 w 10035"/>
                <a:gd name="connsiteY28" fmla="*/ 42 h 10000"/>
                <a:gd name="connsiteX29" fmla="*/ 591 w 10035"/>
                <a:gd name="connsiteY29" fmla="*/ 23 h 10000"/>
                <a:gd name="connsiteX30" fmla="*/ 807 w 10035"/>
                <a:gd name="connsiteY30" fmla="*/ 8 h 10000"/>
                <a:gd name="connsiteX31" fmla="*/ 1043 w 10035"/>
                <a:gd name="connsiteY31" fmla="*/ 0 h 10000"/>
                <a:gd name="connsiteX32" fmla="*/ 1311 w 10035"/>
                <a:gd name="connsiteY32"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1588 w 10035"/>
                <a:gd name="connsiteY15" fmla="*/ 10000 h 10000"/>
                <a:gd name="connsiteX16" fmla="*/ 1177 w 10035"/>
                <a:gd name="connsiteY16" fmla="*/ 9985 h 10000"/>
                <a:gd name="connsiteX17" fmla="*/ 807 w 10035"/>
                <a:gd name="connsiteY17" fmla="*/ 9924 h 10000"/>
                <a:gd name="connsiteX18" fmla="*/ 498 w 10035"/>
                <a:gd name="connsiteY18" fmla="*/ 9833 h 10000"/>
                <a:gd name="connsiteX19" fmla="*/ 261 w 10035"/>
                <a:gd name="connsiteY19" fmla="*/ 9715 h 10000"/>
                <a:gd name="connsiteX20" fmla="*/ 86 w 10035"/>
                <a:gd name="connsiteY20" fmla="*/ 9579 h 10000"/>
                <a:gd name="connsiteX21" fmla="*/ 35 w 10035"/>
                <a:gd name="connsiteY21" fmla="*/ 9423 h 10000"/>
                <a:gd name="connsiteX22" fmla="*/ 0 w 10035"/>
                <a:gd name="connsiteY22" fmla="*/ 2691 h 10000"/>
                <a:gd name="connsiteX23" fmla="*/ 35 w 10035"/>
                <a:gd name="connsiteY23" fmla="*/ 292 h 10000"/>
                <a:gd name="connsiteX24" fmla="*/ 66 w 10035"/>
                <a:gd name="connsiteY24" fmla="*/ 201 h 10000"/>
                <a:gd name="connsiteX25" fmla="*/ 128 w 10035"/>
                <a:gd name="connsiteY25" fmla="*/ 133 h 10000"/>
                <a:gd name="connsiteX26" fmla="*/ 261 w 10035"/>
                <a:gd name="connsiteY26" fmla="*/ 76 h 10000"/>
                <a:gd name="connsiteX27" fmla="*/ 405 w 10035"/>
                <a:gd name="connsiteY27" fmla="*/ 42 h 10000"/>
                <a:gd name="connsiteX28" fmla="*/ 591 w 10035"/>
                <a:gd name="connsiteY28" fmla="*/ 23 h 10000"/>
                <a:gd name="connsiteX29" fmla="*/ 807 w 10035"/>
                <a:gd name="connsiteY29" fmla="*/ 8 h 10000"/>
                <a:gd name="connsiteX30" fmla="*/ 1043 w 10035"/>
                <a:gd name="connsiteY30" fmla="*/ 0 h 10000"/>
                <a:gd name="connsiteX31" fmla="*/ 1311 w 10035"/>
                <a:gd name="connsiteY31" fmla="*/ 0 h 10000"/>
                <a:gd name="connsiteX0" fmla="*/ 1311 w 10035"/>
                <a:gd name="connsiteY0" fmla="*/ 0 h 10136"/>
                <a:gd name="connsiteX1" fmla="*/ 1588 w 10035"/>
                <a:gd name="connsiteY1" fmla="*/ 0 h 10136"/>
                <a:gd name="connsiteX2" fmla="*/ 8471 w 10035"/>
                <a:gd name="connsiteY2" fmla="*/ 0 h 10136"/>
                <a:gd name="connsiteX3" fmla="*/ 8759 w 10035"/>
                <a:gd name="connsiteY3" fmla="*/ 0 h 10136"/>
                <a:gd name="connsiteX4" fmla="*/ 9016 w 10035"/>
                <a:gd name="connsiteY4" fmla="*/ 0 h 10136"/>
                <a:gd name="connsiteX5" fmla="*/ 9263 w 10035"/>
                <a:gd name="connsiteY5" fmla="*/ 8 h 10136"/>
                <a:gd name="connsiteX6" fmla="*/ 9490 w 10035"/>
                <a:gd name="connsiteY6" fmla="*/ 23 h 10136"/>
                <a:gd name="connsiteX7" fmla="*/ 9675 w 10035"/>
                <a:gd name="connsiteY7" fmla="*/ 42 h 10136"/>
                <a:gd name="connsiteX8" fmla="*/ 9829 w 10035"/>
                <a:gd name="connsiteY8" fmla="*/ 76 h 10136"/>
                <a:gd name="connsiteX9" fmla="*/ 9942 w 10035"/>
                <a:gd name="connsiteY9" fmla="*/ 133 h 10136"/>
                <a:gd name="connsiteX10" fmla="*/ 10014 w 10035"/>
                <a:gd name="connsiteY10" fmla="*/ 201 h 10136"/>
                <a:gd name="connsiteX11" fmla="*/ 10035 w 10035"/>
                <a:gd name="connsiteY11" fmla="*/ 292 h 10136"/>
                <a:gd name="connsiteX12" fmla="*/ 10001 w 10035"/>
                <a:gd name="connsiteY12" fmla="*/ 2673 h 10136"/>
                <a:gd name="connsiteX13" fmla="*/ 10035 w 10035"/>
                <a:gd name="connsiteY13" fmla="*/ 9423 h 10136"/>
                <a:gd name="connsiteX14" fmla="*/ 1588 w 10035"/>
                <a:gd name="connsiteY14" fmla="*/ 10000 h 10136"/>
                <a:gd name="connsiteX15" fmla="*/ 1177 w 10035"/>
                <a:gd name="connsiteY15" fmla="*/ 9985 h 10136"/>
                <a:gd name="connsiteX16" fmla="*/ 807 w 10035"/>
                <a:gd name="connsiteY16" fmla="*/ 9924 h 10136"/>
                <a:gd name="connsiteX17" fmla="*/ 498 w 10035"/>
                <a:gd name="connsiteY17" fmla="*/ 9833 h 10136"/>
                <a:gd name="connsiteX18" fmla="*/ 261 w 10035"/>
                <a:gd name="connsiteY18" fmla="*/ 9715 h 10136"/>
                <a:gd name="connsiteX19" fmla="*/ 86 w 10035"/>
                <a:gd name="connsiteY19" fmla="*/ 9579 h 10136"/>
                <a:gd name="connsiteX20" fmla="*/ 35 w 10035"/>
                <a:gd name="connsiteY20" fmla="*/ 9423 h 10136"/>
                <a:gd name="connsiteX21" fmla="*/ 0 w 10035"/>
                <a:gd name="connsiteY21" fmla="*/ 2691 h 10136"/>
                <a:gd name="connsiteX22" fmla="*/ 35 w 10035"/>
                <a:gd name="connsiteY22" fmla="*/ 292 h 10136"/>
                <a:gd name="connsiteX23" fmla="*/ 66 w 10035"/>
                <a:gd name="connsiteY23" fmla="*/ 201 h 10136"/>
                <a:gd name="connsiteX24" fmla="*/ 128 w 10035"/>
                <a:gd name="connsiteY24" fmla="*/ 133 h 10136"/>
                <a:gd name="connsiteX25" fmla="*/ 261 w 10035"/>
                <a:gd name="connsiteY25" fmla="*/ 76 h 10136"/>
                <a:gd name="connsiteX26" fmla="*/ 405 w 10035"/>
                <a:gd name="connsiteY26" fmla="*/ 42 h 10136"/>
                <a:gd name="connsiteX27" fmla="*/ 591 w 10035"/>
                <a:gd name="connsiteY27" fmla="*/ 23 h 10136"/>
                <a:gd name="connsiteX28" fmla="*/ 807 w 10035"/>
                <a:gd name="connsiteY28" fmla="*/ 8 h 10136"/>
                <a:gd name="connsiteX29" fmla="*/ 1043 w 10035"/>
                <a:gd name="connsiteY29" fmla="*/ 0 h 10136"/>
                <a:gd name="connsiteX30" fmla="*/ 1311 w 10035"/>
                <a:gd name="connsiteY30" fmla="*/ 0 h 10136"/>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588 w 10035"/>
                <a:gd name="connsiteY13" fmla="*/ 10000 h 10000"/>
                <a:gd name="connsiteX14" fmla="*/ 1177 w 10035"/>
                <a:gd name="connsiteY14" fmla="*/ 9985 h 10000"/>
                <a:gd name="connsiteX15" fmla="*/ 807 w 10035"/>
                <a:gd name="connsiteY15" fmla="*/ 9924 h 10000"/>
                <a:gd name="connsiteX16" fmla="*/ 498 w 10035"/>
                <a:gd name="connsiteY16" fmla="*/ 9833 h 10000"/>
                <a:gd name="connsiteX17" fmla="*/ 261 w 10035"/>
                <a:gd name="connsiteY17" fmla="*/ 9715 h 10000"/>
                <a:gd name="connsiteX18" fmla="*/ 86 w 10035"/>
                <a:gd name="connsiteY18" fmla="*/ 9579 h 10000"/>
                <a:gd name="connsiteX19" fmla="*/ 35 w 10035"/>
                <a:gd name="connsiteY19" fmla="*/ 9423 h 10000"/>
                <a:gd name="connsiteX20" fmla="*/ 0 w 10035"/>
                <a:gd name="connsiteY20" fmla="*/ 2691 h 10000"/>
                <a:gd name="connsiteX21" fmla="*/ 35 w 10035"/>
                <a:gd name="connsiteY21" fmla="*/ 292 h 10000"/>
                <a:gd name="connsiteX22" fmla="*/ 66 w 10035"/>
                <a:gd name="connsiteY22" fmla="*/ 201 h 10000"/>
                <a:gd name="connsiteX23" fmla="*/ 128 w 10035"/>
                <a:gd name="connsiteY23" fmla="*/ 133 h 10000"/>
                <a:gd name="connsiteX24" fmla="*/ 261 w 10035"/>
                <a:gd name="connsiteY24" fmla="*/ 76 h 10000"/>
                <a:gd name="connsiteX25" fmla="*/ 405 w 10035"/>
                <a:gd name="connsiteY25" fmla="*/ 42 h 10000"/>
                <a:gd name="connsiteX26" fmla="*/ 591 w 10035"/>
                <a:gd name="connsiteY26" fmla="*/ 23 h 10000"/>
                <a:gd name="connsiteX27" fmla="*/ 807 w 10035"/>
                <a:gd name="connsiteY27" fmla="*/ 8 h 10000"/>
                <a:gd name="connsiteX28" fmla="*/ 1043 w 10035"/>
                <a:gd name="connsiteY28" fmla="*/ 0 h 10000"/>
                <a:gd name="connsiteX29" fmla="*/ 1311 w 10035"/>
                <a:gd name="connsiteY29" fmla="*/ 0 h 10000"/>
                <a:gd name="connsiteX0" fmla="*/ 1311 w 10035"/>
                <a:gd name="connsiteY0" fmla="*/ 0 h 9985"/>
                <a:gd name="connsiteX1" fmla="*/ 1588 w 10035"/>
                <a:gd name="connsiteY1" fmla="*/ 0 h 9985"/>
                <a:gd name="connsiteX2" fmla="*/ 8471 w 10035"/>
                <a:gd name="connsiteY2" fmla="*/ 0 h 9985"/>
                <a:gd name="connsiteX3" fmla="*/ 8759 w 10035"/>
                <a:gd name="connsiteY3" fmla="*/ 0 h 9985"/>
                <a:gd name="connsiteX4" fmla="*/ 9016 w 10035"/>
                <a:gd name="connsiteY4" fmla="*/ 0 h 9985"/>
                <a:gd name="connsiteX5" fmla="*/ 9263 w 10035"/>
                <a:gd name="connsiteY5" fmla="*/ 8 h 9985"/>
                <a:gd name="connsiteX6" fmla="*/ 9490 w 10035"/>
                <a:gd name="connsiteY6" fmla="*/ 23 h 9985"/>
                <a:gd name="connsiteX7" fmla="*/ 9675 w 10035"/>
                <a:gd name="connsiteY7" fmla="*/ 42 h 9985"/>
                <a:gd name="connsiteX8" fmla="*/ 9829 w 10035"/>
                <a:gd name="connsiteY8" fmla="*/ 76 h 9985"/>
                <a:gd name="connsiteX9" fmla="*/ 9942 w 10035"/>
                <a:gd name="connsiteY9" fmla="*/ 133 h 9985"/>
                <a:gd name="connsiteX10" fmla="*/ 10014 w 10035"/>
                <a:gd name="connsiteY10" fmla="*/ 201 h 9985"/>
                <a:gd name="connsiteX11" fmla="*/ 10035 w 10035"/>
                <a:gd name="connsiteY11" fmla="*/ 292 h 9985"/>
                <a:gd name="connsiteX12" fmla="*/ 10001 w 10035"/>
                <a:gd name="connsiteY12" fmla="*/ 2673 h 9985"/>
                <a:gd name="connsiteX13" fmla="*/ 1177 w 10035"/>
                <a:gd name="connsiteY13" fmla="*/ 9985 h 9985"/>
                <a:gd name="connsiteX14" fmla="*/ 807 w 10035"/>
                <a:gd name="connsiteY14" fmla="*/ 9924 h 9985"/>
                <a:gd name="connsiteX15" fmla="*/ 498 w 10035"/>
                <a:gd name="connsiteY15" fmla="*/ 9833 h 9985"/>
                <a:gd name="connsiteX16" fmla="*/ 261 w 10035"/>
                <a:gd name="connsiteY16" fmla="*/ 9715 h 9985"/>
                <a:gd name="connsiteX17" fmla="*/ 86 w 10035"/>
                <a:gd name="connsiteY17" fmla="*/ 9579 h 9985"/>
                <a:gd name="connsiteX18" fmla="*/ 35 w 10035"/>
                <a:gd name="connsiteY18" fmla="*/ 9423 h 9985"/>
                <a:gd name="connsiteX19" fmla="*/ 0 w 10035"/>
                <a:gd name="connsiteY19" fmla="*/ 2691 h 9985"/>
                <a:gd name="connsiteX20" fmla="*/ 35 w 10035"/>
                <a:gd name="connsiteY20" fmla="*/ 292 h 9985"/>
                <a:gd name="connsiteX21" fmla="*/ 66 w 10035"/>
                <a:gd name="connsiteY21" fmla="*/ 201 h 9985"/>
                <a:gd name="connsiteX22" fmla="*/ 128 w 10035"/>
                <a:gd name="connsiteY22" fmla="*/ 133 h 9985"/>
                <a:gd name="connsiteX23" fmla="*/ 261 w 10035"/>
                <a:gd name="connsiteY23" fmla="*/ 76 h 9985"/>
                <a:gd name="connsiteX24" fmla="*/ 405 w 10035"/>
                <a:gd name="connsiteY24" fmla="*/ 42 h 9985"/>
                <a:gd name="connsiteX25" fmla="*/ 591 w 10035"/>
                <a:gd name="connsiteY25" fmla="*/ 23 h 9985"/>
                <a:gd name="connsiteX26" fmla="*/ 807 w 10035"/>
                <a:gd name="connsiteY26" fmla="*/ 8 h 9985"/>
                <a:gd name="connsiteX27" fmla="*/ 1043 w 10035"/>
                <a:gd name="connsiteY27" fmla="*/ 0 h 9985"/>
                <a:gd name="connsiteX28" fmla="*/ 1311 w 10035"/>
                <a:gd name="connsiteY28" fmla="*/ 0 h 9985"/>
                <a:gd name="connsiteX0" fmla="*/ 1306 w 10000"/>
                <a:gd name="connsiteY0" fmla="*/ 0 h 9939"/>
                <a:gd name="connsiteX1" fmla="*/ 1582 w 10000"/>
                <a:gd name="connsiteY1" fmla="*/ 0 h 9939"/>
                <a:gd name="connsiteX2" fmla="*/ 8441 w 10000"/>
                <a:gd name="connsiteY2" fmla="*/ 0 h 9939"/>
                <a:gd name="connsiteX3" fmla="*/ 8728 w 10000"/>
                <a:gd name="connsiteY3" fmla="*/ 0 h 9939"/>
                <a:gd name="connsiteX4" fmla="*/ 8985 w 10000"/>
                <a:gd name="connsiteY4" fmla="*/ 0 h 9939"/>
                <a:gd name="connsiteX5" fmla="*/ 9231 w 10000"/>
                <a:gd name="connsiteY5" fmla="*/ 8 h 9939"/>
                <a:gd name="connsiteX6" fmla="*/ 9457 w 10000"/>
                <a:gd name="connsiteY6" fmla="*/ 23 h 9939"/>
                <a:gd name="connsiteX7" fmla="*/ 9641 w 10000"/>
                <a:gd name="connsiteY7" fmla="*/ 42 h 9939"/>
                <a:gd name="connsiteX8" fmla="*/ 9795 w 10000"/>
                <a:gd name="connsiteY8" fmla="*/ 76 h 9939"/>
                <a:gd name="connsiteX9" fmla="*/ 9907 w 10000"/>
                <a:gd name="connsiteY9" fmla="*/ 133 h 9939"/>
                <a:gd name="connsiteX10" fmla="*/ 9979 w 10000"/>
                <a:gd name="connsiteY10" fmla="*/ 201 h 9939"/>
                <a:gd name="connsiteX11" fmla="*/ 10000 w 10000"/>
                <a:gd name="connsiteY11" fmla="*/ 292 h 9939"/>
                <a:gd name="connsiteX12" fmla="*/ 9966 w 10000"/>
                <a:gd name="connsiteY12" fmla="*/ 2677 h 9939"/>
                <a:gd name="connsiteX13" fmla="*/ 804 w 10000"/>
                <a:gd name="connsiteY13" fmla="*/ 9939 h 9939"/>
                <a:gd name="connsiteX14" fmla="*/ 496 w 10000"/>
                <a:gd name="connsiteY14" fmla="*/ 9848 h 9939"/>
                <a:gd name="connsiteX15" fmla="*/ 260 w 10000"/>
                <a:gd name="connsiteY15" fmla="*/ 9730 h 9939"/>
                <a:gd name="connsiteX16" fmla="*/ 86 w 10000"/>
                <a:gd name="connsiteY16" fmla="*/ 9593 h 9939"/>
                <a:gd name="connsiteX17" fmla="*/ 35 w 10000"/>
                <a:gd name="connsiteY17" fmla="*/ 9437 h 9939"/>
                <a:gd name="connsiteX18" fmla="*/ 0 w 10000"/>
                <a:gd name="connsiteY18" fmla="*/ 2695 h 9939"/>
                <a:gd name="connsiteX19" fmla="*/ 35 w 10000"/>
                <a:gd name="connsiteY19" fmla="*/ 292 h 9939"/>
                <a:gd name="connsiteX20" fmla="*/ 66 w 10000"/>
                <a:gd name="connsiteY20" fmla="*/ 201 h 9939"/>
                <a:gd name="connsiteX21" fmla="*/ 128 w 10000"/>
                <a:gd name="connsiteY21" fmla="*/ 133 h 9939"/>
                <a:gd name="connsiteX22" fmla="*/ 260 w 10000"/>
                <a:gd name="connsiteY22" fmla="*/ 76 h 9939"/>
                <a:gd name="connsiteX23" fmla="*/ 404 w 10000"/>
                <a:gd name="connsiteY23" fmla="*/ 42 h 9939"/>
                <a:gd name="connsiteX24" fmla="*/ 589 w 10000"/>
                <a:gd name="connsiteY24" fmla="*/ 23 h 9939"/>
                <a:gd name="connsiteX25" fmla="*/ 804 w 10000"/>
                <a:gd name="connsiteY25" fmla="*/ 8 h 9939"/>
                <a:gd name="connsiteX26" fmla="*/ 1039 w 10000"/>
                <a:gd name="connsiteY26" fmla="*/ 0 h 9939"/>
                <a:gd name="connsiteX27" fmla="*/ 1306 w 10000"/>
                <a:gd name="connsiteY27" fmla="*/ 0 h 9939"/>
                <a:gd name="connsiteX0" fmla="*/ 1306 w 10000"/>
                <a:gd name="connsiteY0" fmla="*/ 0 h 9908"/>
                <a:gd name="connsiteX1" fmla="*/ 1582 w 10000"/>
                <a:gd name="connsiteY1" fmla="*/ 0 h 9908"/>
                <a:gd name="connsiteX2" fmla="*/ 8441 w 10000"/>
                <a:gd name="connsiteY2" fmla="*/ 0 h 9908"/>
                <a:gd name="connsiteX3" fmla="*/ 8728 w 10000"/>
                <a:gd name="connsiteY3" fmla="*/ 0 h 9908"/>
                <a:gd name="connsiteX4" fmla="*/ 8985 w 10000"/>
                <a:gd name="connsiteY4" fmla="*/ 0 h 9908"/>
                <a:gd name="connsiteX5" fmla="*/ 9231 w 10000"/>
                <a:gd name="connsiteY5" fmla="*/ 8 h 9908"/>
                <a:gd name="connsiteX6" fmla="*/ 9457 w 10000"/>
                <a:gd name="connsiteY6" fmla="*/ 23 h 9908"/>
                <a:gd name="connsiteX7" fmla="*/ 9641 w 10000"/>
                <a:gd name="connsiteY7" fmla="*/ 42 h 9908"/>
                <a:gd name="connsiteX8" fmla="*/ 9795 w 10000"/>
                <a:gd name="connsiteY8" fmla="*/ 76 h 9908"/>
                <a:gd name="connsiteX9" fmla="*/ 9907 w 10000"/>
                <a:gd name="connsiteY9" fmla="*/ 134 h 9908"/>
                <a:gd name="connsiteX10" fmla="*/ 9979 w 10000"/>
                <a:gd name="connsiteY10" fmla="*/ 202 h 9908"/>
                <a:gd name="connsiteX11" fmla="*/ 10000 w 10000"/>
                <a:gd name="connsiteY11" fmla="*/ 294 h 9908"/>
                <a:gd name="connsiteX12" fmla="*/ 9966 w 10000"/>
                <a:gd name="connsiteY12" fmla="*/ 2693 h 9908"/>
                <a:gd name="connsiteX13" fmla="*/ 496 w 10000"/>
                <a:gd name="connsiteY13" fmla="*/ 9908 h 9908"/>
                <a:gd name="connsiteX14" fmla="*/ 260 w 10000"/>
                <a:gd name="connsiteY14" fmla="*/ 9790 h 9908"/>
                <a:gd name="connsiteX15" fmla="*/ 86 w 10000"/>
                <a:gd name="connsiteY15" fmla="*/ 9652 h 9908"/>
                <a:gd name="connsiteX16" fmla="*/ 35 w 10000"/>
                <a:gd name="connsiteY16" fmla="*/ 9495 h 9908"/>
                <a:gd name="connsiteX17" fmla="*/ 0 w 10000"/>
                <a:gd name="connsiteY17" fmla="*/ 2712 h 9908"/>
                <a:gd name="connsiteX18" fmla="*/ 35 w 10000"/>
                <a:gd name="connsiteY18" fmla="*/ 294 h 9908"/>
                <a:gd name="connsiteX19" fmla="*/ 66 w 10000"/>
                <a:gd name="connsiteY19" fmla="*/ 202 h 9908"/>
                <a:gd name="connsiteX20" fmla="*/ 128 w 10000"/>
                <a:gd name="connsiteY20" fmla="*/ 134 h 9908"/>
                <a:gd name="connsiteX21" fmla="*/ 260 w 10000"/>
                <a:gd name="connsiteY21" fmla="*/ 76 h 9908"/>
                <a:gd name="connsiteX22" fmla="*/ 404 w 10000"/>
                <a:gd name="connsiteY22" fmla="*/ 42 h 9908"/>
                <a:gd name="connsiteX23" fmla="*/ 589 w 10000"/>
                <a:gd name="connsiteY23" fmla="*/ 23 h 9908"/>
                <a:gd name="connsiteX24" fmla="*/ 804 w 10000"/>
                <a:gd name="connsiteY24" fmla="*/ 8 h 9908"/>
                <a:gd name="connsiteX25" fmla="*/ 1039 w 10000"/>
                <a:gd name="connsiteY25" fmla="*/ 0 h 9908"/>
                <a:gd name="connsiteX26" fmla="*/ 1306 w 10000"/>
                <a:gd name="connsiteY26" fmla="*/ 0 h 9908"/>
                <a:gd name="connsiteX0" fmla="*/ 1306 w 10000"/>
                <a:gd name="connsiteY0" fmla="*/ 0 h 9881"/>
                <a:gd name="connsiteX1" fmla="*/ 1582 w 10000"/>
                <a:gd name="connsiteY1" fmla="*/ 0 h 9881"/>
                <a:gd name="connsiteX2" fmla="*/ 8441 w 10000"/>
                <a:gd name="connsiteY2" fmla="*/ 0 h 9881"/>
                <a:gd name="connsiteX3" fmla="*/ 8728 w 10000"/>
                <a:gd name="connsiteY3" fmla="*/ 0 h 9881"/>
                <a:gd name="connsiteX4" fmla="*/ 8985 w 10000"/>
                <a:gd name="connsiteY4" fmla="*/ 0 h 9881"/>
                <a:gd name="connsiteX5" fmla="*/ 9231 w 10000"/>
                <a:gd name="connsiteY5" fmla="*/ 8 h 9881"/>
                <a:gd name="connsiteX6" fmla="*/ 9457 w 10000"/>
                <a:gd name="connsiteY6" fmla="*/ 23 h 9881"/>
                <a:gd name="connsiteX7" fmla="*/ 9641 w 10000"/>
                <a:gd name="connsiteY7" fmla="*/ 42 h 9881"/>
                <a:gd name="connsiteX8" fmla="*/ 9795 w 10000"/>
                <a:gd name="connsiteY8" fmla="*/ 77 h 9881"/>
                <a:gd name="connsiteX9" fmla="*/ 9907 w 10000"/>
                <a:gd name="connsiteY9" fmla="*/ 135 h 9881"/>
                <a:gd name="connsiteX10" fmla="*/ 9979 w 10000"/>
                <a:gd name="connsiteY10" fmla="*/ 204 h 9881"/>
                <a:gd name="connsiteX11" fmla="*/ 10000 w 10000"/>
                <a:gd name="connsiteY11" fmla="*/ 297 h 9881"/>
                <a:gd name="connsiteX12" fmla="*/ 9966 w 10000"/>
                <a:gd name="connsiteY12" fmla="*/ 2718 h 9881"/>
                <a:gd name="connsiteX13" fmla="*/ 260 w 10000"/>
                <a:gd name="connsiteY13" fmla="*/ 9881 h 9881"/>
                <a:gd name="connsiteX14" fmla="*/ 86 w 10000"/>
                <a:gd name="connsiteY14" fmla="*/ 9742 h 9881"/>
                <a:gd name="connsiteX15" fmla="*/ 35 w 10000"/>
                <a:gd name="connsiteY15" fmla="*/ 9583 h 9881"/>
                <a:gd name="connsiteX16" fmla="*/ 0 w 10000"/>
                <a:gd name="connsiteY16" fmla="*/ 2737 h 9881"/>
                <a:gd name="connsiteX17" fmla="*/ 35 w 10000"/>
                <a:gd name="connsiteY17" fmla="*/ 297 h 9881"/>
                <a:gd name="connsiteX18" fmla="*/ 66 w 10000"/>
                <a:gd name="connsiteY18" fmla="*/ 204 h 9881"/>
                <a:gd name="connsiteX19" fmla="*/ 128 w 10000"/>
                <a:gd name="connsiteY19" fmla="*/ 135 h 9881"/>
                <a:gd name="connsiteX20" fmla="*/ 260 w 10000"/>
                <a:gd name="connsiteY20" fmla="*/ 77 h 9881"/>
                <a:gd name="connsiteX21" fmla="*/ 404 w 10000"/>
                <a:gd name="connsiteY21" fmla="*/ 42 h 9881"/>
                <a:gd name="connsiteX22" fmla="*/ 589 w 10000"/>
                <a:gd name="connsiteY22" fmla="*/ 23 h 9881"/>
                <a:gd name="connsiteX23" fmla="*/ 804 w 10000"/>
                <a:gd name="connsiteY23" fmla="*/ 8 h 9881"/>
                <a:gd name="connsiteX24" fmla="*/ 1039 w 10000"/>
                <a:gd name="connsiteY24" fmla="*/ 0 h 9881"/>
                <a:gd name="connsiteX25" fmla="*/ 1306 w 10000"/>
                <a:gd name="connsiteY25" fmla="*/ 0 h 9881"/>
                <a:gd name="connsiteX0" fmla="*/ 1306 w 10000"/>
                <a:gd name="connsiteY0" fmla="*/ 0 h 9859"/>
                <a:gd name="connsiteX1" fmla="*/ 1582 w 10000"/>
                <a:gd name="connsiteY1" fmla="*/ 0 h 9859"/>
                <a:gd name="connsiteX2" fmla="*/ 8441 w 10000"/>
                <a:gd name="connsiteY2" fmla="*/ 0 h 9859"/>
                <a:gd name="connsiteX3" fmla="*/ 8728 w 10000"/>
                <a:gd name="connsiteY3" fmla="*/ 0 h 9859"/>
                <a:gd name="connsiteX4" fmla="*/ 8985 w 10000"/>
                <a:gd name="connsiteY4" fmla="*/ 0 h 9859"/>
                <a:gd name="connsiteX5" fmla="*/ 9231 w 10000"/>
                <a:gd name="connsiteY5" fmla="*/ 8 h 9859"/>
                <a:gd name="connsiteX6" fmla="*/ 9457 w 10000"/>
                <a:gd name="connsiteY6" fmla="*/ 23 h 9859"/>
                <a:gd name="connsiteX7" fmla="*/ 9641 w 10000"/>
                <a:gd name="connsiteY7" fmla="*/ 43 h 9859"/>
                <a:gd name="connsiteX8" fmla="*/ 9795 w 10000"/>
                <a:gd name="connsiteY8" fmla="*/ 78 h 9859"/>
                <a:gd name="connsiteX9" fmla="*/ 9907 w 10000"/>
                <a:gd name="connsiteY9" fmla="*/ 137 h 9859"/>
                <a:gd name="connsiteX10" fmla="*/ 9979 w 10000"/>
                <a:gd name="connsiteY10" fmla="*/ 206 h 9859"/>
                <a:gd name="connsiteX11" fmla="*/ 10000 w 10000"/>
                <a:gd name="connsiteY11" fmla="*/ 301 h 9859"/>
                <a:gd name="connsiteX12" fmla="*/ 9966 w 10000"/>
                <a:gd name="connsiteY12" fmla="*/ 2751 h 9859"/>
                <a:gd name="connsiteX13" fmla="*/ 86 w 10000"/>
                <a:gd name="connsiteY13" fmla="*/ 9859 h 9859"/>
                <a:gd name="connsiteX14" fmla="*/ 35 w 10000"/>
                <a:gd name="connsiteY14" fmla="*/ 9698 h 9859"/>
                <a:gd name="connsiteX15" fmla="*/ 0 w 10000"/>
                <a:gd name="connsiteY15" fmla="*/ 2770 h 9859"/>
                <a:gd name="connsiteX16" fmla="*/ 35 w 10000"/>
                <a:gd name="connsiteY16" fmla="*/ 301 h 9859"/>
                <a:gd name="connsiteX17" fmla="*/ 66 w 10000"/>
                <a:gd name="connsiteY17" fmla="*/ 206 h 9859"/>
                <a:gd name="connsiteX18" fmla="*/ 128 w 10000"/>
                <a:gd name="connsiteY18" fmla="*/ 137 h 9859"/>
                <a:gd name="connsiteX19" fmla="*/ 260 w 10000"/>
                <a:gd name="connsiteY19" fmla="*/ 78 h 9859"/>
                <a:gd name="connsiteX20" fmla="*/ 404 w 10000"/>
                <a:gd name="connsiteY20" fmla="*/ 43 h 9859"/>
                <a:gd name="connsiteX21" fmla="*/ 589 w 10000"/>
                <a:gd name="connsiteY21" fmla="*/ 23 h 9859"/>
                <a:gd name="connsiteX22" fmla="*/ 804 w 10000"/>
                <a:gd name="connsiteY22" fmla="*/ 8 h 9859"/>
                <a:gd name="connsiteX23" fmla="*/ 1039 w 10000"/>
                <a:gd name="connsiteY23" fmla="*/ 0 h 9859"/>
                <a:gd name="connsiteX24" fmla="*/ 1306 w 10000"/>
                <a:gd name="connsiteY24" fmla="*/ 0 h 9859"/>
                <a:gd name="connsiteX0" fmla="*/ 1306 w 10000"/>
                <a:gd name="connsiteY0" fmla="*/ 0 h 9837"/>
                <a:gd name="connsiteX1" fmla="*/ 1582 w 10000"/>
                <a:gd name="connsiteY1" fmla="*/ 0 h 9837"/>
                <a:gd name="connsiteX2" fmla="*/ 8441 w 10000"/>
                <a:gd name="connsiteY2" fmla="*/ 0 h 9837"/>
                <a:gd name="connsiteX3" fmla="*/ 8728 w 10000"/>
                <a:gd name="connsiteY3" fmla="*/ 0 h 9837"/>
                <a:gd name="connsiteX4" fmla="*/ 8985 w 10000"/>
                <a:gd name="connsiteY4" fmla="*/ 0 h 9837"/>
                <a:gd name="connsiteX5" fmla="*/ 9231 w 10000"/>
                <a:gd name="connsiteY5" fmla="*/ 8 h 9837"/>
                <a:gd name="connsiteX6" fmla="*/ 9457 w 10000"/>
                <a:gd name="connsiteY6" fmla="*/ 23 h 9837"/>
                <a:gd name="connsiteX7" fmla="*/ 9641 w 10000"/>
                <a:gd name="connsiteY7" fmla="*/ 44 h 9837"/>
                <a:gd name="connsiteX8" fmla="*/ 9795 w 10000"/>
                <a:gd name="connsiteY8" fmla="*/ 79 h 9837"/>
                <a:gd name="connsiteX9" fmla="*/ 9907 w 10000"/>
                <a:gd name="connsiteY9" fmla="*/ 139 h 9837"/>
                <a:gd name="connsiteX10" fmla="*/ 9979 w 10000"/>
                <a:gd name="connsiteY10" fmla="*/ 209 h 9837"/>
                <a:gd name="connsiteX11" fmla="*/ 10000 w 10000"/>
                <a:gd name="connsiteY11" fmla="*/ 305 h 9837"/>
                <a:gd name="connsiteX12" fmla="*/ 9966 w 10000"/>
                <a:gd name="connsiteY12" fmla="*/ 2790 h 9837"/>
                <a:gd name="connsiteX13" fmla="*/ 35 w 10000"/>
                <a:gd name="connsiteY13" fmla="*/ 9837 h 9837"/>
                <a:gd name="connsiteX14" fmla="*/ 0 w 10000"/>
                <a:gd name="connsiteY14" fmla="*/ 2810 h 9837"/>
                <a:gd name="connsiteX15" fmla="*/ 35 w 10000"/>
                <a:gd name="connsiteY15" fmla="*/ 305 h 9837"/>
                <a:gd name="connsiteX16" fmla="*/ 66 w 10000"/>
                <a:gd name="connsiteY16" fmla="*/ 209 h 9837"/>
                <a:gd name="connsiteX17" fmla="*/ 128 w 10000"/>
                <a:gd name="connsiteY17" fmla="*/ 139 h 9837"/>
                <a:gd name="connsiteX18" fmla="*/ 260 w 10000"/>
                <a:gd name="connsiteY18" fmla="*/ 79 h 9837"/>
                <a:gd name="connsiteX19" fmla="*/ 404 w 10000"/>
                <a:gd name="connsiteY19" fmla="*/ 44 h 9837"/>
                <a:gd name="connsiteX20" fmla="*/ 589 w 10000"/>
                <a:gd name="connsiteY20" fmla="*/ 23 h 9837"/>
                <a:gd name="connsiteX21" fmla="*/ 804 w 10000"/>
                <a:gd name="connsiteY21" fmla="*/ 8 h 9837"/>
                <a:gd name="connsiteX22" fmla="*/ 1039 w 10000"/>
                <a:gd name="connsiteY22" fmla="*/ 0 h 9837"/>
                <a:gd name="connsiteX23" fmla="*/ 1306 w 10000"/>
                <a:gd name="connsiteY23" fmla="*/ 0 h 9837"/>
                <a:gd name="connsiteX0" fmla="*/ 1306 w 10000"/>
                <a:gd name="connsiteY0" fmla="*/ 0 h 3163"/>
                <a:gd name="connsiteX1" fmla="*/ 1582 w 10000"/>
                <a:gd name="connsiteY1" fmla="*/ 0 h 3163"/>
                <a:gd name="connsiteX2" fmla="*/ 8441 w 10000"/>
                <a:gd name="connsiteY2" fmla="*/ 0 h 3163"/>
                <a:gd name="connsiteX3" fmla="*/ 8728 w 10000"/>
                <a:gd name="connsiteY3" fmla="*/ 0 h 3163"/>
                <a:gd name="connsiteX4" fmla="*/ 8985 w 10000"/>
                <a:gd name="connsiteY4" fmla="*/ 0 h 3163"/>
                <a:gd name="connsiteX5" fmla="*/ 9231 w 10000"/>
                <a:gd name="connsiteY5" fmla="*/ 8 h 3163"/>
                <a:gd name="connsiteX6" fmla="*/ 9457 w 10000"/>
                <a:gd name="connsiteY6" fmla="*/ 23 h 3163"/>
                <a:gd name="connsiteX7" fmla="*/ 9641 w 10000"/>
                <a:gd name="connsiteY7" fmla="*/ 45 h 3163"/>
                <a:gd name="connsiteX8" fmla="*/ 9795 w 10000"/>
                <a:gd name="connsiteY8" fmla="*/ 80 h 3163"/>
                <a:gd name="connsiteX9" fmla="*/ 9907 w 10000"/>
                <a:gd name="connsiteY9" fmla="*/ 141 h 3163"/>
                <a:gd name="connsiteX10" fmla="*/ 9979 w 10000"/>
                <a:gd name="connsiteY10" fmla="*/ 212 h 3163"/>
                <a:gd name="connsiteX11" fmla="*/ 10000 w 10000"/>
                <a:gd name="connsiteY11" fmla="*/ 310 h 3163"/>
                <a:gd name="connsiteX12" fmla="*/ 9966 w 10000"/>
                <a:gd name="connsiteY12" fmla="*/ 2836 h 3163"/>
                <a:gd name="connsiteX13" fmla="*/ 0 w 10000"/>
                <a:gd name="connsiteY13" fmla="*/ 2857 h 3163"/>
                <a:gd name="connsiteX14" fmla="*/ 35 w 10000"/>
                <a:gd name="connsiteY14" fmla="*/ 310 h 3163"/>
                <a:gd name="connsiteX15" fmla="*/ 66 w 10000"/>
                <a:gd name="connsiteY15" fmla="*/ 212 h 3163"/>
                <a:gd name="connsiteX16" fmla="*/ 128 w 10000"/>
                <a:gd name="connsiteY16" fmla="*/ 141 h 3163"/>
                <a:gd name="connsiteX17" fmla="*/ 260 w 10000"/>
                <a:gd name="connsiteY17" fmla="*/ 80 h 3163"/>
                <a:gd name="connsiteX18" fmla="*/ 404 w 10000"/>
                <a:gd name="connsiteY18" fmla="*/ 45 h 3163"/>
                <a:gd name="connsiteX19" fmla="*/ 589 w 10000"/>
                <a:gd name="connsiteY19" fmla="*/ 23 h 3163"/>
                <a:gd name="connsiteX20" fmla="*/ 804 w 10000"/>
                <a:gd name="connsiteY20" fmla="*/ 8 h 3163"/>
                <a:gd name="connsiteX21" fmla="*/ 1039 w 10000"/>
                <a:gd name="connsiteY21" fmla="*/ 0 h 3163"/>
                <a:gd name="connsiteX22" fmla="*/ 1306 w 10000"/>
                <a:gd name="connsiteY22" fmla="*/ 0 h 3163"/>
                <a:gd name="connsiteX0" fmla="*/ 1306 w 10000"/>
                <a:gd name="connsiteY0" fmla="*/ 0 h 9033"/>
                <a:gd name="connsiteX1" fmla="*/ 1582 w 10000"/>
                <a:gd name="connsiteY1" fmla="*/ 0 h 9033"/>
                <a:gd name="connsiteX2" fmla="*/ 8441 w 10000"/>
                <a:gd name="connsiteY2" fmla="*/ 0 h 9033"/>
                <a:gd name="connsiteX3" fmla="*/ 8728 w 10000"/>
                <a:gd name="connsiteY3" fmla="*/ 0 h 9033"/>
                <a:gd name="connsiteX4" fmla="*/ 8985 w 10000"/>
                <a:gd name="connsiteY4" fmla="*/ 0 h 9033"/>
                <a:gd name="connsiteX5" fmla="*/ 9231 w 10000"/>
                <a:gd name="connsiteY5" fmla="*/ 25 h 9033"/>
                <a:gd name="connsiteX6" fmla="*/ 9457 w 10000"/>
                <a:gd name="connsiteY6" fmla="*/ 73 h 9033"/>
                <a:gd name="connsiteX7" fmla="*/ 9641 w 10000"/>
                <a:gd name="connsiteY7" fmla="*/ 142 h 9033"/>
                <a:gd name="connsiteX8" fmla="*/ 9795 w 10000"/>
                <a:gd name="connsiteY8" fmla="*/ 253 h 9033"/>
                <a:gd name="connsiteX9" fmla="*/ 9907 w 10000"/>
                <a:gd name="connsiteY9" fmla="*/ 446 h 9033"/>
                <a:gd name="connsiteX10" fmla="*/ 9979 w 10000"/>
                <a:gd name="connsiteY10" fmla="*/ 670 h 9033"/>
                <a:gd name="connsiteX11" fmla="*/ 10000 w 10000"/>
                <a:gd name="connsiteY11" fmla="*/ 980 h 9033"/>
                <a:gd name="connsiteX12" fmla="*/ 9966 w 10000"/>
                <a:gd name="connsiteY12" fmla="*/ 8966 h 9033"/>
                <a:gd name="connsiteX13" fmla="*/ 0 w 10000"/>
                <a:gd name="connsiteY13" fmla="*/ 9033 h 9033"/>
                <a:gd name="connsiteX14" fmla="*/ 35 w 10000"/>
                <a:gd name="connsiteY14" fmla="*/ 980 h 9033"/>
                <a:gd name="connsiteX15" fmla="*/ 66 w 10000"/>
                <a:gd name="connsiteY15" fmla="*/ 670 h 9033"/>
                <a:gd name="connsiteX16" fmla="*/ 128 w 10000"/>
                <a:gd name="connsiteY16" fmla="*/ 446 h 9033"/>
                <a:gd name="connsiteX17" fmla="*/ 260 w 10000"/>
                <a:gd name="connsiteY17" fmla="*/ 253 h 9033"/>
                <a:gd name="connsiteX18" fmla="*/ 404 w 10000"/>
                <a:gd name="connsiteY18" fmla="*/ 142 h 9033"/>
                <a:gd name="connsiteX19" fmla="*/ 589 w 10000"/>
                <a:gd name="connsiteY19" fmla="*/ 73 h 9033"/>
                <a:gd name="connsiteX20" fmla="*/ 804 w 10000"/>
                <a:gd name="connsiteY20" fmla="*/ 25 h 9033"/>
                <a:gd name="connsiteX21" fmla="*/ 1039 w 10000"/>
                <a:gd name="connsiteY21" fmla="*/ 0 h 9033"/>
                <a:gd name="connsiteX22" fmla="*/ 1306 w 10000"/>
                <a:gd name="connsiteY22" fmla="*/ 0 h 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000" h="9033">
                  <a:moveTo>
                    <a:pt x="1306" y="0"/>
                  </a:moveTo>
                  <a:lnTo>
                    <a:pt x="1582" y="0"/>
                  </a:lnTo>
                  <a:lnTo>
                    <a:pt x="8441" y="0"/>
                  </a:lnTo>
                  <a:lnTo>
                    <a:pt x="8728" y="0"/>
                  </a:lnTo>
                  <a:lnTo>
                    <a:pt x="8985" y="0"/>
                  </a:lnTo>
                  <a:lnTo>
                    <a:pt x="9231" y="25"/>
                  </a:lnTo>
                  <a:lnTo>
                    <a:pt x="9457" y="73"/>
                  </a:lnTo>
                  <a:lnTo>
                    <a:pt x="9641" y="142"/>
                  </a:lnTo>
                  <a:lnTo>
                    <a:pt x="9795" y="253"/>
                  </a:lnTo>
                  <a:lnTo>
                    <a:pt x="9907" y="446"/>
                  </a:lnTo>
                  <a:cubicBezTo>
                    <a:pt x="9931" y="522"/>
                    <a:pt x="9955" y="598"/>
                    <a:pt x="9979" y="670"/>
                  </a:cubicBezTo>
                  <a:cubicBezTo>
                    <a:pt x="9986" y="771"/>
                    <a:pt x="9993" y="879"/>
                    <a:pt x="10000" y="980"/>
                  </a:cubicBezTo>
                  <a:cubicBezTo>
                    <a:pt x="9989" y="3645"/>
                    <a:pt x="9977" y="6310"/>
                    <a:pt x="9966" y="8966"/>
                  </a:cubicBezTo>
                  <a:lnTo>
                    <a:pt x="0" y="9033"/>
                  </a:lnTo>
                  <a:cubicBezTo>
                    <a:pt x="12" y="6348"/>
                    <a:pt x="23" y="3664"/>
                    <a:pt x="35" y="980"/>
                  </a:cubicBezTo>
                  <a:cubicBezTo>
                    <a:pt x="45" y="879"/>
                    <a:pt x="56" y="771"/>
                    <a:pt x="66" y="670"/>
                  </a:cubicBezTo>
                  <a:cubicBezTo>
                    <a:pt x="87" y="598"/>
                    <a:pt x="107" y="522"/>
                    <a:pt x="128" y="446"/>
                  </a:cubicBezTo>
                  <a:lnTo>
                    <a:pt x="260" y="253"/>
                  </a:lnTo>
                  <a:lnTo>
                    <a:pt x="404" y="142"/>
                  </a:lnTo>
                  <a:lnTo>
                    <a:pt x="589" y="73"/>
                  </a:lnTo>
                  <a:lnTo>
                    <a:pt x="804" y="25"/>
                  </a:lnTo>
                  <a:lnTo>
                    <a:pt x="1039" y="0"/>
                  </a:lnTo>
                  <a:lnTo>
                    <a:pt x="1306" y="0"/>
                  </a:lnTo>
                  <a:close/>
                </a:path>
              </a:pathLst>
            </a:custGeom>
            <a:gradFill>
              <a:gsLst>
                <a:gs pos="83000">
                  <a:schemeClr val="bg1">
                    <a:lumMod val="63000"/>
                  </a:schemeClr>
                </a:gs>
                <a:gs pos="0">
                  <a:srgbClr val="5A5A5A">
                    <a:lumMod val="54000"/>
                  </a:srgbClr>
                </a:gs>
                <a:gs pos="39195">
                  <a:schemeClr val="bg1">
                    <a:lumMod val="89000"/>
                    <a:lumOff val="11000"/>
                  </a:schemeClr>
                </a:gs>
                <a:gs pos="62000">
                  <a:srgbClr val="000000">
                    <a:lumMod val="77000"/>
                  </a:srgbClr>
                </a:gs>
                <a:gs pos="13000">
                  <a:schemeClr val="bg1">
                    <a:lumMod val="65000"/>
                  </a:schemeClr>
                </a:gs>
                <a:gs pos="100000">
                  <a:schemeClr val="tx1">
                    <a:alpha val="53000"/>
                    <a:lumMod val="66000"/>
                    <a:lumOff val="34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5" name="Freeform 13"/>
            <p:cNvSpPr>
              <a:spLocks/>
            </p:cNvSpPr>
            <p:nvPr/>
          </p:nvSpPr>
          <p:spPr bwMode="auto">
            <a:xfrm rot="3243413">
              <a:off x="4649429" y="4520863"/>
              <a:ext cx="651404" cy="74522"/>
            </a:xfrm>
            <a:custGeom>
              <a:avLst/>
              <a:gdLst>
                <a:gd name="T0" fmla="*/ 55 w 979"/>
                <a:gd name="T1" fmla="*/ 0 h 112"/>
                <a:gd name="T2" fmla="*/ 925 w 979"/>
                <a:gd name="T3" fmla="*/ 0 h 112"/>
                <a:gd name="T4" fmla="*/ 947 w 979"/>
                <a:gd name="T5" fmla="*/ 4 h 112"/>
                <a:gd name="T6" fmla="*/ 963 w 979"/>
                <a:gd name="T7" fmla="*/ 17 h 112"/>
                <a:gd name="T8" fmla="*/ 976 w 979"/>
                <a:gd name="T9" fmla="*/ 35 h 112"/>
                <a:gd name="T10" fmla="*/ 979 w 979"/>
                <a:gd name="T11" fmla="*/ 55 h 112"/>
                <a:gd name="T12" fmla="*/ 976 w 979"/>
                <a:gd name="T13" fmla="*/ 77 h 112"/>
                <a:gd name="T14" fmla="*/ 963 w 979"/>
                <a:gd name="T15" fmla="*/ 95 h 112"/>
                <a:gd name="T16" fmla="*/ 947 w 979"/>
                <a:gd name="T17" fmla="*/ 106 h 112"/>
                <a:gd name="T18" fmla="*/ 925 w 979"/>
                <a:gd name="T19" fmla="*/ 112 h 112"/>
                <a:gd name="T20" fmla="*/ 55 w 979"/>
                <a:gd name="T21" fmla="*/ 112 h 112"/>
                <a:gd name="T22" fmla="*/ 35 w 979"/>
                <a:gd name="T23" fmla="*/ 106 h 112"/>
                <a:gd name="T24" fmla="*/ 16 w 979"/>
                <a:gd name="T25" fmla="*/ 95 h 112"/>
                <a:gd name="T26" fmla="*/ 4 w 979"/>
                <a:gd name="T27" fmla="*/ 77 h 112"/>
                <a:gd name="T28" fmla="*/ 0 w 979"/>
                <a:gd name="T29" fmla="*/ 55 h 112"/>
                <a:gd name="T30" fmla="*/ 4 w 979"/>
                <a:gd name="T31" fmla="*/ 35 h 112"/>
                <a:gd name="T32" fmla="*/ 16 w 979"/>
                <a:gd name="T33" fmla="*/ 17 h 112"/>
                <a:gd name="T34" fmla="*/ 35 w 979"/>
                <a:gd name="T35" fmla="*/ 4 h 112"/>
                <a:gd name="T36" fmla="*/ 55 w 979"/>
                <a:gd name="T37"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9" h="112">
                  <a:moveTo>
                    <a:pt x="55" y="0"/>
                  </a:moveTo>
                  <a:lnTo>
                    <a:pt x="925" y="0"/>
                  </a:lnTo>
                  <a:lnTo>
                    <a:pt x="947" y="4"/>
                  </a:lnTo>
                  <a:lnTo>
                    <a:pt x="963" y="17"/>
                  </a:lnTo>
                  <a:lnTo>
                    <a:pt x="976" y="35"/>
                  </a:lnTo>
                  <a:lnTo>
                    <a:pt x="979" y="55"/>
                  </a:lnTo>
                  <a:lnTo>
                    <a:pt x="976" y="77"/>
                  </a:lnTo>
                  <a:lnTo>
                    <a:pt x="963" y="95"/>
                  </a:lnTo>
                  <a:lnTo>
                    <a:pt x="947" y="106"/>
                  </a:lnTo>
                  <a:lnTo>
                    <a:pt x="925" y="112"/>
                  </a:lnTo>
                  <a:lnTo>
                    <a:pt x="55" y="112"/>
                  </a:lnTo>
                  <a:lnTo>
                    <a:pt x="35" y="106"/>
                  </a:lnTo>
                  <a:lnTo>
                    <a:pt x="16" y="95"/>
                  </a:lnTo>
                  <a:lnTo>
                    <a:pt x="4" y="77"/>
                  </a:lnTo>
                  <a:lnTo>
                    <a:pt x="0" y="55"/>
                  </a:lnTo>
                  <a:lnTo>
                    <a:pt x="4" y="35"/>
                  </a:lnTo>
                  <a:lnTo>
                    <a:pt x="16" y="17"/>
                  </a:lnTo>
                  <a:lnTo>
                    <a:pt x="35" y="4"/>
                  </a:lnTo>
                  <a:lnTo>
                    <a:pt x="55" y="0"/>
                  </a:lnTo>
                  <a:close/>
                </a:path>
              </a:pathLst>
            </a:custGeom>
            <a:gradFill>
              <a:gsLst>
                <a:gs pos="1000">
                  <a:schemeClr val="bg1">
                    <a:lumMod val="50000"/>
                  </a:schemeClr>
                </a:gs>
                <a:gs pos="100000">
                  <a:schemeClr val="bg1">
                    <a:lumMod val="50000"/>
                  </a:schemeClr>
                </a:gs>
                <a:gs pos="46000">
                  <a:schemeClr val="bg1">
                    <a:lumMod val="95000"/>
                  </a:schemeClr>
                </a:gs>
              </a:gsLst>
              <a:lin ang="540000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6" name="Freeform 13"/>
            <p:cNvSpPr>
              <a:spLocks/>
            </p:cNvSpPr>
            <p:nvPr/>
          </p:nvSpPr>
          <p:spPr bwMode="auto">
            <a:xfrm rot="3243413">
              <a:off x="4581473" y="4559937"/>
              <a:ext cx="651404" cy="98887"/>
            </a:xfrm>
            <a:custGeom>
              <a:avLst/>
              <a:gdLst>
                <a:gd name="T0" fmla="*/ 55 w 979"/>
                <a:gd name="T1" fmla="*/ 0 h 112"/>
                <a:gd name="T2" fmla="*/ 925 w 979"/>
                <a:gd name="T3" fmla="*/ 0 h 112"/>
                <a:gd name="T4" fmla="*/ 947 w 979"/>
                <a:gd name="T5" fmla="*/ 4 h 112"/>
                <a:gd name="T6" fmla="*/ 963 w 979"/>
                <a:gd name="T7" fmla="*/ 17 h 112"/>
                <a:gd name="T8" fmla="*/ 976 w 979"/>
                <a:gd name="T9" fmla="*/ 35 h 112"/>
                <a:gd name="T10" fmla="*/ 979 w 979"/>
                <a:gd name="T11" fmla="*/ 55 h 112"/>
                <a:gd name="T12" fmla="*/ 976 w 979"/>
                <a:gd name="T13" fmla="*/ 77 h 112"/>
                <a:gd name="T14" fmla="*/ 963 w 979"/>
                <a:gd name="T15" fmla="*/ 95 h 112"/>
                <a:gd name="T16" fmla="*/ 947 w 979"/>
                <a:gd name="T17" fmla="*/ 106 h 112"/>
                <a:gd name="T18" fmla="*/ 925 w 979"/>
                <a:gd name="T19" fmla="*/ 112 h 112"/>
                <a:gd name="T20" fmla="*/ 55 w 979"/>
                <a:gd name="T21" fmla="*/ 112 h 112"/>
                <a:gd name="T22" fmla="*/ 35 w 979"/>
                <a:gd name="T23" fmla="*/ 106 h 112"/>
                <a:gd name="T24" fmla="*/ 16 w 979"/>
                <a:gd name="T25" fmla="*/ 95 h 112"/>
                <a:gd name="T26" fmla="*/ 4 w 979"/>
                <a:gd name="T27" fmla="*/ 77 h 112"/>
                <a:gd name="T28" fmla="*/ 0 w 979"/>
                <a:gd name="T29" fmla="*/ 55 h 112"/>
                <a:gd name="T30" fmla="*/ 4 w 979"/>
                <a:gd name="T31" fmla="*/ 35 h 112"/>
                <a:gd name="T32" fmla="*/ 16 w 979"/>
                <a:gd name="T33" fmla="*/ 17 h 112"/>
                <a:gd name="T34" fmla="*/ 35 w 979"/>
                <a:gd name="T35" fmla="*/ 4 h 112"/>
                <a:gd name="T36" fmla="*/ 55 w 979"/>
                <a:gd name="T37"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9" h="112">
                  <a:moveTo>
                    <a:pt x="55" y="0"/>
                  </a:moveTo>
                  <a:lnTo>
                    <a:pt x="925" y="0"/>
                  </a:lnTo>
                  <a:lnTo>
                    <a:pt x="947" y="4"/>
                  </a:lnTo>
                  <a:lnTo>
                    <a:pt x="963" y="17"/>
                  </a:lnTo>
                  <a:lnTo>
                    <a:pt x="976" y="35"/>
                  </a:lnTo>
                  <a:lnTo>
                    <a:pt x="979" y="55"/>
                  </a:lnTo>
                  <a:lnTo>
                    <a:pt x="976" y="77"/>
                  </a:lnTo>
                  <a:lnTo>
                    <a:pt x="963" y="95"/>
                  </a:lnTo>
                  <a:lnTo>
                    <a:pt x="947" y="106"/>
                  </a:lnTo>
                  <a:lnTo>
                    <a:pt x="925" y="112"/>
                  </a:lnTo>
                  <a:lnTo>
                    <a:pt x="55" y="112"/>
                  </a:lnTo>
                  <a:lnTo>
                    <a:pt x="35" y="106"/>
                  </a:lnTo>
                  <a:lnTo>
                    <a:pt x="16" y="95"/>
                  </a:lnTo>
                  <a:lnTo>
                    <a:pt x="4" y="77"/>
                  </a:lnTo>
                  <a:lnTo>
                    <a:pt x="0" y="55"/>
                  </a:lnTo>
                  <a:lnTo>
                    <a:pt x="4" y="35"/>
                  </a:lnTo>
                  <a:lnTo>
                    <a:pt x="16" y="17"/>
                  </a:lnTo>
                  <a:lnTo>
                    <a:pt x="35" y="4"/>
                  </a:lnTo>
                  <a:lnTo>
                    <a:pt x="55" y="0"/>
                  </a:lnTo>
                  <a:close/>
                </a:path>
              </a:pathLst>
            </a:custGeom>
            <a:gradFill flip="none" rotWithShape="1">
              <a:gsLst>
                <a:gs pos="1000">
                  <a:schemeClr val="bg1">
                    <a:lumMod val="50000"/>
                  </a:schemeClr>
                </a:gs>
                <a:gs pos="100000">
                  <a:schemeClr val="bg1">
                    <a:lumMod val="50000"/>
                  </a:schemeClr>
                </a:gs>
                <a:gs pos="46000">
                  <a:schemeClr val="bg1">
                    <a:lumMod val="95000"/>
                  </a:schemeClr>
                </a:gs>
              </a:gsLst>
              <a:lin ang="5400000" scaled="1"/>
              <a:tileRect/>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20" name="TextBox 19"/>
          <p:cNvSpPr txBox="1"/>
          <p:nvPr/>
        </p:nvSpPr>
        <p:spPr>
          <a:xfrm>
            <a:off x="197350" y="1493864"/>
            <a:ext cx="2444025" cy="2308324"/>
          </a:xfrm>
          <a:prstGeom prst="rect">
            <a:avLst/>
          </a:prstGeom>
          <a:noFill/>
        </p:spPr>
        <p:txBody>
          <a:bodyPr wrap="square" rtlCol="0">
            <a:spAutoFit/>
          </a:bodyPr>
          <a:lstStyle/>
          <a:p>
            <a:pPr algn="ctr">
              <a:lnSpc>
                <a:spcPct val="90000"/>
              </a:lnSpc>
            </a:pPr>
            <a:r>
              <a:rPr lang="en-AU" sz="2000" b="1" dirty="0" err="1"/>
              <a:t>Ketersediaan</a:t>
            </a:r>
            <a:r>
              <a:rPr lang="en-AU" sz="2000" b="1" dirty="0"/>
              <a:t> </a:t>
            </a:r>
            <a:r>
              <a:rPr lang="en-AU" sz="2000" b="1" dirty="0" err="1"/>
              <a:t>sarana</a:t>
            </a:r>
            <a:r>
              <a:rPr lang="en-AU" sz="2000" b="1" dirty="0"/>
              <a:t> TIK </a:t>
            </a:r>
            <a:r>
              <a:rPr lang="en-AU" sz="2000" b="1" dirty="0" err="1"/>
              <a:t>berpengaruh</a:t>
            </a:r>
            <a:r>
              <a:rPr lang="en-AU" sz="2000" b="1" dirty="0"/>
              <a:t> </a:t>
            </a:r>
            <a:r>
              <a:rPr lang="en-AU" sz="2000" b="1" dirty="0" err="1"/>
              <a:t>signifikan</a:t>
            </a:r>
            <a:r>
              <a:rPr lang="en-AU" sz="2000" b="1" dirty="0"/>
              <a:t> </a:t>
            </a:r>
            <a:r>
              <a:rPr lang="en-AU" sz="2000" b="1" dirty="0" err="1"/>
              <a:t>terhadap</a:t>
            </a:r>
            <a:r>
              <a:rPr lang="en-AU" sz="2000" b="1" dirty="0"/>
              <a:t> </a:t>
            </a:r>
            <a:r>
              <a:rPr lang="en-AU" sz="2000" b="1" dirty="0" err="1"/>
              <a:t>minat</a:t>
            </a:r>
            <a:r>
              <a:rPr lang="en-AU" sz="2000" b="1" dirty="0"/>
              <a:t> </a:t>
            </a:r>
            <a:r>
              <a:rPr lang="en-AU" sz="2000" b="1" dirty="0" err="1"/>
              <a:t>belajar</a:t>
            </a:r>
            <a:r>
              <a:rPr lang="en-AU" sz="2000" b="1" dirty="0"/>
              <a:t> di </a:t>
            </a:r>
            <a:r>
              <a:rPr lang="en-AU" sz="2000" b="1" dirty="0" err="1"/>
              <a:t>Perpustakaan</a:t>
            </a:r>
            <a:r>
              <a:rPr lang="en-AU" sz="2000" b="1" dirty="0"/>
              <a:t> IAIN </a:t>
            </a:r>
            <a:r>
              <a:rPr lang="en-AU" sz="2000" b="1" dirty="0" err="1"/>
              <a:t>Kendari</a:t>
            </a:r>
            <a:endParaRPr lang="en-US" sz="1600" b="1" dirty="0">
              <a:solidFill>
                <a:srgbClr val="503D00"/>
              </a:solidFill>
              <a:latin typeface="Arial" pitchFamily="34" charset="0"/>
              <a:cs typeface="Arial" pitchFamily="34" charset="0"/>
            </a:endParaRPr>
          </a:p>
        </p:txBody>
      </p:sp>
      <p:sp>
        <p:nvSpPr>
          <p:cNvPr id="21" name="TextBox 20"/>
          <p:cNvSpPr txBox="1"/>
          <p:nvPr/>
        </p:nvSpPr>
        <p:spPr>
          <a:xfrm>
            <a:off x="5515348" y="1331655"/>
            <a:ext cx="3628652" cy="1938992"/>
          </a:xfrm>
          <a:prstGeom prst="rect">
            <a:avLst/>
          </a:prstGeom>
          <a:noFill/>
        </p:spPr>
        <p:txBody>
          <a:bodyPr wrap="square" rtlCol="0">
            <a:spAutoFit/>
          </a:bodyPr>
          <a:lstStyle/>
          <a:p>
            <a:pPr lvl="0"/>
            <a:r>
              <a:rPr lang="en-AU" sz="2000" b="1" dirty="0" err="1"/>
              <a:t>Pelayanan</a:t>
            </a:r>
            <a:r>
              <a:rPr lang="en-AU" sz="2000" b="1" dirty="0"/>
              <a:t> </a:t>
            </a:r>
            <a:r>
              <a:rPr lang="en-AU" sz="2000" b="1" dirty="0" err="1"/>
              <a:t>pe</a:t>
            </a:r>
            <a:r>
              <a:rPr lang="id-ID" sz="2000" b="1" dirty="0"/>
              <a:t>rpustakaan</a:t>
            </a:r>
            <a:r>
              <a:rPr lang="en-AU" sz="2000" b="1" dirty="0"/>
              <a:t> </a:t>
            </a:r>
            <a:r>
              <a:rPr lang="en-AU" sz="2000" b="1" dirty="0" err="1"/>
              <a:t>berpengaruh</a:t>
            </a:r>
            <a:r>
              <a:rPr lang="en-AU" sz="2000" b="1" dirty="0"/>
              <a:t> </a:t>
            </a:r>
            <a:r>
              <a:rPr lang="en-AU" sz="2000" b="1" dirty="0" err="1"/>
              <a:t>signifikan</a:t>
            </a:r>
            <a:r>
              <a:rPr lang="en-AU" sz="2000" b="1" dirty="0"/>
              <a:t> </a:t>
            </a:r>
            <a:r>
              <a:rPr lang="en-AU" sz="2000" b="1" dirty="0" err="1"/>
              <a:t>terhadap</a:t>
            </a:r>
            <a:r>
              <a:rPr lang="en-AU" sz="2000" b="1" dirty="0"/>
              <a:t> </a:t>
            </a:r>
            <a:r>
              <a:rPr lang="en-AU" sz="2000" b="1" dirty="0" err="1"/>
              <a:t>minat</a:t>
            </a:r>
            <a:r>
              <a:rPr lang="en-AU" sz="2000" b="1" dirty="0"/>
              <a:t> </a:t>
            </a:r>
            <a:r>
              <a:rPr lang="en-AU" sz="2000" b="1" dirty="0" err="1"/>
              <a:t>belajar</a:t>
            </a:r>
            <a:r>
              <a:rPr lang="en-AU" sz="2000" b="1" dirty="0"/>
              <a:t> di </a:t>
            </a:r>
            <a:r>
              <a:rPr lang="en-AU" sz="2000" b="1" dirty="0" err="1"/>
              <a:t>perpustakaan</a:t>
            </a:r>
            <a:r>
              <a:rPr lang="en-AU" sz="2000" b="1" dirty="0"/>
              <a:t> IAIN </a:t>
            </a:r>
            <a:r>
              <a:rPr lang="en-AU" sz="2000" b="1" dirty="0" err="1"/>
              <a:t>Kendari</a:t>
            </a:r>
            <a:endParaRPr lang="en-AU" sz="2000" b="1" dirty="0"/>
          </a:p>
        </p:txBody>
      </p:sp>
      <p:sp>
        <p:nvSpPr>
          <p:cNvPr id="22" name="Rectangle 21"/>
          <p:cNvSpPr/>
          <p:nvPr/>
        </p:nvSpPr>
        <p:spPr>
          <a:xfrm>
            <a:off x="5861775" y="3886200"/>
            <a:ext cx="3129825" cy="2308324"/>
          </a:xfrm>
          <a:prstGeom prst="rect">
            <a:avLst/>
          </a:prstGeom>
        </p:spPr>
        <p:txBody>
          <a:bodyPr wrap="square">
            <a:spAutoFit/>
          </a:bodyPr>
          <a:lstStyle/>
          <a:p>
            <a:r>
              <a:rPr lang="en-AU" b="1" dirty="0" err="1"/>
              <a:t>Ketersediaan</a:t>
            </a:r>
            <a:r>
              <a:rPr lang="en-AU" b="1" dirty="0"/>
              <a:t> </a:t>
            </a:r>
            <a:r>
              <a:rPr lang="en-AU" b="1" dirty="0" err="1"/>
              <a:t>sarana</a:t>
            </a:r>
            <a:r>
              <a:rPr lang="en-AU" b="1" dirty="0"/>
              <a:t> TIK </a:t>
            </a:r>
            <a:r>
              <a:rPr lang="en-AU" b="1" dirty="0" err="1"/>
              <a:t>dan</a:t>
            </a:r>
            <a:r>
              <a:rPr lang="en-AU" b="1" dirty="0"/>
              <a:t> </a:t>
            </a:r>
            <a:r>
              <a:rPr lang="en-AU" b="1" dirty="0" err="1"/>
              <a:t>pelayanan</a:t>
            </a:r>
            <a:r>
              <a:rPr lang="en-AU" b="1" dirty="0"/>
              <a:t> </a:t>
            </a:r>
            <a:r>
              <a:rPr lang="en-AU" b="1" dirty="0" err="1"/>
              <a:t>Perpustakaan</a:t>
            </a:r>
            <a:r>
              <a:rPr lang="en-AU" b="1" dirty="0"/>
              <a:t> </a:t>
            </a:r>
            <a:r>
              <a:rPr lang="en-AU" b="1" dirty="0" err="1"/>
              <a:t>berpengaruh</a:t>
            </a:r>
            <a:r>
              <a:rPr lang="en-AU" b="1" dirty="0"/>
              <a:t> </a:t>
            </a:r>
            <a:r>
              <a:rPr lang="en-AU" b="1" dirty="0" err="1"/>
              <a:t>signifikan</a:t>
            </a:r>
            <a:r>
              <a:rPr lang="en-AU" b="1" dirty="0"/>
              <a:t> </a:t>
            </a:r>
            <a:r>
              <a:rPr lang="en-AU" b="1" dirty="0" err="1"/>
              <a:t>terhadap</a:t>
            </a:r>
            <a:r>
              <a:rPr lang="en-AU" b="1" dirty="0"/>
              <a:t> </a:t>
            </a:r>
            <a:r>
              <a:rPr lang="en-AU" b="1" dirty="0" err="1"/>
              <a:t>minat</a:t>
            </a:r>
            <a:r>
              <a:rPr lang="en-AU" b="1" dirty="0"/>
              <a:t> </a:t>
            </a:r>
            <a:r>
              <a:rPr lang="en-AU" b="1" dirty="0" err="1"/>
              <a:t>belajar</a:t>
            </a:r>
            <a:r>
              <a:rPr lang="en-AU" b="1" dirty="0"/>
              <a:t> di </a:t>
            </a:r>
            <a:r>
              <a:rPr lang="en-AU" b="1" dirty="0" err="1"/>
              <a:t>perpustakaan</a:t>
            </a:r>
            <a:r>
              <a:rPr lang="en-AU" b="1" dirty="0"/>
              <a:t> IAIN </a:t>
            </a:r>
            <a:r>
              <a:rPr lang="en-AU" b="1" dirty="0" err="1"/>
              <a:t>Kendari</a:t>
            </a:r>
            <a:endParaRPr lang="en-US" b="1" dirty="0"/>
          </a:p>
        </p:txBody>
      </p:sp>
      <p:grpSp>
        <p:nvGrpSpPr>
          <p:cNvPr id="23" name="Group 22"/>
          <p:cNvGrpSpPr/>
          <p:nvPr/>
        </p:nvGrpSpPr>
        <p:grpSpPr>
          <a:xfrm>
            <a:off x="1997718" y="1969031"/>
            <a:ext cx="1492327" cy="802783"/>
            <a:chOff x="2220087" y="1905000"/>
            <a:chExt cx="2197925" cy="838200"/>
          </a:xfrm>
        </p:grpSpPr>
        <p:cxnSp>
          <p:nvCxnSpPr>
            <p:cNvPr id="24" name="Straight Connector 23"/>
            <p:cNvCxnSpPr/>
            <p:nvPr/>
          </p:nvCxnSpPr>
          <p:spPr>
            <a:xfrm>
              <a:off x="2220087" y="1905000"/>
              <a:ext cx="1371600" cy="0"/>
            </a:xfrm>
            <a:prstGeom prst="line">
              <a:avLst/>
            </a:prstGeom>
            <a:ln w="28575">
              <a:solidFill>
                <a:srgbClr val="FFC000"/>
              </a:solidFill>
              <a:headEnd type="oval" w="lg" len="lg"/>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579812" y="1905000"/>
              <a:ext cx="838200" cy="83820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flipH="1">
            <a:off x="4541509" y="2120211"/>
            <a:ext cx="978202" cy="500422"/>
            <a:chOff x="2220087" y="1905000"/>
            <a:chExt cx="2197925" cy="838200"/>
          </a:xfrm>
        </p:grpSpPr>
        <p:cxnSp>
          <p:nvCxnSpPr>
            <p:cNvPr id="27" name="Straight Connector 26"/>
            <p:cNvCxnSpPr/>
            <p:nvPr/>
          </p:nvCxnSpPr>
          <p:spPr>
            <a:xfrm>
              <a:off x="2220087" y="1905000"/>
              <a:ext cx="1371600" cy="0"/>
            </a:xfrm>
            <a:prstGeom prst="line">
              <a:avLst/>
            </a:prstGeom>
            <a:ln w="28575">
              <a:solidFill>
                <a:srgbClr val="FF0000"/>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579812" y="1905000"/>
              <a:ext cx="838200" cy="838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flipH="1" flipV="1">
            <a:off x="4817024" y="3970811"/>
            <a:ext cx="1076779" cy="632657"/>
            <a:chOff x="2220087" y="1905000"/>
            <a:chExt cx="2419418" cy="1059692"/>
          </a:xfrm>
        </p:grpSpPr>
        <p:cxnSp>
          <p:nvCxnSpPr>
            <p:cNvPr id="30" name="Straight Connector 29"/>
            <p:cNvCxnSpPr/>
            <p:nvPr/>
          </p:nvCxnSpPr>
          <p:spPr>
            <a:xfrm>
              <a:off x="2220087" y="1905000"/>
              <a:ext cx="1371600" cy="0"/>
            </a:xfrm>
            <a:prstGeom prst="line">
              <a:avLst/>
            </a:prstGeom>
            <a:ln w="28575">
              <a:solidFill>
                <a:srgbClr val="00B050"/>
              </a:solidFill>
              <a:headEnd type="oval" w="lg" len="lg"/>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579809" y="1905000"/>
              <a:ext cx="1059696" cy="105969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4734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981200" y="304800"/>
            <a:ext cx="5810593" cy="629550"/>
          </a:xfrm>
          <a:prstGeom prst="rect">
            <a:avLst/>
          </a:prstGeom>
        </p:spPr>
        <p:txBody>
          <a:bodyPr>
            <a:normAutofit fontScale="90000"/>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b="1" dirty="0" smtClean="0">
                <a:solidFill>
                  <a:schemeClr val="tx1">
                    <a:lumMod val="75000"/>
                    <a:lumOff val="25000"/>
                  </a:schemeClr>
                </a:solidFill>
              </a:rPr>
              <a:t>METODOLOGI PENELITIAN</a:t>
            </a:r>
            <a:endParaRPr lang="en-IN" b="1" dirty="0">
              <a:solidFill>
                <a:schemeClr val="tx1">
                  <a:lumMod val="75000"/>
                  <a:lumOff val="25000"/>
                </a:schemeClr>
              </a:solidFill>
            </a:endParaRPr>
          </a:p>
        </p:txBody>
      </p:sp>
      <p:sp>
        <p:nvSpPr>
          <p:cNvPr id="4" name="TextBox 121"/>
          <p:cNvSpPr txBox="1"/>
          <p:nvPr/>
        </p:nvSpPr>
        <p:spPr>
          <a:xfrm>
            <a:off x="7086600" y="5169098"/>
            <a:ext cx="1907199" cy="923330"/>
          </a:xfrm>
          <a:prstGeom prst="rect">
            <a:avLst/>
          </a:prstGeom>
          <a:noFill/>
        </p:spPr>
        <p:txBody>
          <a:bodyPr wrap="square" rtlCol="0" anchor="b">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lvl="0"/>
            <a:r>
              <a:rPr lang="en-AU" sz="1800" b="1" dirty="0" err="1"/>
              <a:t>Uji</a:t>
            </a:r>
            <a:r>
              <a:rPr lang="en-AU" sz="1800" b="1" dirty="0"/>
              <a:t> </a:t>
            </a:r>
            <a:r>
              <a:rPr lang="en-AU" sz="1800" b="1" dirty="0" err="1"/>
              <a:t>Validitas</a:t>
            </a:r>
            <a:r>
              <a:rPr lang="en-AU" sz="1800" b="1" dirty="0"/>
              <a:t> </a:t>
            </a:r>
            <a:r>
              <a:rPr lang="en-AU" sz="1800" b="1" dirty="0" err="1"/>
              <a:t>dan</a:t>
            </a:r>
            <a:r>
              <a:rPr lang="en-AU" sz="1800" b="1" dirty="0"/>
              <a:t> </a:t>
            </a:r>
            <a:r>
              <a:rPr lang="en-AU" sz="1800" b="1" dirty="0" err="1"/>
              <a:t>Reliabilitas</a:t>
            </a:r>
            <a:endParaRPr lang="en-US" sz="1800" dirty="0"/>
          </a:p>
        </p:txBody>
      </p:sp>
      <p:sp>
        <p:nvSpPr>
          <p:cNvPr id="5" name="TextBox 121"/>
          <p:cNvSpPr txBox="1"/>
          <p:nvPr/>
        </p:nvSpPr>
        <p:spPr>
          <a:xfrm>
            <a:off x="-1" y="4231957"/>
            <a:ext cx="2192179" cy="2062103"/>
          </a:xfrm>
          <a:prstGeom prst="rect">
            <a:avLst/>
          </a:prstGeom>
          <a:noFill/>
        </p:spPr>
        <p:txBody>
          <a:bodyPr wrap="square" rtlCol="0" anchor="b">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r>
              <a:rPr lang="en-AU" sz="1600" b="1" dirty="0" err="1"/>
              <a:t>Mahasiswa</a:t>
            </a:r>
            <a:r>
              <a:rPr lang="id-ID" sz="1600" b="1" dirty="0"/>
              <a:t> Jurusan Tarbiyah dan ilmu keguruan PAI di </a:t>
            </a:r>
            <a:r>
              <a:rPr lang="en-AU" sz="1600" b="1" dirty="0"/>
              <a:t>IAIN </a:t>
            </a:r>
            <a:r>
              <a:rPr lang="en-AU" sz="1600" b="1" dirty="0" err="1"/>
              <a:t>Kendari</a:t>
            </a:r>
            <a:r>
              <a:rPr lang="en-AU" sz="1600" b="1" dirty="0"/>
              <a:t> </a:t>
            </a:r>
            <a:r>
              <a:rPr lang="en-AU" sz="1600" b="1" dirty="0" err="1"/>
              <a:t>pada</a:t>
            </a:r>
            <a:r>
              <a:rPr lang="en-AU" sz="1600" b="1" dirty="0"/>
              <a:t> </a:t>
            </a:r>
            <a:r>
              <a:rPr lang="en-AU" sz="1600" b="1" dirty="0" err="1"/>
              <a:t>tahun</a:t>
            </a:r>
            <a:r>
              <a:rPr lang="en-AU" sz="1600" b="1" dirty="0"/>
              <a:t> 201</a:t>
            </a:r>
            <a:r>
              <a:rPr lang="id-ID" sz="1600" b="1" dirty="0" smtClean="0"/>
              <a:t>9</a:t>
            </a:r>
            <a:r>
              <a:rPr lang="id-ID" sz="1600" b="1" dirty="0"/>
              <a:t> yang masuk perpustakaan</a:t>
            </a:r>
            <a:endParaRPr lang="en-AU" sz="1600" b="1" dirty="0"/>
          </a:p>
        </p:txBody>
      </p:sp>
      <p:sp>
        <p:nvSpPr>
          <p:cNvPr id="6" name="TextBox 121"/>
          <p:cNvSpPr txBox="1"/>
          <p:nvPr/>
        </p:nvSpPr>
        <p:spPr>
          <a:xfrm>
            <a:off x="7315200" y="2742713"/>
            <a:ext cx="1753876" cy="1323439"/>
          </a:xfrm>
          <a:prstGeom prst="rect">
            <a:avLst/>
          </a:prstGeom>
          <a:noFill/>
        </p:spPr>
        <p:txBody>
          <a:bodyPr wrap="square" rtlCol="0" anchor="ctr">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r>
              <a:rPr lang="en-AU" sz="1600" b="1" dirty="0" err="1"/>
              <a:t>Analisis</a:t>
            </a:r>
            <a:r>
              <a:rPr lang="en-AU" sz="1600" b="1" dirty="0"/>
              <a:t> </a:t>
            </a:r>
            <a:r>
              <a:rPr lang="en-AU" sz="1600" b="1" dirty="0" err="1" smtClean="0"/>
              <a:t>deskriptif</a:t>
            </a:r>
            <a:r>
              <a:rPr lang="en-AU" sz="1600" b="1" dirty="0"/>
              <a:t> </a:t>
            </a:r>
            <a:r>
              <a:rPr lang="en-AU" sz="1600" b="1" dirty="0" err="1"/>
              <a:t>Analisis</a:t>
            </a:r>
            <a:r>
              <a:rPr lang="en-AU" sz="1600" b="1" dirty="0"/>
              <a:t> </a:t>
            </a:r>
            <a:r>
              <a:rPr lang="en-AU" sz="1600" b="1" dirty="0" err="1"/>
              <a:t>Inferensial</a:t>
            </a:r>
            <a:r>
              <a:rPr lang="id-ID" sz="1600" b="1" dirty="0" smtClean="0"/>
              <a:t> dan </a:t>
            </a:r>
            <a:endParaRPr lang="en-US" sz="1600" kern="0" dirty="0">
              <a:latin typeface="Arial" pitchFamily="34" charset="0"/>
              <a:cs typeface="Arial" pitchFamily="34" charset="0"/>
            </a:endParaRPr>
          </a:p>
        </p:txBody>
      </p:sp>
      <p:sp>
        <p:nvSpPr>
          <p:cNvPr id="7" name="TextBox 121"/>
          <p:cNvSpPr txBox="1"/>
          <p:nvPr/>
        </p:nvSpPr>
        <p:spPr>
          <a:xfrm>
            <a:off x="0" y="2391490"/>
            <a:ext cx="1617684" cy="1569660"/>
          </a:xfrm>
          <a:prstGeom prst="rect">
            <a:avLst/>
          </a:prstGeom>
          <a:noFill/>
        </p:spPr>
        <p:txBody>
          <a:bodyPr wrap="square" rtlCol="0" anchor="ctr">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lvl="0" algn="r"/>
            <a:r>
              <a:rPr lang="en-AU" sz="1600" b="1" dirty="0" err="1"/>
              <a:t>Perpustakaan</a:t>
            </a:r>
            <a:r>
              <a:rPr lang="en-AU" sz="1600" b="1" dirty="0"/>
              <a:t> IAIN </a:t>
            </a:r>
            <a:r>
              <a:rPr lang="en-AU" sz="1600" b="1" dirty="0" err="1"/>
              <a:t>Kendari</a:t>
            </a:r>
            <a:r>
              <a:rPr lang="en-AU" sz="1600" b="1" dirty="0"/>
              <a:t>.</a:t>
            </a:r>
          </a:p>
          <a:p>
            <a:pPr algn="r"/>
            <a:r>
              <a:rPr lang="id-ID" sz="1600" b="1" dirty="0"/>
              <a:t>22 januari sampai 10 april 2019</a:t>
            </a:r>
            <a:endParaRPr lang="en-US" sz="1600" b="1" kern="0" dirty="0">
              <a:solidFill>
                <a:schemeClr val="tx1">
                  <a:lumMod val="50000"/>
                  <a:lumOff val="50000"/>
                </a:schemeClr>
              </a:solidFill>
              <a:latin typeface="Arial" pitchFamily="34" charset="0"/>
              <a:cs typeface="Arial" pitchFamily="34" charset="0"/>
            </a:endParaRPr>
          </a:p>
        </p:txBody>
      </p:sp>
      <p:sp>
        <p:nvSpPr>
          <p:cNvPr id="8" name="TextBox 121"/>
          <p:cNvSpPr txBox="1"/>
          <p:nvPr/>
        </p:nvSpPr>
        <p:spPr>
          <a:xfrm>
            <a:off x="6934200" y="1185892"/>
            <a:ext cx="1907199" cy="584775"/>
          </a:xfrm>
          <a:prstGeom prst="rect">
            <a:avLst/>
          </a:prstGeom>
          <a:noFill/>
        </p:spPr>
        <p:txBody>
          <a:bodyPr wrap="square" rtlCol="0" anchor="t">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r>
              <a:rPr lang="id-ID" sz="1600" b="1" kern="0" dirty="0" smtClean="0">
                <a:latin typeface="Arial" pitchFamily="34" charset="0"/>
                <a:cs typeface="Arial" pitchFamily="34" charset="0"/>
              </a:rPr>
              <a:t>Angket</a:t>
            </a:r>
            <a:r>
              <a:rPr lang="en-US" sz="1600" b="1" kern="0" dirty="0" smtClean="0">
                <a:latin typeface="Arial" pitchFamily="34" charset="0"/>
                <a:cs typeface="Arial" pitchFamily="34" charset="0"/>
              </a:rPr>
              <a:t> </a:t>
            </a:r>
            <a:r>
              <a:rPr lang="en-US" sz="1600" b="1" kern="0" dirty="0" err="1" smtClean="0">
                <a:latin typeface="Arial" pitchFamily="34" charset="0"/>
                <a:cs typeface="Arial" pitchFamily="34" charset="0"/>
              </a:rPr>
              <a:t>dan</a:t>
            </a:r>
            <a:r>
              <a:rPr lang="en-US" sz="1600" b="1" kern="0" dirty="0" smtClean="0">
                <a:latin typeface="Arial" pitchFamily="34" charset="0"/>
                <a:cs typeface="Arial" pitchFamily="34" charset="0"/>
              </a:rPr>
              <a:t> </a:t>
            </a:r>
            <a:r>
              <a:rPr lang="en-US" sz="1600" b="1" kern="0" dirty="0" err="1" smtClean="0">
                <a:latin typeface="Arial" pitchFamily="34" charset="0"/>
                <a:cs typeface="Arial" pitchFamily="34" charset="0"/>
              </a:rPr>
              <a:t>Dokumentasi</a:t>
            </a:r>
            <a:endParaRPr lang="en-US" sz="1600" b="1" kern="0" dirty="0">
              <a:latin typeface="Arial" pitchFamily="34" charset="0"/>
              <a:cs typeface="Arial" pitchFamily="34" charset="0"/>
            </a:endParaRPr>
          </a:p>
        </p:txBody>
      </p:sp>
      <p:sp>
        <p:nvSpPr>
          <p:cNvPr id="9" name="TextBox 121"/>
          <p:cNvSpPr txBox="1"/>
          <p:nvPr/>
        </p:nvSpPr>
        <p:spPr>
          <a:xfrm>
            <a:off x="457200" y="1519973"/>
            <a:ext cx="1563188" cy="369332"/>
          </a:xfrm>
          <a:prstGeom prst="rect">
            <a:avLst/>
          </a:prstGeom>
          <a:noFill/>
        </p:spPr>
        <p:txBody>
          <a:bodyPr wrap="square" rtlCol="0" anchor="t">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r"/>
            <a:r>
              <a:rPr lang="en-US" sz="1800" b="1" kern="0" dirty="0" err="1" smtClean="0">
                <a:latin typeface="Arial" pitchFamily="34" charset="0"/>
                <a:cs typeface="Arial" pitchFamily="34" charset="0"/>
              </a:rPr>
              <a:t>Kualitatif</a:t>
            </a:r>
            <a:r>
              <a:rPr lang="en-US" sz="1800" b="1" kern="0" dirty="0" smtClean="0">
                <a:latin typeface="Arial" pitchFamily="34" charset="0"/>
                <a:cs typeface="Arial" pitchFamily="34" charset="0"/>
              </a:rPr>
              <a:t> </a:t>
            </a:r>
            <a:endParaRPr lang="en-US" sz="1800" b="1" kern="0" dirty="0">
              <a:latin typeface="Arial" pitchFamily="34" charset="0"/>
              <a:cs typeface="Arial" pitchFamily="34" charset="0"/>
            </a:endParaRPr>
          </a:p>
        </p:txBody>
      </p:sp>
      <p:sp>
        <p:nvSpPr>
          <p:cNvPr id="10" name="Freeform 9"/>
          <p:cNvSpPr>
            <a:spLocks/>
          </p:cNvSpPr>
          <p:nvPr/>
        </p:nvSpPr>
        <p:spPr bwMode="auto">
          <a:xfrm flipH="1">
            <a:off x="4724400" y="976385"/>
            <a:ext cx="1887778" cy="1896343"/>
          </a:xfrm>
          <a:custGeom>
            <a:avLst/>
            <a:gdLst>
              <a:gd name="T0" fmla="*/ 1165 w 1631"/>
              <a:gd name="T1" fmla="*/ 0 h 1662"/>
              <a:gd name="T2" fmla="*/ 1169 w 1631"/>
              <a:gd name="T3" fmla="*/ 6 h 1662"/>
              <a:gd name="T4" fmla="*/ 1560 w 1631"/>
              <a:gd name="T5" fmla="*/ 856 h 1662"/>
              <a:gd name="T6" fmla="*/ 1631 w 1631"/>
              <a:gd name="T7" fmla="*/ 1008 h 1662"/>
              <a:gd name="T8" fmla="*/ 1627 w 1631"/>
              <a:gd name="T9" fmla="*/ 1011 h 1662"/>
              <a:gd name="T10" fmla="*/ 1614 w 1631"/>
              <a:gd name="T11" fmla="*/ 1021 h 1662"/>
              <a:gd name="T12" fmla="*/ 1595 w 1631"/>
              <a:gd name="T13" fmla="*/ 1035 h 1662"/>
              <a:gd name="T14" fmla="*/ 1570 w 1631"/>
              <a:gd name="T15" fmla="*/ 1056 h 1662"/>
              <a:gd name="T16" fmla="*/ 1537 w 1631"/>
              <a:gd name="T17" fmla="*/ 1082 h 1662"/>
              <a:gd name="T18" fmla="*/ 1501 w 1631"/>
              <a:gd name="T19" fmla="*/ 1113 h 1662"/>
              <a:gd name="T20" fmla="*/ 1460 w 1631"/>
              <a:gd name="T21" fmla="*/ 1148 h 1662"/>
              <a:gd name="T22" fmla="*/ 1416 w 1631"/>
              <a:gd name="T23" fmla="*/ 1188 h 1662"/>
              <a:gd name="T24" fmla="*/ 1370 w 1631"/>
              <a:gd name="T25" fmla="*/ 1234 h 1662"/>
              <a:gd name="T26" fmla="*/ 1416 w 1631"/>
              <a:gd name="T27" fmla="*/ 1405 h 1662"/>
              <a:gd name="T28" fmla="*/ 1238 w 1631"/>
              <a:gd name="T29" fmla="*/ 1378 h 1662"/>
              <a:gd name="T30" fmla="*/ 1167 w 1631"/>
              <a:gd name="T31" fmla="*/ 1466 h 1662"/>
              <a:gd name="T32" fmla="*/ 1102 w 1631"/>
              <a:gd name="T33" fmla="*/ 1562 h 1662"/>
              <a:gd name="T34" fmla="*/ 1042 w 1631"/>
              <a:gd name="T35" fmla="*/ 1662 h 1662"/>
              <a:gd name="T36" fmla="*/ 891 w 1631"/>
              <a:gd name="T37" fmla="*/ 1606 h 1662"/>
              <a:gd name="T38" fmla="*/ 0 w 1631"/>
              <a:gd name="T39" fmla="*/ 1280 h 1662"/>
              <a:gd name="T40" fmla="*/ 21 w 1631"/>
              <a:gd name="T41" fmla="*/ 1207 h 1662"/>
              <a:gd name="T42" fmla="*/ 252 w 1631"/>
              <a:gd name="T43" fmla="*/ 382 h 1662"/>
              <a:gd name="T44" fmla="*/ 1165 w 1631"/>
              <a:gd name="T45" fmla="*/ 0 h 1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31" h="1662">
                <a:moveTo>
                  <a:pt x="1165" y="0"/>
                </a:moveTo>
                <a:lnTo>
                  <a:pt x="1169" y="6"/>
                </a:lnTo>
                <a:lnTo>
                  <a:pt x="1560" y="856"/>
                </a:lnTo>
                <a:lnTo>
                  <a:pt x="1631" y="1008"/>
                </a:lnTo>
                <a:lnTo>
                  <a:pt x="1627" y="1011"/>
                </a:lnTo>
                <a:lnTo>
                  <a:pt x="1614" y="1021"/>
                </a:lnTo>
                <a:lnTo>
                  <a:pt x="1595" y="1035"/>
                </a:lnTo>
                <a:lnTo>
                  <a:pt x="1570" y="1056"/>
                </a:lnTo>
                <a:lnTo>
                  <a:pt x="1537" y="1082"/>
                </a:lnTo>
                <a:lnTo>
                  <a:pt x="1501" y="1113"/>
                </a:lnTo>
                <a:lnTo>
                  <a:pt x="1460" y="1148"/>
                </a:lnTo>
                <a:lnTo>
                  <a:pt x="1416" y="1188"/>
                </a:lnTo>
                <a:lnTo>
                  <a:pt x="1370" y="1234"/>
                </a:lnTo>
                <a:lnTo>
                  <a:pt x="1416" y="1405"/>
                </a:lnTo>
                <a:lnTo>
                  <a:pt x="1238" y="1378"/>
                </a:lnTo>
                <a:lnTo>
                  <a:pt x="1167" y="1466"/>
                </a:lnTo>
                <a:lnTo>
                  <a:pt x="1102" y="1562"/>
                </a:lnTo>
                <a:lnTo>
                  <a:pt x="1042" y="1662"/>
                </a:lnTo>
                <a:lnTo>
                  <a:pt x="891" y="1606"/>
                </a:lnTo>
                <a:lnTo>
                  <a:pt x="0" y="1280"/>
                </a:lnTo>
                <a:lnTo>
                  <a:pt x="21" y="1207"/>
                </a:lnTo>
                <a:lnTo>
                  <a:pt x="252" y="382"/>
                </a:lnTo>
                <a:lnTo>
                  <a:pt x="1165"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1" name="Freeform 10"/>
          <p:cNvSpPr>
            <a:spLocks/>
          </p:cNvSpPr>
          <p:nvPr/>
        </p:nvSpPr>
        <p:spPr bwMode="auto">
          <a:xfrm flipH="1">
            <a:off x="4730982" y="1040224"/>
            <a:ext cx="1805600" cy="1825600"/>
          </a:xfrm>
          <a:custGeom>
            <a:avLst/>
            <a:gdLst>
              <a:gd name="T0" fmla="*/ 1169 w 1560"/>
              <a:gd name="T1" fmla="*/ 0 h 1600"/>
              <a:gd name="T2" fmla="*/ 1560 w 1560"/>
              <a:gd name="T3" fmla="*/ 850 h 1600"/>
              <a:gd name="T4" fmla="*/ 1524 w 1560"/>
              <a:gd name="T5" fmla="*/ 875 h 1600"/>
              <a:gd name="T6" fmla="*/ 1480 w 1560"/>
              <a:gd name="T7" fmla="*/ 908 h 1600"/>
              <a:gd name="T8" fmla="*/ 1430 w 1560"/>
              <a:gd name="T9" fmla="*/ 946 h 1600"/>
              <a:gd name="T10" fmla="*/ 1376 w 1560"/>
              <a:gd name="T11" fmla="*/ 992 h 1600"/>
              <a:gd name="T12" fmla="*/ 1317 w 1560"/>
              <a:gd name="T13" fmla="*/ 1044 h 1600"/>
              <a:gd name="T14" fmla="*/ 1255 w 1560"/>
              <a:gd name="T15" fmla="*/ 1103 h 1600"/>
              <a:gd name="T16" fmla="*/ 1194 w 1560"/>
              <a:gd name="T17" fmla="*/ 1169 h 1600"/>
              <a:gd name="T18" fmla="*/ 1130 w 1560"/>
              <a:gd name="T19" fmla="*/ 1242 h 1600"/>
              <a:gd name="T20" fmla="*/ 1067 w 1560"/>
              <a:gd name="T21" fmla="*/ 1320 h 1600"/>
              <a:gd name="T22" fmla="*/ 1006 w 1560"/>
              <a:gd name="T23" fmla="*/ 1407 h 1600"/>
              <a:gd name="T24" fmla="*/ 946 w 1560"/>
              <a:gd name="T25" fmla="*/ 1501 h 1600"/>
              <a:gd name="T26" fmla="*/ 891 w 1560"/>
              <a:gd name="T27" fmla="*/ 1600 h 1600"/>
              <a:gd name="T28" fmla="*/ 0 w 1560"/>
              <a:gd name="T29" fmla="*/ 1274 h 1600"/>
              <a:gd name="T30" fmla="*/ 21 w 1560"/>
              <a:gd name="T31" fmla="*/ 1201 h 1600"/>
              <a:gd name="T32" fmla="*/ 67 w 1560"/>
              <a:gd name="T33" fmla="*/ 1080 h 1600"/>
              <a:gd name="T34" fmla="*/ 119 w 1560"/>
              <a:gd name="T35" fmla="*/ 967 h 1600"/>
              <a:gd name="T36" fmla="*/ 177 w 1560"/>
              <a:gd name="T37" fmla="*/ 862 h 1600"/>
              <a:gd name="T38" fmla="*/ 238 w 1560"/>
              <a:gd name="T39" fmla="*/ 764 h 1600"/>
              <a:gd name="T40" fmla="*/ 302 w 1560"/>
              <a:gd name="T41" fmla="*/ 672 h 1600"/>
              <a:gd name="T42" fmla="*/ 369 w 1560"/>
              <a:gd name="T43" fmla="*/ 587 h 1600"/>
              <a:gd name="T44" fmla="*/ 438 w 1560"/>
              <a:gd name="T45" fmla="*/ 508 h 1600"/>
              <a:gd name="T46" fmla="*/ 507 w 1560"/>
              <a:gd name="T47" fmla="*/ 437 h 1600"/>
              <a:gd name="T48" fmla="*/ 578 w 1560"/>
              <a:gd name="T49" fmla="*/ 370 h 1600"/>
              <a:gd name="T50" fmla="*/ 647 w 1560"/>
              <a:gd name="T51" fmla="*/ 311 h 1600"/>
              <a:gd name="T52" fmla="*/ 716 w 1560"/>
              <a:gd name="T53" fmla="*/ 257 h 1600"/>
              <a:gd name="T54" fmla="*/ 783 w 1560"/>
              <a:gd name="T55" fmla="*/ 209 h 1600"/>
              <a:gd name="T56" fmla="*/ 848 w 1560"/>
              <a:gd name="T57" fmla="*/ 167 h 1600"/>
              <a:gd name="T58" fmla="*/ 910 w 1560"/>
              <a:gd name="T59" fmla="*/ 128 h 1600"/>
              <a:gd name="T60" fmla="*/ 965 w 1560"/>
              <a:gd name="T61" fmla="*/ 96 h 1600"/>
              <a:gd name="T62" fmla="*/ 1019 w 1560"/>
              <a:gd name="T63" fmla="*/ 69 h 1600"/>
              <a:gd name="T64" fmla="*/ 1065 w 1560"/>
              <a:gd name="T65" fmla="*/ 44 h 1600"/>
              <a:gd name="T66" fmla="*/ 1107 w 1560"/>
              <a:gd name="T67" fmla="*/ 27 h 1600"/>
              <a:gd name="T68" fmla="*/ 1142 w 1560"/>
              <a:gd name="T69" fmla="*/ 11 h 1600"/>
              <a:gd name="T70" fmla="*/ 1169 w 1560"/>
              <a:gd name="T71" fmla="*/ 0 h 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60" h="1600">
                <a:moveTo>
                  <a:pt x="1169" y="0"/>
                </a:moveTo>
                <a:lnTo>
                  <a:pt x="1560" y="850"/>
                </a:lnTo>
                <a:lnTo>
                  <a:pt x="1524" y="875"/>
                </a:lnTo>
                <a:lnTo>
                  <a:pt x="1480" y="908"/>
                </a:lnTo>
                <a:lnTo>
                  <a:pt x="1430" y="946"/>
                </a:lnTo>
                <a:lnTo>
                  <a:pt x="1376" y="992"/>
                </a:lnTo>
                <a:lnTo>
                  <a:pt x="1317" y="1044"/>
                </a:lnTo>
                <a:lnTo>
                  <a:pt x="1255" y="1103"/>
                </a:lnTo>
                <a:lnTo>
                  <a:pt x="1194" y="1169"/>
                </a:lnTo>
                <a:lnTo>
                  <a:pt x="1130" y="1242"/>
                </a:lnTo>
                <a:lnTo>
                  <a:pt x="1067" y="1320"/>
                </a:lnTo>
                <a:lnTo>
                  <a:pt x="1006" y="1407"/>
                </a:lnTo>
                <a:lnTo>
                  <a:pt x="946" y="1501"/>
                </a:lnTo>
                <a:lnTo>
                  <a:pt x="891" y="1600"/>
                </a:lnTo>
                <a:lnTo>
                  <a:pt x="0" y="1274"/>
                </a:lnTo>
                <a:lnTo>
                  <a:pt x="21" y="1201"/>
                </a:lnTo>
                <a:lnTo>
                  <a:pt x="67" y="1080"/>
                </a:lnTo>
                <a:lnTo>
                  <a:pt x="119" y="967"/>
                </a:lnTo>
                <a:lnTo>
                  <a:pt x="177" y="862"/>
                </a:lnTo>
                <a:lnTo>
                  <a:pt x="238" y="764"/>
                </a:lnTo>
                <a:lnTo>
                  <a:pt x="302" y="672"/>
                </a:lnTo>
                <a:lnTo>
                  <a:pt x="369" y="587"/>
                </a:lnTo>
                <a:lnTo>
                  <a:pt x="438" y="508"/>
                </a:lnTo>
                <a:lnTo>
                  <a:pt x="507" y="437"/>
                </a:lnTo>
                <a:lnTo>
                  <a:pt x="578" y="370"/>
                </a:lnTo>
                <a:lnTo>
                  <a:pt x="647" y="311"/>
                </a:lnTo>
                <a:lnTo>
                  <a:pt x="716" y="257"/>
                </a:lnTo>
                <a:lnTo>
                  <a:pt x="783" y="209"/>
                </a:lnTo>
                <a:lnTo>
                  <a:pt x="848" y="167"/>
                </a:lnTo>
                <a:lnTo>
                  <a:pt x="910" y="128"/>
                </a:lnTo>
                <a:lnTo>
                  <a:pt x="965" y="96"/>
                </a:lnTo>
                <a:lnTo>
                  <a:pt x="1019" y="69"/>
                </a:lnTo>
                <a:lnTo>
                  <a:pt x="1065" y="44"/>
                </a:lnTo>
                <a:lnTo>
                  <a:pt x="1107" y="27"/>
                </a:lnTo>
                <a:lnTo>
                  <a:pt x="1142" y="11"/>
                </a:lnTo>
                <a:lnTo>
                  <a:pt x="1169" y="0"/>
                </a:lnTo>
                <a:close/>
              </a:path>
            </a:pathLst>
          </a:custGeom>
          <a:solidFill>
            <a:srgbClr val="86ED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2" name="Freeform 11"/>
          <p:cNvSpPr>
            <a:spLocks/>
          </p:cNvSpPr>
          <p:nvPr/>
        </p:nvSpPr>
        <p:spPr bwMode="auto">
          <a:xfrm flipH="1">
            <a:off x="5486400" y="2581368"/>
            <a:ext cx="1790554" cy="1972790"/>
          </a:xfrm>
          <a:custGeom>
            <a:avLst/>
            <a:gdLst>
              <a:gd name="T0" fmla="*/ 382 w 1547"/>
              <a:gd name="T1" fmla="*/ 0 h 1729"/>
              <a:gd name="T2" fmla="*/ 390 w 1547"/>
              <a:gd name="T3" fmla="*/ 2 h 1729"/>
              <a:gd name="T4" fmla="*/ 1264 w 1547"/>
              <a:gd name="T5" fmla="*/ 332 h 1729"/>
              <a:gd name="T6" fmla="*/ 1422 w 1547"/>
              <a:gd name="T7" fmla="*/ 390 h 1729"/>
              <a:gd name="T8" fmla="*/ 1420 w 1547"/>
              <a:gd name="T9" fmla="*/ 395 h 1729"/>
              <a:gd name="T10" fmla="*/ 1418 w 1547"/>
              <a:gd name="T11" fmla="*/ 411 h 1729"/>
              <a:gd name="T12" fmla="*/ 1414 w 1547"/>
              <a:gd name="T13" fmla="*/ 436 h 1729"/>
              <a:gd name="T14" fmla="*/ 1410 w 1547"/>
              <a:gd name="T15" fmla="*/ 468 h 1729"/>
              <a:gd name="T16" fmla="*/ 1406 w 1547"/>
              <a:gd name="T17" fmla="*/ 508 h 1729"/>
              <a:gd name="T18" fmla="*/ 1403 w 1547"/>
              <a:gd name="T19" fmla="*/ 556 h 1729"/>
              <a:gd name="T20" fmla="*/ 1399 w 1547"/>
              <a:gd name="T21" fmla="*/ 610 h 1729"/>
              <a:gd name="T22" fmla="*/ 1395 w 1547"/>
              <a:gd name="T23" fmla="*/ 670 h 1729"/>
              <a:gd name="T24" fmla="*/ 1395 w 1547"/>
              <a:gd name="T25" fmla="*/ 733 h 1729"/>
              <a:gd name="T26" fmla="*/ 1547 w 1547"/>
              <a:gd name="T27" fmla="*/ 823 h 1729"/>
              <a:gd name="T28" fmla="*/ 1401 w 1547"/>
              <a:gd name="T29" fmla="*/ 931 h 1729"/>
              <a:gd name="T30" fmla="*/ 1412 w 1547"/>
              <a:gd name="T31" fmla="*/ 1044 h 1729"/>
              <a:gd name="T32" fmla="*/ 1431 w 1547"/>
              <a:gd name="T33" fmla="*/ 1157 h 1729"/>
              <a:gd name="T34" fmla="*/ 1460 w 1547"/>
              <a:gd name="T35" fmla="*/ 1270 h 1729"/>
              <a:gd name="T36" fmla="*/ 1314 w 1547"/>
              <a:gd name="T37" fmla="*/ 1338 h 1729"/>
              <a:gd name="T38" fmla="*/ 451 w 1547"/>
              <a:gd name="T39" fmla="*/ 1729 h 1729"/>
              <a:gd name="T40" fmla="*/ 414 w 1547"/>
              <a:gd name="T41" fmla="*/ 1664 h 1729"/>
              <a:gd name="T42" fmla="*/ 0 w 1547"/>
              <a:gd name="T43" fmla="*/ 913 h 1729"/>
              <a:gd name="T44" fmla="*/ 382 w 1547"/>
              <a:gd name="T45" fmla="*/ 0 h 1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47" h="1729">
                <a:moveTo>
                  <a:pt x="382" y="0"/>
                </a:moveTo>
                <a:lnTo>
                  <a:pt x="390" y="2"/>
                </a:lnTo>
                <a:lnTo>
                  <a:pt x="1264" y="332"/>
                </a:lnTo>
                <a:lnTo>
                  <a:pt x="1422" y="390"/>
                </a:lnTo>
                <a:lnTo>
                  <a:pt x="1420" y="395"/>
                </a:lnTo>
                <a:lnTo>
                  <a:pt x="1418" y="411"/>
                </a:lnTo>
                <a:lnTo>
                  <a:pt x="1414" y="436"/>
                </a:lnTo>
                <a:lnTo>
                  <a:pt x="1410" y="468"/>
                </a:lnTo>
                <a:lnTo>
                  <a:pt x="1406" y="508"/>
                </a:lnTo>
                <a:lnTo>
                  <a:pt x="1403" y="556"/>
                </a:lnTo>
                <a:lnTo>
                  <a:pt x="1399" y="610"/>
                </a:lnTo>
                <a:lnTo>
                  <a:pt x="1395" y="670"/>
                </a:lnTo>
                <a:lnTo>
                  <a:pt x="1395" y="733"/>
                </a:lnTo>
                <a:lnTo>
                  <a:pt x="1547" y="823"/>
                </a:lnTo>
                <a:lnTo>
                  <a:pt x="1401" y="931"/>
                </a:lnTo>
                <a:lnTo>
                  <a:pt x="1412" y="1044"/>
                </a:lnTo>
                <a:lnTo>
                  <a:pt x="1431" y="1157"/>
                </a:lnTo>
                <a:lnTo>
                  <a:pt x="1460" y="1270"/>
                </a:lnTo>
                <a:lnTo>
                  <a:pt x="1314" y="1338"/>
                </a:lnTo>
                <a:lnTo>
                  <a:pt x="451" y="1729"/>
                </a:lnTo>
                <a:lnTo>
                  <a:pt x="414" y="1664"/>
                </a:lnTo>
                <a:lnTo>
                  <a:pt x="0" y="913"/>
                </a:lnTo>
                <a:lnTo>
                  <a:pt x="382"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3" name="Freeform 12"/>
          <p:cNvSpPr>
            <a:spLocks/>
          </p:cNvSpPr>
          <p:nvPr/>
        </p:nvSpPr>
        <p:spPr bwMode="auto">
          <a:xfrm flipH="1">
            <a:off x="5727907" y="2582171"/>
            <a:ext cx="1261605" cy="1970508"/>
          </a:xfrm>
          <a:custGeom>
            <a:avLst/>
            <a:gdLst>
              <a:gd name="T0" fmla="*/ 166 w 1090"/>
              <a:gd name="T1" fmla="*/ 0 h 1727"/>
              <a:gd name="T2" fmla="*/ 1040 w 1090"/>
              <a:gd name="T3" fmla="*/ 330 h 1727"/>
              <a:gd name="T4" fmla="*/ 1031 w 1090"/>
              <a:gd name="T5" fmla="*/ 378 h 1727"/>
              <a:gd name="T6" fmla="*/ 1021 w 1090"/>
              <a:gd name="T7" fmla="*/ 437 h 1727"/>
              <a:gd name="T8" fmla="*/ 1014 w 1090"/>
              <a:gd name="T9" fmla="*/ 508 h 1727"/>
              <a:gd name="T10" fmla="*/ 1006 w 1090"/>
              <a:gd name="T11" fmla="*/ 589 h 1727"/>
              <a:gd name="T12" fmla="*/ 1002 w 1090"/>
              <a:gd name="T13" fmla="*/ 677 h 1727"/>
              <a:gd name="T14" fmla="*/ 1002 w 1090"/>
              <a:gd name="T15" fmla="*/ 773 h 1727"/>
              <a:gd name="T16" fmla="*/ 1006 w 1090"/>
              <a:gd name="T17" fmla="*/ 875 h 1727"/>
              <a:gd name="T18" fmla="*/ 1016 w 1090"/>
              <a:gd name="T19" fmla="*/ 984 h 1727"/>
              <a:gd name="T20" fmla="*/ 1033 w 1090"/>
              <a:gd name="T21" fmla="*/ 1098 h 1727"/>
              <a:gd name="T22" fmla="*/ 1058 w 1090"/>
              <a:gd name="T23" fmla="*/ 1215 h 1727"/>
              <a:gd name="T24" fmla="*/ 1090 w 1090"/>
              <a:gd name="T25" fmla="*/ 1336 h 1727"/>
              <a:gd name="T26" fmla="*/ 227 w 1090"/>
              <a:gd name="T27" fmla="*/ 1727 h 1727"/>
              <a:gd name="T28" fmla="*/ 190 w 1090"/>
              <a:gd name="T29" fmla="*/ 1662 h 1727"/>
              <a:gd name="T30" fmla="*/ 135 w 1090"/>
              <a:gd name="T31" fmla="*/ 1529 h 1727"/>
              <a:gd name="T32" fmla="*/ 89 w 1090"/>
              <a:gd name="T33" fmla="*/ 1399 h 1727"/>
              <a:gd name="T34" fmla="*/ 54 w 1090"/>
              <a:gd name="T35" fmla="*/ 1272 h 1727"/>
              <a:gd name="T36" fmla="*/ 29 w 1090"/>
              <a:gd name="T37" fmla="*/ 1147 h 1727"/>
              <a:gd name="T38" fmla="*/ 12 w 1090"/>
              <a:gd name="T39" fmla="*/ 1027 h 1727"/>
              <a:gd name="T40" fmla="*/ 2 w 1090"/>
              <a:gd name="T41" fmla="*/ 910 h 1727"/>
              <a:gd name="T42" fmla="*/ 0 w 1090"/>
              <a:gd name="T43" fmla="*/ 796 h 1727"/>
              <a:gd name="T44" fmla="*/ 2 w 1090"/>
              <a:gd name="T45" fmla="*/ 689 h 1727"/>
              <a:gd name="T46" fmla="*/ 12 w 1090"/>
              <a:gd name="T47" fmla="*/ 587 h 1727"/>
              <a:gd name="T48" fmla="*/ 24 w 1090"/>
              <a:gd name="T49" fmla="*/ 491 h 1727"/>
              <a:gd name="T50" fmla="*/ 41 w 1090"/>
              <a:gd name="T51" fmla="*/ 401 h 1727"/>
              <a:gd name="T52" fmla="*/ 58 w 1090"/>
              <a:gd name="T53" fmla="*/ 320 h 1727"/>
              <a:gd name="T54" fmla="*/ 77 w 1090"/>
              <a:gd name="T55" fmla="*/ 245 h 1727"/>
              <a:gd name="T56" fmla="*/ 98 w 1090"/>
              <a:gd name="T57" fmla="*/ 178 h 1727"/>
              <a:gd name="T58" fmla="*/ 118 w 1090"/>
              <a:gd name="T59" fmla="*/ 119 h 1727"/>
              <a:gd name="T60" fmla="*/ 135 w 1090"/>
              <a:gd name="T61" fmla="*/ 71 h 1727"/>
              <a:gd name="T62" fmla="*/ 152 w 1090"/>
              <a:gd name="T63" fmla="*/ 31 h 1727"/>
              <a:gd name="T64" fmla="*/ 166 w 1090"/>
              <a:gd name="T65" fmla="*/ 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90" h="1727">
                <a:moveTo>
                  <a:pt x="166" y="0"/>
                </a:moveTo>
                <a:lnTo>
                  <a:pt x="1040" y="330"/>
                </a:lnTo>
                <a:lnTo>
                  <a:pt x="1031" y="378"/>
                </a:lnTo>
                <a:lnTo>
                  <a:pt x="1021" y="437"/>
                </a:lnTo>
                <a:lnTo>
                  <a:pt x="1014" y="508"/>
                </a:lnTo>
                <a:lnTo>
                  <a:pt x="1006" y="589"/>
                </a:lnTo>
                <a:lnTo>
                  <a:pt x="1002" y="677"/>
                </a:lnTo>
                <a:lnTo>
                  <a:pt x="1002" y="773"/>
                </a:lnTo>
                <a:lnTo>
                  <a:pt x="1006" y="875"/>
                </a:lnTo>
                <a:lnTo>
                  <a:pt x="1016" y="984"/>
                </a:lnTo>
                <a:lnTo>
                  <a:pt x="1033" y="1098"/>
                </a:lnTo>
                <a:lnTo>
                  <a:pt x="1058" y="1215"/>
                </a:lnTo>
                <a:lnTo>
                  <a:pt x="1090" y="1336"/>
                </a:lnTo>
                <a:lnTo>
                  <a:pt x="227" y="1727"/>
                </a:lnTo>
                <a:lnTo>
                  <a:pt x="190" y="1662"/>
                </a:lnTo>
                <a:lnTo>
                  <a:pt x="135" y="1529"/>
                </a:lnTo>
                <a:lnTo>
                  <a:pt x="89" y="1399"/>
                </a:lnTo>
                <a:lnTo>
                  <a:pt x="54" y="1272"/>
                </a:lnTo>
                <a:lnTo>
                  <a:pt x="29" y="1147"/>
                </a:lnTo>
                <a:lnTo>
                  <a:pt x="12" y="1027"/>
                </a:lnTo>
                <a:lnTo>
                  <a:pt x="2" y="910"/>
                </a:lnTo>
                <a:lnTo>
                  <a:pt x="0" y="796"/>
                </a:lnTo>
                <a:lnTo>
                  <a:pt x="2" y="689"/>
                </a:lnTo>
                <a:lnTo>
                  <a:pt x="12" y="587"/>
                </a:lnTo>
                <a:lnTo>
                  <a:pt x="24" y="491"/>
                </a:lnTo>
                <a:lnTo>
                  <a:pt x="41" y="401"/>
                </a:lnTo>
                <a:lnTo>
                  <a:pt x="58" y="320"/>
                </a:lnTo>
                <a:lnTo>
                  <a:pt x="77" y="245"/>
                </a:lnTo>
                <a:lnTo>
                  <a:pt x="98" y="178"/>
                </a:lnTo>
                <a:lnTo>
                  <a:pt x="118" y="119"/>
                </a:lnTo>
                <a:lnTo>
                  <a:pt x="135" y="71"/>
                </a:lnTo>
                <a:lnTo>
                  <a:pt x="152" y="31"/>
                </a:lnTo>
                <a:lnTo>
                  <a:pt x="166" y="0"/>
                </a:lnTo>
                <a:close/>
              </a:path>
            </a:pathLst>
          </a:custGeom>
          <a:solidFill>
            <a:srgbClr val="FFC840">
              <a:alpha val="50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4" name="Freeform 13"/>
          <p:cNvSpPr>
            <a:spLocks/>
          </p:cNvSpPr>
          <p:nvPr/>
        </p:nvSpPr>
        <p:spPr bwMode="auto">
          <a:xfrm flipH="1">
            <a:off x="4895631" y="4419600"/>
            <a:ext cx="1922502" cy="1858690"/>
          </a:xfrm>
          <a:custGeom>
            <a:avLst/>
            <a:gdLst>
              <a:gd name="T0" fmla="*/ 1003 w 1661"/>
              <a:gd name="T1" fmla="*/ 0 h 1629"/>
              <a:gd name="T2" fmla="*/ 1007 w 1661"/>
              <a:gd name="T3" fmla="*/ 3 h 1629"/>
              <a:gd name="T4" fmla="*/ 1015 w 1661"/>
              <a:gd name="T5" fmla="*/ 17 h 1629"/>
              <a:gd name="T6" fmla="*/ 1030 w 1661"/>
              <a:gd name="T7" fmla="*/ 36 h 1629"/>
              <a:gd name="T8" fmla="*/ 1051 w 1661"/>
              <a:gd name="T9" fmla="*/ 61 h 1629"/>
              <a:gd name="T10" fmla="*/ 1078 w 1661"/>
              <a:gd name="T11" fmla="*/ 94 h 1629"/>
              <a:gd name="T12" fmla="*/ 1109 w 1661"/>
              <a:gd name="T13" fmla="*/ 130 h 1629"/>
              <a:gd name="T14" fmla="*/ 1145 w 1661"/>
              <a:gd name="T15" fmla="*/ 169 h 1629"/>
              <a:gd name="T16" fmla="*/ 1185 w 1661"/>
              <a:gd name="T17" fmla="*/ 213 h 1629"/>
              <a:gd name="T18" fmla="*/ 1230 w 1661"/>
              <a:gd name="T19" fmla="*/ 259 h 1629"/>
              <a:gd name="T20" fmla="*/ 1400 w 1661"/>
              <a:gd name="T21" fmla="*/ 213 h 1629"/>
              <a:gd name="T22" fmla="*/ 1377 w 1661"/>
              <a:gd name="T23" fmla="*/ 391 h 1629"/>
              <a:gd name="T24" fmla="*/ 1466 w 1661"/>
              <a:gd name="T25" fmla="*/ 460 h 1629"/>
              <a:gd name="T26" fmla="*/ 1562 w 1661"/>
              <a:gd name="T27" fmla="*/ 525 h 1629"/>
              <a:gd name="T28" fmla="*/ 1661 w 1661"/>
              <a:gd name="T29" fmla="*/ 585 h 1629"/>
              <a:gd name="T30" fmla="*/ 1608 w 1661"/>
              <a:gd name="T31" fmla="*/ 735 h 1629"/>
              <a:gd name="T32" fmla="*/ 1289 w 1661"/>
              <a:gd name="T33" fmla="*/ 1629 h 1629"/>
              <a:gd name="T34" fmla="*/ 1216 w 1661"/>
              <a:gd name="T35" fmla="*/ 1608 h 1629"/>
              <a:gd name="T36" fmla="*/ 387 w 1661"/>
              <a:gd name="T37" fmla="*/ 1383 h 1629"/>
              <a:gd name="T38" fmla="*/ 0 w 1661"/>
              <a:gd name="T39" fmla="*/ 474 h 1629"/>
              <a:gd name="T40" fmla="*/ 5 w 1661"/>
              <a:gd name="T41" fmla="*/ 472 h 1629"/>
              <a:gd name="T42" fmla="*/ 852 w 1661"/>
              <a:gd name="T43" fmla="*/ 71 h 1629"/>
              <a:gd name="T44" fmla="*/ 1003 w 1661"/>
              <a:gd name="T45" fmla="*/ 0 h 1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61" h="1629">
                <a:moveTo>
                  <a:pt x="1003" y="0"/>
                </a:moveTo>
                <a:lnTo>
                  <a:pt x="1007" y="3"/>
                </a:lnTo>
                <a:lnTo>
                  <a:pt x="1015" y="17"/>
                </a:lnTo>
                <a:lnTo>
                  <a:pt x="1030" y="36"/>
                </a:lnTo>
                <a:lnTo>
                  <a:pt x="1051" y="61"/>
                </a:lnTo>
                <a:lnTo>
                  <a:pt x="1078" y="94"/>
                </a:lnTo>
                <a:lnTo>
                  <a:pt x="1109" y="130"/>
                </a:lnTo>
                <a:lnTo>
                  <a:pt x="1145" y="169"/>
                </a:lnTo>
                <a:lnTo>
                  <a:pt x="1185" y="213"/>
                </a:lnTo>
                <a:lnTo>
                  <a:pt x="1230" y="259"/>
                </a:lnTo>
                <a:lnTo>
                  <a:pt x="1400" y="213"/>
                </a:lnTo>
                <a:lnTo>
                  <a:pt x="1377" y="391"/>
                </a:lnTo>
                <a:lnTo>
                  <a:pt x="1466" y="460"/>
                </a:lnTo>
                <a:lnTo>
                  <a:pt x="1562" y="525"/>
                </a:lnTo>
                <a:lnTo>
                  <a:pt x="1661" y="585"/>
                </a:lnTo>
                <a:lnTo>
                  <a:pt x="1608" y="735"/>
                </a:lnTo>
                <a:lnTo>
                  <a:pt x="1289" y="1629"/>
                </a:lnTo>
                <a:lnTo>
                  <a:pt x="1216" y="1608"/>
                </a:lnTo>
                <a:lnTo>
                  <a:pt x="387" y="1383"/>
                </a:lnTo>
                <a:lnTo>
                  <a:pt x="0" y="474"/>
                </a:lnTo>
                <a:lnTo>
                  <a:pt x="5" y="472"/>
                </a:lnTo>
                <a:lnTo>
                  <a:pt x="852" y="71"/>
                </a:lnTo>
                <a:lnTo>
                  <a:pt x="1003"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5" name="Freeform 14"/>
          <p:cNvSpPr>
            <a:spLocks/>
          </p:cNvSpPr>
          <p:nvPr/>
        </p:nvSpPr>
        <p:spPr bwMode="auto">
          <a:xfrm flipH="1">
            <a:off x="4926796" y="4466632"/>
            <a:ext cx="1855370" cy="1777678"/>
          </a:xfrm>
          <a:custGeom>
            <a:avLst/>
            <a:gdLst>
              <a:gd name="T0" fmla="*/ 847 w 1603"/>
              <a:gd name="T1" fmla="*/ 0 h 1558"/>
              <a:gd name="T2" fmla="*/ 872 w 1603"/>
              <a:gd name="T3" fmla="*/ 38 h 1558"/>
              <a:gd name="T4" fmla="*/ 904 w 1603"/>
              <a:gd name="T5" fmla="*/ 80 h 1558"/>
              <a:gd name="T6" fmla="*/ 944 w 1603"/>
              <a:gd name="T7" fmla="*/ 130 h 1558"/>
              <a:gd name="T8" fmla="*/ 990 w 1603"/>
              <a:gd name="T9" fmla="*/ 184 h 1558"/>
              <a:gd name="T10" fmla="*/ 1042 w 1603"/>
              <a:gd name="T11" fmla="*/ 243 h 1558"/>
              <a:gd name="T12" fmla="*/ 1102 w 1603"/>
              <a:gd name="T13" fmla="*/ 303 h 1558"/>
              <a:gd name="T14" fmla="*/ 1169 w 1603"/>
              <a:gd name="T15" fmla="*/ 366 h 1558"/>
              <a:gd name="T16" fmla="*/ 1242 w 1603"/>
              <a:gd name="T17" fmla="*/ 428 h 1558"/>
              <a:gd name="T18" fmla="*/ 1322 w 1603"/>
              <a:gd name="T19" fmla="*/ 491 h 1558"/>
              <a:gd name="T20" fmla="*/ 1409 w 1603"/>
              <a:gd name="T21" fmla="*/ 552 h 1558"/>
              <a:gd name="T22" fmla="*/ 1503 w 1603"/>
              <a:gd name="T23" fmla="*/ 610 h 1558"/>
              <a:gd name="T24" fmla="*/ 1603 w 1603"/>
              <a:gd name="T25" fmla="*/ 664 h 1558"/>
              <a:gd name="T26" fmla="*/ 1284 w 1603"/>
              <a:gd name="T27" fmla="*/ 1558 h 1558"/>
              <a:gd name="T28" fmla="*/ 1211 w 1603"/>
              <a:gd name="T29" fmla="*/ 1537 h 1558"/>
              <a:gd name="T30" fmla="*/ 1090 w 1603"/>
              <a:gd name="T31" fmla="*/ 1493 h 1558"/>
              <a:gd name="T32" fmla="*/ 975 w 1603"/>
              <a:gd name="T33" fmla="*/ 1441 h 1558"/>
              <a:gd name="T34" fmla="*/ 870 w 1603"/>
              <a:gd name="T35" fmla="*/ 1385 h 1558"/>
              <a:gd name="T36" fmla="*/ 770 w 1603"/>
              <a:gd name="T37" fmla="*/ 1324 h 1558"/>
              <a:gd name="T38" fmla="*/ 678 w 1603"/>
              <a:gd name="T39" fmla="*/ 1261 h 1558"/>
              <a:gd name="T40" fmla="*/ 593 w 1603"/>
              <a:gd name="T41" fmla="*/ 1195 h 1558"/>
              <a:gd name="T42" fmla="*/ 515 w 1603"/>
              <a:gd name="T43" fmla="*/ 1126 h 1558"/>
              <a:gd name="T44" fmla="*/ 442 w 1603"/>
              <a:gd name="T45" fmla="*/ 1057 h 1558"/>
              <a:gd name="T46" fmla="*/ 375 w 1603"/>
              <a:gd name="T47" fmla="*/ 988 h 1558"/>
              <a:gd name="T48" fmla="*/ 315 w 1603"/>
              <a:gd name="T49" fmla="*/ 919 h 1558"/>
              <a:gd name="T50" fmla="*/ 261 w 1603"/>
              <a:gd name="T51" fmla="*/ 850 h 1558"/>
              <a:gd name="T52" fmla="*/ 211 w 1603"/>
              <a:gd name="T53" fmla="*/ 783 h 1558"/>
              <a:gd name="T54" fmla="*/ 169 w 1603"/>
              <a:gd name="T55" fmla="*/ 719 h 1558"/>
              <a:gd name="T56" fmla="*/ 131 w 1603"/>
              <a:gd name="T57" fmla="*/ 658 h 1558"/>
              <a:gd name="T58" fmla="*/ 98 w 1603"/>
              <a:gd name="T59" fmla="*/ 602 h 1558"/>
              <a:gd name="T60" fmla="*/ 69 w 1603"/>
              <a:gd name="T61" fmla="*/ 549 h 1558"/>
              <a:gd name="T62" fmla="*/ 46 w 1603"/>
              <a:gd name="T63" fmla="*/ 502 h 1558"/>
              <a:gd name="T64" fmla="*/ 27 w 1603"/>
              <a:gd name="T65" fmla="*/ 460 h 1558"/>
              <a:gd name="T66" fmla="*/ 12 w 1603"/>
              <a:gd name="T67" fmla="*/ 428 h 1558"/>
              <a:gd name="T68" fmla="*/ 0 w 1603"/>
              <a:gd name="T69" fmla="*/ 401 h 1558"/>
              <a:gd name="T70" fmla="*/ 847 w 1603"/>
              <a:gd name="T71"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03" h="1558">
                <a:moveTo>
                  <a:pt x="847" y="0"/>
                </a:moveTo>
                <a:lnTo>
                  <a:pt x="872" y="38"/>
                </a:lnTo>
                <a:lnTo>
                  <a:pt x="904" y="80"/>
                </a:lnTo>
                <a:lnTo>
                  <a:pt x="944" y="130"/>
                </a:lnTo>
                <a:lnTo>
                  <a:pt x="990" y="184"/>
                </a:lnTo>
                <a:lnTo>
                  <a:pt x="1042" y="243"/>
                </a:lnTo>
                <a:lnTo>
                  <a:pt x="1102" y="303"/>
                </a:lnTo>
                <a:lnTo>
                  <a:pt x="1169" y="366"/>
                </a:lnTo>
                <a:lnTo>
                  <a:pt x="1242" y="428"/>
                </a:lnTo>
                <a:lnTo>
                  <a:pt x="1322" y="491"/>
                </a:lnTo>
                <a:lnTo>
                  <a:pt x="1409" y="552"/>
                </a:lnTo>
                <a:lnTo>
                  <a:pt x="1503" y="610"/>
                </a:lnTo>
                <a:lnTo>
                  <a:pt x="1603" y="664"/>
                </a:lnTo>
                <a:lnTo>
                  <a:pt x="1284" y="1558"/>
                </a:lnTo>
                <a:lnTo>
                  <a:pt x="1211" y="1537"/>
                </a:lnTo>
                <a:lnTo>
                  <a:pt x="1090" y="1493"/>
                </a:lnTo>
                <a:lnTo>
                  <a:pt x="975" y="1441"/>
                </a:lnTo>
                <a:lnTo>
                  <a:pt x="870" y="1385"/>
                </a:lnTo>
                <a:lnTo>
                  <a:pt x="770" y="1324"/>
                </a:lnTo>
                <a:lnTo>
                  <a:pt x="678" y="1261"/>
                </a:lnTo>
                <a:lnTo>
                  <a:pt x="593" y="1195"/>
                </a:lnTo>
                <a:lnTo>
                  <a:pt x="515" y="1126"/>
                </a:lnTo>
                <a:lnTo>
                  <a:pt x="442" y="1057"/>
                </a:lnTo>
                <a:lnTo>
                  <a:pt x="375" y="988"/>
                </a:lnTo>
                <a:lnTo>
                  <a:pt x="315" y="919"/>
                </a:lnTo>
                <a:lnTo>
                  <a:pt x="261" y="850"/>
                </a:lnTo>
                <a:lnTo>
                  <a:pt x="211" y="783"/>
                </a:lnTo>
                <a:lnTo>
                  <a:pt x="169" y="719"/>
                </a:lnTo>
                <a:lnTo>
                  <a:pt x="131" y="658"/>
                </a:lnTo>
                <a:lnTo>
                  <a:pt x="98" y="602"/>
                </a:lnTo>
                <a:lnTo>
                  <a:pt x="69" y="549"/>
                </a:lnTo>
                <a:lnTo>
                  <a:pt x="46" y="502"/>
                </a:lnTo>
                <a:lnTo>
                  <a:pt x="27" y="460"/>
                </a:lnTo>
                <a:lnTo>
                  <a:pt x="12" y="428"/>
                </a:lnTo>
                <a:lnTo>
                  <a:pt x="0" y="401"/>
                </a:lnTo>
                <a:lnTo>
                  <a:pt x="847" y="0"/>
                </a:lnTo>
                <a:close/>
              </a:path>
            </a:pathLst>
          </a:custGeom>
          <a:solidFill>
            <a:schemeClr val="accent3">
              <a:lumMod val="60000"/>
              <a:lumOff val="40000"/>
              <a:alpha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6" name="Freeform 15"/>
          <p:cNvSpPr>
            <a:spLocks/>
          </p:cNvSpPr>
          <p:nvPr/>
        </p:nvSpPr>
        <p:spPr bwMode="auto">
          <a:xfrm flipH="1">
            <a:off x="2094791" y="859070"/>
            <a:ext cx="1876783" cy="1924416"/>
          </a:xfrm>
          <a:custGeom>
            <a:avLst/>
            <a:gdLst>
              <a:gd name="T0" fmla="*/ 466 w 1631"/>
              <a:gd name="T1" fmla="*/ 0 h 1662"/>
              <a:gd name="T2" fmla="*/ 1377 w 1631"/>
              <a:gd name="T3" fmla="*/ 382 h 1662"/>
              <a:gd name="T4" fmla="*/ 1610 w 1631"/>
              <a:gd name="T5" fmla="*/ 1207 h 1662"/>
              <a:gd name="T6" fmla="*/ 1631 w 1631"/>
              <a:gd name="T7" fmla="*/ 1280 h 1662"/>
              <a:gd name="T8" fmla="*/ 740 w 1631"/>
              <a:gd name="T9" fmla="*/ 1606 h 1662"/>
              <a:gd name="T10" fmla="*/ 589 w 1631"/>
              <a:gd name="T11" fmla="*/ 1662 h 1662"/>
              <a:gd name="T12" fmla="*/ 529 w 1631"/>
              <a:gd name="T13" fmla="*/ 1562 h 1662"/>
              <a:gd name="T14" fmla="*/ 464 w 1631"/>
              <a:gd name="T15" fmla="*/ 1466 h 1662"/>
              <a:gd name="T16" fmla="*/ 393 w 1631"/>
              <a:gd name="T17" fmla="*/ 1378 h 1662"/>
              <a:gd name="T18" fmla="*/ 215 w 1631"/>
              <a:gd name="T19" fmla="*/ 1405 h 1662"/>
              <a:gd name="T20" fmla="*/ 259 w 1631"/>
              <a:gd name="T21" fmla="*/ 1234 h 1662"/>
              <a:gd name="T22" fmla="*/ 213 w 1631"/>
              <a:gd name="T23" fmla="*/ 1188 h 1662"/>
              <a:gd name="T24" fmla="*/ 171 w 1631"/>
              <a:gd name="T25" fmla="*/ 1148 h 1662"/>
              <a:gd name="T26" fmla="*/ 130 w 1631"/>
              <a:gd name="T27" fmla="*/ 1113 h 1662"/>
              <a:gd name="T28" fmla="*/ 94 w 1631"/>
              <a:gd name="T29" fmla="*/ 1082 h 1662"/>
              <a:gd name="T30" fmla="*/ 61 w 1631"/>
              <a:gd name="T31" fmla="*/ 1056 h 1662"/>
              <a:gd name="T32" fmla="*/ 36 w 1631"/>
              <a:gd name="T33" fmla="*/ 1035 h 1662"/>
              <a:gd name="T34" fmla="*/ 15 w 1631"/>
              <a:gd name="T35" fmla="*/ 1021 h 1662"/>
              <a:gd name="T36" fmla="*/ 4 w 1631"/>
              <a:gd name="T37" fmla="*/ 1011 h 1662"/>
              <a:gd name="T38" fmla="*/ 0 w 1631"/>
              <a:gd name="T39" fmla="*/ 1008 h 1662"/>
              <a:gd name="T40" fmla="*/ 69 w 1631"/>
              <a:gd name="T41" fmla="*/ 856 h 1662"/>
              <a:gd name="T42" fmla="*/ 462 w 1631"/>
              <a:gd name="T43" fmla="*/ 6 h 1662"/>
              <a:gd name="T44" fmla="*/ 466 w 1631"/>
              <a:gd name="T45" fmla="*/ 0 h 1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31" h="1662">
                <a:moveTo>
                  <a:pt x="466" y="0"/>
                </a:moveTo>
                <a:lnTo>
                  <a:pt x="1377" y="382"/>
                </a:lnTo>
                <a:lnTo>
                  <a:pt x="1610" y="1207"/>
                </a:lnTo>
                <a:lnTo>
                  <a:pt x="1631" y="1280"/>
                </a:lnTo>
                <a:lnTo>
                  <a:pt x="740" y="1606"/>
                </a:lnTo>
                <a:lnTo>
                  <a:pt x="589" y="1662"/>
                </a:lnTo>
                <a:lnTo>
                  <a:pt x="529" y="1562"/>
                </a:lnTo>
                <a:lnTo>
                  <a:pt x="464" y="1466"/>
                </a:lnTo>
                <a:lnTo>
                  <a:pt x="393" y="1378"/>
                </a:lnTo>
                <a:lnTo>
                  <a:pt x="215" y="1405"/>
                </a:lnTo>
                <a:lnTo>
                  <a:pt x="259" y="1234"/>
                </a:lnTo>
                <a:lnTo>
                  <a:pt x="213" y="1188"/>
                </a:lnTo>
                <a:lnTo>
                  <a:pt x="171" y="1148"/>
                </a:lnTo>
                <a:lnTo>
                  <a:pt x="130" y="1113"/>
                </a:lnTo>
                <a:lnTo>
                  <a:pt x="94" y="1082"/>
                </a:lnTo>
                <a:lnTo>
                  <a:pt x="61" y="1056"/>
                </a:lnTo>
                <a:lnTo>
                  <a:pt x="36" y="1035"/>
                </a:lnTo>
                <a:lnTo>
                  <a:pt x="15" y="1021"/>
                </a:lnTo>
                <a:lnTo>
                  <a:pt x="4" y="1011"/>
                </a:lnTo>
                <a:lnTo>
                  <a:pt x="0" y="1008"/>
                </a:lnTo>
                <a:lnTo>
                  <a:pt x="69" y="856"/>
                </a:lnTo>
                <a:lnTo>
                  <a:pt x="462" y="6"/>
                </a:lnTo>
                <a:lnTo>
                  <a:pt x="466" y="0"/>
                </a:lnTo>
                <a:close/>
              </a:path>
            </a:pathLst>
          </a:custGeom>
          <a:solidFill>
            <a:schemeClr val="accent1">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7" name="Freeform 16"/>
          <p:cNvSpPr>
            <a:spLocks/>
          </p:cNvSpPr>
          <p:nvPr/>
        </p:nvSpPr>
        <p:spPr bwMode="auto">
          <a:xfrm flipH="1">
            <a:off x="2094791" y="917600"/>
            <a:ext cx="1807915" cy="1825600"/>
          </a:xfrm>
          <a:custGeom>
            <a:avLst/>
            <a:gdLst>
              <a:gd name="T0" fmla="*/ 393 w 1562"/>
              <a:gd name="T1" fmla="*/ 0 h 1600"/>
              <a:gd name="T2" fmla="*/ 420 w 1562"/>
              <a:gd name="T3" fmla="*/ 11 h 1600"/>
              <a:gd name="T4" fmla="*/ 455 w 1562"/>
              <a:gd name="T5" fmla="*/ 27 h 1600"/>
              <a:gd name="T6" fmla="*/ 495 w 1562"/>
              <a:gd name="T7" fmla="*/ 44 h 1600"/>
              <a:gd name="T8" fmla="*/ 543 w 1562"/>
              <a:gd name="T9" fmla="*/ 69 h 1600"/>
              <a:gd name="T10" fmla="*/ 595 w 1562"/>
              <a:gd name="T11" fmla="*/ 96 h 1600"/>
              <a:gd name="T12" fmla="*/ 652 w 1562"/>
              <a:gd name="T13" fmla="*/ 128 h 1600"/>
              <a:gd name="T14" fmla="*/ 714 w 1562"/>
              <a:gd name="T15" fmla="*/ 167 h 1600"/>
              <a:gd name="T16" fmla="*/ 779 w 1562"/>
              <a:gd name="T17" fmla="*/ 209 h 1600"/>
              <a:gd name="T18" fmla="*/ 846 w 1562"/>
              <a:gd name="T19" fmla="*/ 257 h 1600"/>
              <a:gd name="T20" fmla="*/ 915 w 1562"/>
              <a:gd name="T21" fmla="*/ 311 h 1600"/>
              <a:gd name="T22" fmla="*/ 984 w 1562"/>
              <a:gd name="T23" fmla="*/ 370 h 1600"/>
              <a:gd name="T24" fmla="*/ 1053 w 1562"/>
              <a:gd name="T25" fmla="*/ 437 h 1600"/>
              <a:gd name="T26" fmla="*/ 1124 w 1562"/>
              <a:gd name="T27" fmla="*/ 508 h 1600"/>
              <a:gd name="T28" fmla="*/ 1193 w 1562"/>
              <a:gd name="T29" fmla="*/ 587 h 1600"/>
              <a:gd name="T30" fmla="*/ 1259 w 1562"/>
              <a:gd name="T31" fmla="*/ 672 h 1600"/>
              <a:gd name="T32" fmla="*/ 1324 w 1562"/>
              <a:gd name="T33" fmla="*/ 764 h 1600"/>
              <a:gd name="T34" fmla="*/ 1385 w 1562"/>
              <a:gd name="T35" fmla="*/ 862 h 1600"/>
              <a:gd name="T36" fmla="*/ 1441 w 1562"/>
              <a:gd name="T37" fmla="*/ 967 h 1600"/>
              <a:gd name="T38" fmla="*/ 1493 w 1562"/>
              <a:gd name="T39" fmla="*/ 1080 h 1600"/>
              <a:gd name="T40" fmla="*/ 1541 w 1562"/>
              <a:gd name="T41" fmla="*/ 1201 h 1600"/>
              <a:gd name="T42" fmla="*/ 1562 w 1562"/>
              <a:gd name="T43" fmla="*/ 1274 h 1600"/>
              <a:gd name="T44" fmla="*/ 671 w 1562"/>
              <a:gd name="T45" fmla="*/ 1600 h 1600"/>
              <a:gd name="T46" fmla="*/ 616 w 1562"/>
              <a:gd name="T47" fmla="*/ 1501 h 1600"/>
              <a:gd name="T48" fmla="*/ 556 w 1562"/>
              <a:gd name="T49" fmla="*/ 1407 h 1600"/>
              <a:gd name="T50" fmla="*/ 495 w 1562"/>
              <a:gd name="T51" fmla="*/ 1320 h 1600"/>
              <a:gd name="T52" fmla="*/ 432 w 1562"/>
              <a:gd name="T53" fmla="*/ 1242 h 1600"/>
              <a:gd name="T54" fmla="*/ 368 w 1562"/>
              <a:gd name="T55" fmla="*/ 1169 h 1600"/>
              <a:gd name="T56" fmla="*/ 305 w 1562"/>
              <a:gd name="T57" fmla="*/ 1103 h 1600"/>
              <a:gd name="T58" fmla="*/ 244 w 1562"/>
              <a:gd name="T59" fmla="*/ 1044 h 1600"/>
              <a:gd name="T60" fmla="*/ 186 w 1562"/>
              <a:gd name="T61" fmla="*/ 992 h 1600"/>
              <a:gd name="T62" fmla="*/ 130 w 1562"/>
              <a:gd name="T63" fmla="*/ 946 h 1600"/>
              <a:gd name="T64" fmla="*/ 80 w 1562"/>
              <a:gd name="T65" fmla="*/ 908 h 1600"/>
              <a:gd name="T66" fmla="*/ 38 w 1562"/>
              <a:gd name="T67" fmla="*/ 875 h 1600"/>
              <a:gd name="T68" fmla="*/ 0 w 1562"/>
              <a:gd name="T69" fmla="*/ 850 h 1600"/>
              <a:gd name="T70" fmla="*/ 393 w 1562"/>
              <a:gd name="T71" fmla="*/ 0 h 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62" h="1600">
                <a:moveTo>
                  <a:pt x="393" y="0"/>
                </a:moveTo>
                <a:lnTo>
                  <a:pt x="420" y="11"/>
                </a:lnTo>
                <a:lnTo>
                  <a:pt x="455" y="27"/>
                </a:lnTo>
                <a:lnTo>
                  <a:pt x="495" y="44"/>
                </a:lnTo>
                <a:lnTo>
                  <a:pt x="543" y="69"/>
                </a:lnTo>
                <a:lnTo>
                  <a:pt x="595" y="96"/>
                </a:lnTo>
                <a:lnTo>
                  <a:pt x="652" y="128"/>
                </a:lnTo>
                <a:lnTo>
                  <a:pt x="714" y="167"/>
                </a:lnTo>
                <a:lnTo>
                  <a:pt x="779" y="209"/>
                </a:lnTo>
                <a:lnTo>
                  <a:pt x="846" y="257"/>
                </a:lnTo>
                <a:lnTo>
                  <a:pt x="915" y="311"/>
                </a:lnTo>
                <a:lnTo>
                  <a:pt x="984" y="370"/>
                </a:lnTo>
                <a:lnTo>
                  <a:pt x="1053" y="437"/>
                </a:lnTo>
                <a:lnTo>
                  <a:pt x="1124" y="508"/>
                </a:lnTo>
                <a:lnTo>
                  <a:pt x="1193" y="587"/>
                </a:lnTo>
                <a:lnTo>
                  <a:pt x="1259" y="672"/>
                </a:lnTo>
                <a:lnTo>
                  <a:pt x="1324" y="764"/>
                </a:lnTo>
                <a:lnTo>
                  <a:pt x="1385" y="862"/>
                </a:lnTo>
                <a:lnTo>
                  <a:pt x="1441" y="967"/>
                </a:lnTo>
                <a:lnTo>
                  <a:pt x="1493" y="1080"/>
                </a:lnTo>
                <a:lnTo>
                  <a:pt x="1541" y="1201"/>
                </a:lnTo>
                <a:lnTo>
                  <a:pt x="1562" y="1274"/>
                </a:lnTo>
                <a:lnTo>
                  <a:pt x="671" y="1600"/>
                </a:lnTo>
                <a:lnTo>
                  <a:pt x="616" y="1501"/>
                </a:lnTo>
                <a:lnTo>
                  <a:pt x="556" y="1407"/>
                </a:lnTo>
                <a:lnTo>
                  <a:pt x="495" y="1320"/>
                </a:lnTo>
                <a:lnTo>
                  <a:pt x="432" y="1242"/>
                </a:lnTo>
                <a:lnTo>
                  <a:pt x="368" y="1169"/>
                </a:lnTo>
                <a:lnTo>
                  <a:pt x="305" y="1103"/>
                </a:lnTo>
                <a:lnTo>
                  <a:pt x="244" y="1044"/>
                </a:lnTo>
                <a:lnTo>
                  <a:pt x="186" y="992"/>
                </a:lnTo>
                <a:lnTo>
                  <a:pt x="130" y="946"/>
                </a:lnTo>
                <a:lnTo>
                  <a:pt x="80" y="908"/>
                </a:lnTo>
                <a:lnTo>
                  <a:pt x="38" y="875"/>
                </a:lnTo>
                <a:lnTo>
                  <a:pt x="0" y="850"/>
                </a:lnTo>
                <a:lnTo>
                  <a:pt x="393" y="0"/>
                </a:lnTo>
                <a:close/>
              </a:path>
            </a:pathLst>
          </a:custGeom>
          <a:solidFill>
            <a:srgbClr val="00B0F0">
              <a:alpha val="50000"/>
            </a:srgbClr>
          </a:solidFill>
          <a:ln w="0">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8" name="Freeform 17"/>
          <p:cNvSpPr>
            <a:spLocks/>
          </p:cNvSpPr>
          <p:nvPr/>
        </p:nvSpPr>
        <p:spPr bwMode="auto">
          <a:xfrm flipH="1">
            <a:off x="1617684" y="2708203"/>
            <a:ext cx="1790554" cy="1972790"/>
          </a:xfrm>
          <a:custGeom>
            <a:avLst/>
            <a:gdLst>
              <a:gd name="T0" fmla="*/ 1163 w 1547"/>
              <a:gd name="T1" fmla="*/ 0 h 1729"/>
              <a:gd name="T2" fmla="*/ 1547 w 1547"/>
              <a:gd name="T3" fmla="*/ 913 h 1729"/>
              <a:gd name="T4" fmla="*/ 1133 w 1547"/>
              <a:gd name="T5" fmla="*/ 1664 h 1729"/>
              <a:gd name="T6" fmla="*/ 1094 w 1547"/>
              <a:gd name="T7" fmla="*/ 1729 h 1729"/>
              <a:gd name="T8" fmla="*/ 233 w 1547"/>
              <a:gd name="T9" fmla="*/ 1338 h 1729"/>
              <a:gd name="T10" fmla="*/ 85 w 1547"/>
              <a:gd name="T11" fmla="*/ 1270 h 1729"/>
              <a:gd name="T12" fmla="*/ 114 w 1547"/>
              <a:gd name="T13" fmla="*/ 1157 h 1729"/>
              <a:gd name="T14" fmla="*/ 135 w 1547"/>
              <a:gd name="T15" fmla="*/ 1044 h 1729"/>
              <a:gd name="T16" fmla="*/ 146 w 1547"/>
              <a:gd name="T17" fmla="*/ 931 h 1729"/>
              <a:gd name="T18" fmla="*/ 0 w 1547"/>
              <a:gd name="T19" fmla="*/ 823 h 1729"/>
              <a:gd name="T20" fmla="*/ 152 w 1547"/>
              <a:gd name="T21" fmla="*/ 733 h 1729"/>
              <a:gd name="T22" fmla="*/ 150 w 1547"/>
              <a:gd name="T23" fmla="*/ 670 h 1729"/>
              <a:gd name="T24" fmla="*/ 148 w 1547"/>
              <a:gd name="T25" fmla="*/ 610 h 1729"/>
              <a:gd name="T26" fmla="*/ 144 w 1547"/>
              <a:gd name="T27" fmla="*/ 556 h 1729"/>
              <a:gd name="T28" fmla="*/ 141 w 1547"/>
              <a:gd name="T29" fmla="*/ 508 h 1729"/>
              <a:gd name="T30" fmla="*/ 135 w 1547"/>
              <a:gd name="T31" fmla="*/ 468 h 1729"/>
              <a:gd name="T32" fmla="*/ 131 w 1547"/>
              <a:gd name="T33" fmla="*/ 436 h 1729"/>
              <a:gd name="T34" fmla="*/ 129 w 1547"/>
              <a:gd name="T35" fmla="*/ 411 h 1729"/>
              <a:gd name="T36" fmla="*/ 125 w 1547"/>
              <a:gd name="T37" fmla="*/ 395 h 1729"/>
              <a:gd name="T38" fmla="*/ 125 w 1547"/>
              <a:gd name="T39" fmla="*/ 390 h 1729"/>
              <a:gd name="T40" fmla="*/ 283 w 1547"/>
              <a:gd name="T41" fmla="*/ 332 h 1729"/>
              <a:gd name="T42" fmla="*/ 1157 w 1547"/>
              <a:gd name="T43" fmla="*/ 2 h 1729"/>
              <a:gd name="T44" fmla="*/ 1163 w 1547"/>
              <a:gd name="T45" fmla="*/ 0 h 1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47" h="1729">
                <a:moveTo>
                  <a:pt x="1163" y="0"/>
                </a:moveTo>
                <a:lnTo>
                  <a:pt x="1547" y="913"/>
                </a:lnTo>
                <a:lnTo>
                  <a:pt x="1133" y="1664"/>
                </a:lnTo>
                <a:lnTo>
                  <a:pt x="1094" y="1729"/>
                </a:lnTo>
                <a:lnTo>
                  <a:pt x="233" y="1338"/>
                </a:lnTo>
                <a:lnTo>
                  <a:pt x="85" y="1270"/>
                </a:lnTo>
                <a:lnTo>
                  <a:pt x="114" y="1157"/>
                </a:lnTo>
                <a:lnTo>
                  <a:pt x="135" y="1044"/>
                </a:lnTo>
                <a:lnTo>
                  <a:pt x="146" y="931"/>
                </a:lnTo>
                <a:lnTo>
                  <a:pt x="0" y="823"/>
                </a:lnTo>
                <a:lnTo>
                  <a:pt x="152" y="733"/>
                </a:lnTo>
                <a:lnTo>
                  <a:pt x="150" y="670"/>
                </a:lnTo>
                <a:lnTo>
                  <a:pt x="148" y="610"/>
                </a:lnTo>
                <a:lnTo>
                  <a:pt x="144" y="556"/>
                </a:lnTo>
                <a:lnTo>
                  <a:pt x="141" y="508"/>
                </a:lnTo>
                <a:lnTo>
                  <a:pt x="135" y="468"/>
                </a:lnTo>
                <a:lnTo>
                  <a:pt x="131" y="436"/>
                </a:lnTo>
                <a:lnTo>
                  <a:pt x="129" y="411"/>
                </a:lnTo>
                <a:lnTo>
                  <a:pt x="125" y="395"/>
                </a:lnTo>
                <a:lnTo>
                  <a:pt x="125" y="390"/>
                </a:lnTo>
                <a:lnTo>
                  <a:pt x="283" y="332"/>
                </a:lnTo>
                <a:lnTo>
                  <a:pt x="1157" y="2"/>
                </a:lnTo>
                <a:lnTo>
                  <a:pt x="1163" y="0"/>
                </a:lnTo>
                <a:close/>
              </a:path>
            </a:pathLst>
          </a:custGeom>
          <a:solidFill>
            <a:srgbClr val="005A9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9" name="Freeform 18"/>
          <p:cNvSpPr>
            <a:spLocks/>
          </p:cNvSpPr>
          <p:nvPr/>
        </p:nvSpPr>
        <p:spPr bwMode="auto">
          <a:xfrm flipH="1">
            <a:off x="1860743" y="2708202"/>
            <a:ext cx="1261605" cy="2016198"/>
          </a:xfrm>
          <a:custGeom>
            <a:avLst/>
            <a:gdLst>
              <a:gd name="T0" fmla="*/ 924 w 1090"/>
              <a:gd name="T1" fmla="*/ 0 h 1727"/>
              <a:gd name="T2" fmla="*/ 938 w 1090"/>
              <a:gd name="T3" fmla="*/ 31 h 1727"/>
              <a:gd name="T4" fmla="*/ 953 w 1090"/>
              <a:gd name="T5" fmla="*/ 71 h 1727"/>
              <a:gd name="T6" fmla="*/ 972 w 1090"/>
              <a:gd name="T7" fmla="*/ 119 h 1727"/>
              <a:gd name="T8" fmla="*/ 992 w 1090"/>
              <a:gd name="T9" fmla="*/ 178 h 1727"/>
              <a:gd name="T10" fmla="*/ 1011 w 1090"/>
              <a:gd name="T11" fmla="*/ 245 h 1727"/>
              <a:gd name="T12" fmla="*/ 1032 w 1090"/>
              <a:gd name="T13" fmla="*/ 320 h 1727"/>
              <a:gd name="T14" fmla="*/ 1049 w 1090"/>
              <a:gd name="T15" fmla="*/ 401 h 1727"/>
              <a:gd name="T16" fmla="*/ 1065 w 1090"/>
              <a:gd name="T17" fmla="*/ 491 h 1727"/>
              <a:gd name="T18" fmla="*/ 1078 w 1090"/>
              <a:gd name="T19" fmla="*/ 587 h 1727"/>
              <a:gd name="T20" fmla="*/ 1086 w 1090"/>
              <a:gd name="T21" fmla="*/ 689 h 1727"/>
              <a:gd name="T22" fmla="*/ 1090 w 1090"/>
              <a:gd name="T23" fmla="*/ 796 h 1727"/>
              <a:gd name="T24" fmla="*/ 1088 w 1090"/>
              <a:gd name="T25" fmla="*/ 910 h 1727"/>
              <a:gd name="T26" fmla="*/ 1078 w 1090"/>
              <a:gd name="T27" fmla="*/ 1027 h 1727"/>
              <a:gd name="T28" fmla="*/ 1061 w 1090"/>
              <a:gd name="T29" fmla="*/ 1147 h 1727"/>
              <a:gd name="T30" fmla="*/ 1036 w 1090"/>
              <a:gd name="T31" fmla="*/ 1272 h 1727"/>
              <a:gd name="T32" fmla="*/ 1001 w 1090"/>
              <a:gd name="T33" fmla="*/ 1399 h 1727"/>
              <a:gd name="T34" fmla="*/ 955 w 1090"/>
              <a:gd name="T35" fmla="*/ 1529 h 1727"/>
              <a:gd name="T36" fmla="*/ 900 w 1090"/>
              <a:gd name="T37" fmla="*/ 1662 h 1727"/>
              <a:gd name="T38" fmla="*/ 861 w 1090"/>
              <a:gd name="T39" fmla="*/ 1727 h 1727"/>
              <a:gd name="T40" fmla="*/ 0 w 1090"/>
              <a:gd name="T41" fmla="*/ 1336 h 1727"/>
              <a:gd name="T42" fmla="*/ 32 w 1090"/>
              <a:gd name="T43" fmla="*/ 1215 h 1727"/>
              <a:gd name="T44" fmla="*/ 57 w 1090"/>
              <a:gd name="T45" fmla="*/ 1098 h 1727"/>
              <a:gd name="T46" fmla="*/ 74 w 1090"/>
              <a:gd name="T47" fmla="*/ 984 h 1727"/>
              <a:gd name="T48" fmla="*/ 84 w 1090"/>
              <a:gd name="T49" fmla="*/ 875 h 1727"/>
              <a:gd name="T50" fmla="*/ 88 w 1090"/>
              <a:gd name="T51" fmla="*/ 773 h 1727"/>
              <a:gd name="T52" fmla="*/ 88 w 1090"/>
              <a:gd name="T53" fmla="*/ 677 h 1727"/>
              <a:gd name="T54" fmla="*/ 84 w 1090"/>
              <a:gd name="T55" fmla="*/ 589 h 1727"/>
              <a:gd name="T56" fmla="*/ 76 w 1090"/>
              <a:gd name="T57" fmla="*/ 508 h 1727"/>
              <a:gd name="T58" fmla="*/ 67 w 1090"/>
              <a:gd name="T59" fmla="*/ 437 h 1727"/>
              <a:gd name="T60" fmla="*/ 57 w 1090"/>
              <a:gd name="T61" fmla="*/ 378 h 1727"/>
              <a:gd name="T62" fmla="*/ 50 w 1090"/>
              <a:gd name="T63" fmla="*/ 330 h 1727"/>
              <a:gd name="T64" fmla="*/ 924 w 1090"/>
              <a:gd name="T65" fmla="*/ 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90" h="1727">
                <a:moveTo>
                  <a:pt x="924" y="0"/>
                </a:moveTo>
                <a:lnTo>
                  <a:pt x="938" y="31"/>
                </a:lnTo>
                <a:lnTo>
                  <a:pt x="953" y="71"/>
                </a:lnTo>
                <a:lnTo>
                  <a:pt x="972" y="119"/>
                </a:lnTo>
                <a:lnTo>
                  <a:pt x="992" y="178"/>
                </a:lnTo>
                <a:lnTo>
                  <a:pt x="1011" y="245"/>
                </a:lnTo>
                <a:lnTo>
                  <a:pt x="1032" y="320"/>
                </a:lnTo>
                <a:lnTo>
                  <a:pt x="1049" y="401"/>
                </a:lnTo>
                <a:lnTo>
                  <a:pt x="1065" y="491"/>
                </a:lnTo>
                <a:lnTo>
                  <a:pt x="1078" y="587"/>
                </a:lnTo>
                <a:lnTo>
                  <a:pt x="1086" y="689"/>
                </a:lnTo>
                <a:lnTo>
                  <a:pt x="1090" y="796"/>
                </a:lnTo>
                <a:lnTo>
                  <a:pt x="1088" y="910"/>
                </a:lnTo>
                <a:lnTo>
                  <a:pt x="1078" y="1027"/>
                </a:lnTo>
                <a:lnTo>
                  <a:pt x="1061" y="1147"/>
                </a:lnTo>
                <a:lnTo>
                  <a:pt x="1036" y="1272"/>
                </a:lnTo>
                <a:lnTo>
                  <a:pt x="1001" y="1399"/>
                </a:lnTo>
                <a:lnTo>
                  <a:pt x="955" y="1529"/>
                </a:lnTo>
                <a:lnTo>
                  <a:pt x="900" y="1662"/>
                </a:lnTo>
                <a:lnTo>
                  <a:pt x="861" y="1727"/>
                </a:lnTo>
                <a:lnTo>
                  <a:pt x="0" y="1336"/>
                </a:lnTo>
                <a:lnTo>
                  <a:pt x="32" y="1215"/>
                </a:lnTo>
                <a:lnTo>
                  <a:pt x="57" y="1098"/>
                </a:lnTo>
                <a:lnTo>
                  <a:pt x="74" y="984"/>
                </a:lnTo>
                <a:lnTo>
                  <a:pt x="84" y="875"/>
                </a:lnTo>
                <a:lnTo>
                  <a:pt x="88" y="773"/>
                </a:lnTo>
                <a:lnTo>
                  <a:pt x="88" y="677"/>
                </a:lnTo>
                <a:lnTo>
                  <a:pt x="84" y="589"/>
                </a:lnTo>
                <a:lnTo>
                  <a:pt x="76" y="508"/>
                </a:lnTo>
                <a:lnTo>
                  <a:pt x="67" y="437"/>
                </a:lnTo>
                <a:lnTo>
                  <a:pt x="57" y="378"/>
                </a:lnTo>
                <a:lnTo>
                  <a:pt x="50" y="330"/>
                </a:lnTo>
                <a:lnTo>
                  <a:pt x="924" y="0"/>
                </a:lnTo>
                <a:close/>
              </a:path>
            </a:pathLst>
          </a:custGeom>
          <a:solidFill>
            <a:srgbClr val="C5D3ED">
              <a:alpha val="49804"/>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ln w="0"/>
              <a:effectLst>
                <a:outerShdw blurRad="38100" dist="19050" dir="2700000" algn="tl" rotWithShape="0">
                  <a:schemeClr val="dk1">
                    <a:alpha val="40000"/>
                  </a:schemeClr>
                </a:outerShdw>
              </a:effectLst>
            </a:endParaRPr>
          </a:p>
        </p:txBody>
      </p:sp>
      <p:sp>
        <p:nvSpPr>
          <p:cNvPr id="20" name="Freeform 19"/>
          <p:cNvSpPr>
            <a:spLocks/>
          </p:cNvSpPr>
          <p:nvPr/>
        </p:nvSpPr>
        <p:spPr bwMode="auto">
          <a:xfrm flipH="1">
            <a:off x="2170430" y="4453103"/>
            <a:ext cx="1924816" cy="1858690"/>
          </a:xfrm>
          <a:custGeom>
            <a:avLst/>
            <a:gdLst>
              <a:gd name="T0" fmla="*/ 660 w 1663"/>
              <a:gd name="T1" fmla="*/ 0 h 1629"/>
              <a:gd name="T2" fmla="*/ 811 w 1663"/>
              <a:gd name="T3" fmla="*/ 71 h 1629"/>
              <a:gd name="T4" fmla="*/ 1658 w 1663"/>
              <a:gd name="T5" fmla="*/ 472 h 1629"/>
              <a:gd name="T6" fmla="*/ 1663 w 1663"/>
              <a:gd name="T7" fmla="*/ 474 h 1629"/>
              <a:gd name="T8" fmla="*/ 1274 w 1663"/>
              <a:gd name="T9" fmla="*/ 1383 h 1629"/>
              <a:gd name="T10" fmla="*/ 447 w 1663"/>
              <a:gd name="T11" fmla="*/ 1608 h 1629"/>
              <a:gd name="T12" fmla="*/ 374 w 1663"/>
              <a:gd name="T13" fmla="*/ 1629 h 1629"/>
              <a:gd name="T14" fmla="*/ 55 w 1663"/>
              <a:gd name="T15" fmla="*/ 735 h 1629"/>
              <a:gd name="T16" fmla="*/ 0 w 1663"/>
              <a:gd name="T17" fmla="*/ 585 h 1629"/>
              <a:gd name="T18" fmla="*/ 101 w 1663"/>
              <a:gd name="T19" fmla="*/ 525 h 1629"/>
              <a:gd name="T20" fmla="*/ 197 w 1663"/>
              <a:gd name="T21" fmla="*/ 460 h 1629"/>
              <a:gd name="T22" fmla="*/ 286 w 1663"/>
              <a:gd name="T23" fmla="*/ 391 h 1629"/>
              <a:gd name="T24" fmla="*/ 261 w 1663"/>
              <a:gd name="T25" fmla="*/ 213 h 1629"/>
              <a:gd name="T26" fmla="*/ 431 w 1663"/>
              <a:gd name="T27" fmla="*/ 259 h 1629"/>
              <a:gd name="T28" fmla="*/ 478 w 1663"/>
              <a:gd name="T29" fmla="*/ 213 h 1629"/>
              <a:gd name="T30" fmla="*/ 518 w 1663"/>
              <a:gd name="T31" fmla="*/ 169 h 1629"/>
              <a:gd name="T32" fmla="*/ 554 w 1663"/>
              <a:gd name="T33" fmla="*/ 130 h 1629"/>
              <a:gd name="T34" fmla="*/ 585 w 1663"/>
              <a:gd name="T35" fmla="*/ 94 h 1629"/>
              <a:gd name="T36" fmla="*/ 612 w 1663"/>
              <a:gd name="T37" fmla="*/ 61 h 1629"/>
              <a:gd name="T38" fmla="*/ 631 w 1663"/>
              <a:gd name="T39" fmla="*/ 36 h 1629"/>
              <a:gd name="T40" fmla="*/ 646 w 1663"/>
              <a:gd name="T41" fmla="*/ 17 h 1629"/>
              <a:gd name="T42" fmla="*/ 656 w 1663"/>
              <a:gd name="T43" fmla="*/ 3 h 1629"/>
              <a:gd name="T44" fmla="*/ 660 w 1663"/>
              <a:gd name="T45" fmla="*/ 0 h 1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63" h="1629">
                <a:moveTo>
                  <a:pt x="660" y="0"/>
                </a:moveTo>
                <a:lnTo>
                  <a:pt x="811" y="71"/>
                </a:lnTo>
                <a:lnTo>
                  <a:pt x="1658" y="472"/>
                </a:lnTo>
                <a:lnTo>
                  <a:pt x="1663" y="474"/>
                </a:lnTo>
                <a:lnTo>
                  <a:pt x="1274" y="1383"/>
                </a:lnTo>
                <a:lnTo>
                  <a:pt x="447" y="1608"/>
                </a:lnTo>
                <a:lnTo>
                  <a:pt x="374" y="1629"/>
                </a:lnTo>
                <a:lnTo>
                  <a:pt x="55" y="735"/>
                </a:lnTo>
                <a:lnTo>
                  <a:pt x="0" y="585"/>
                </a:lnTo>
                <a:lnTo>
                  <a:pt x="101" y="525"/>
                </a:lnTo>
                <a:lnTo>
                  <a:pt x="197" y="460"/>
                </a:lnTo>
                <a:lnTo>
                  <a:pt x="286" y="391"/>
                </a:lnTo>
                <a:lnTo>
                  <a:pt x="261" y="213"/>
                </a:lnTo>
                <a:lnTo>
                  <a:pt x="431" y="259"/>
                </a:lnTo>
                <a:lnTo>
                  <a:pt x="478" y="213"/>
                </a:lnTo>
                <a:lnTo>
                  <a:pt x="518" y="169"/>
                </a:lnTo>
                <a:lnTo>
                  <a:pt x="554" y="130"/>
                </a:lnTo>
                <a:lnTo>
                  <a:pt x="585" y="94"/>
                </a:lnTo>
                <a:lnTo>
                  <a:pt x="612" y="61"/>
                </a:lnTo>
                <a:lnTo>
                  <a:pt x="631" y="36"/>
                </a:lnTo>
                <a:lnTo>
                  <a:pt x="646" y="17"/>
                </a:lnTo>
                <a:lnTo>
                  <a:pt x="656" y="3"/>
                </a:lnTo>
                <a:lnTo>
                  <a:pt x="660" y="0"/>
                </a:lnTo>
                <a:close/>
              </a:path>
            </a:pathLst>
          </a:custGeom>
          <a:solidFill>
            <a:srgbClr val="921B1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1" name="Freeform 20"/>
          <p:cNvSpPr>
            <a:spLocks/>
          </p:cNvSpPr>
          <p:nvPr/>
        </p:nvSpPr>
        <p:spPr bwMode="auto">
          <a:xfrm flipH="1">
            <a:off x="2192179" y="4553533"/>
            <a:ext cx="1855370" cy="1777678"/>
          </a:xfrm>
          <a:custGeom>
            <a:avLst/>
            <a:gdLst>
              <a:gd name="T0" fmla="*/ 756 w 1603"/>
              <a:gd name="T1" fmla="*/ 0 h 1558"/>
              <a:gd name="T2" fmla="*/ 1603 w 1603"/>
              <a:gd name="T3" fmla="*/ 401 h 1558"/>
              <a:gd name="T4" fmla="*/ 1591 w 1603"/>
              <a:gd name="T5" fmla="*/ 428 h 1558"/>
              <a:gd name="T6" fmla="*/ 1576 w 1603"/>
              <a:gd name="T7" fmla="*/ 460 h 1558"/>
              <a:gd name="T8" fmla="*/ 1557 w 1603"/>
              <a:gd name="T9" fmla="*/ 502 h 1558"/>
              <a:gd name="T10" fmla="*/ 1534 w 1603"/>
              <a:gd name="T11" fmla="*/ 549 h 1558"/>
              <a:gd name="T12" fmla="*/ 1505 w 1603"/>
              <a:gd name="T13" fmla="*/ 602 h 1558"/>
              <a:gd name="T14" fmla="*/ 1472 w 1603"/>
              <a:gd name="T15" fmla="*/ 658 h 1558"/>
              <a:gd name="T16" fmla="*/ 1434 w 1603"/>
              <a:gd name="T17" fmla="*/ 719 h 1558"/>
              <a:gd name="T18" fmla="*/ 1390 w 1603"/>
              <a:gd name="T19" fmla="*/ 783 h 1558"/>
              <a:gd name="T20" fmla="*/ 1342 w 1603"/>
              <a:gd name="T21" fmla="*/ 850 h 1558"/>
              <a:gd name="T22" fmla="*/ 1288 w 1603"/>
              <a:gd name="T23" fmla="*/ 919 h 1558"/>
              <a:gd name="T24" fmla="*/ 1227 w 1603"/>
              <a:gd name="T25" fmla="*/ 988 h 1558"/>
              <a:gd name="T26" fmla="*/ 1161 w 1603"/>
              <a:gd name="T27" fmla="*/ 1057 h 1558"/>
              <a:gd name="T28" fmla="*/ 1088 w 1603"/>
              <a:gd name="T29" fmla="*/ 1126 h 1558"/>
              <a:gd name="T30" fmla="*/ 1010 w 1603"/>
              <a:gd name="T31" fmla="*/ 1195 h 1558"/>
              <a:gd name="T32" fmla="*/ 923 w 1603"/>
              <a:gd name="T33" fmla="*/ 1261 h 1558"/>
              <a:gd name="T34" fmla="*/ 831 w 1603"/>
              <a:gd name="T35" fmla="*/ 1324 h 1558"/>
              <a:gd name="T36" fmla="*/ 733 w 1603"/>
              <a:gd name="T37" fmla="*/ 1385 h 1558"/>
              <a:gd name="T38" fmla="*/ 626 w 1603"/>
              <a:gd name="T39" fmla="*/ 1441 h 1558"/>
              <a:gd name="T40" fmla="*/ 513 w 1603"/>
              <a:gd name="T41" fmla="*/ 1493 h 1558"/>
              <a:gd name="T42" fmla="*/ 392 w 1603"/>
              <a:gd name="T43" fmla="*/ 1537 h 1558"/>
              <a:gd name="T44" fmla="*/ 319 w 1603"/>
              <a:gd name="T45" fmla="*/ 1558 h 1558"/>
              <a:gd name="T46" fmla="*/ 0 w 1603"/>
              <a:gd name="T47" fmla="*/ 664 h 1558"/>
              <a:gd name="T48" fmla="*/ 100 w 1603"/>
              <a:gd name="T49" fmla="*/ 610 h 1558"/>
              <a:gd name="T50" fmla="*/ 194 w 1603"/>
              <a:gd name="T51" fmla="*/ 552 h 1558"/>
              <a:gd name="T52" fmla="*/ 281 w 1603"/>
              <a:gd name="T53" fmla="*/ 491 h 1558"/>
              <a:gd name="T54" fmla="*/ 361 w 1603"/>
              <a:gd name="T55" fmla="*/ 428 h 1558"/>
              <a:gd name="T56" fmla="*/ 434 w 1603"/>
              <a:gd name="T57" fmla="*/ 366 h 1558"/>
              <a:gd name="T58" fmla="*/ 499 w 1603"/>
              <a:gd name="T59" fmla="*/ 303 h 1558"/>
              <a:gd name="T60" fmla="*/ 559 w 1603"/>
              <a:gd name="T61" fmla="*/ 243 h 1558"/>
              <a:gd name="T62" fmla="*/ 613 w 1603"/>
              <a:gd name="T63" fmla="*/ 184 h 1558"/>
              <a:gd name="T64" fmla="*/ 659 w 1603"/>
              <a:gd name="T65" fmla="*/ 130 h 1558"/>
              <a:gd name="T66" fmla="*/ 697 w 1603"/>
              <a:gd name="T67" fmla="*/ 80 h 1558"/>
              <a:gd name="T68" fmla="*/ 730 w 1603"/>
              <a:gd name="T69" fmla="*/ 38 h 1558"/>
              <a:gd name="T70" fmla="*/ 756 w 1603"/>
              <a:gd name="T71"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03" h="1558">
                <a:moveTo>
                  <a:pt x="756" y="0"/>
                </a:moveTo>
                <a:lnTo>
                  <a:pt x="1603" y="401"/>
                </a:lnTo>
                <a:lnTo>
                  <a:pt x="1591" y="428"/>
                </a:lnTo>
                <a:lnTo>
                  <a:pt x="1576" y="460"/>
                </a:lnTo>
                <a:lnTo>
                  <a:pt x="1557" y="502"/>
                </a:lnTo>
                <a:lnTo>
                  <a:pt x="1534" y="549"/>
                </a:lnTo>
                <a:lnTo>
                  <a:pt x="1505" y="602"/>
                </a:lnTo>
                <a:lnTo>
                  <a:pt x="1472" y="658"/>
                </a:lnTo>
                <a:lnTo>
                  <a:pt x="1434" y="719"/>
                </a:lnTo>
                <a:lnTo>
                  <a:pt x="1390" y="783"/>
                </a:lnTo>
                <a:lnTo>
                  <a:pt x="1342" y="850"/>
                </a:lnTo>
                <a:lnTo>
                  <a:pt x="1288" y="919"/>
                </a:lnTo>
                <a:lnTo>
                  <a:pt x="1227" y="988"/>
                </a:lnTo>
                <a:lnTo>
                  <a:pt x="1161" y="1057"/>
                </a:lnTo>
                <a:lnTo>
                  <a:pt x="1088" y="1126"/>
                </a:lnTo>
                <a:lnTo>
                  <a:pt x="1010" y="1195"/>
                </a:lnTo>
                <a:lnTo>
                  <a:pt x="923" y="1261"/>
                </a:lnTo>
                <a:lnTo>
                  <a:pt x="831" y="1324"/>
                </a:lnTo>
                <a:lnTo>
                  <a:pt x="733" y="1385"/>
                </a:lnTo>
                <a:lnTo>
                  <a:pt x="626" y="1441"/>
                </a:lnTo>
                <a:lnTo>
                  <a:pt x="513" y="1493"/>
                </a:lnTo>
                <a:lnTo>
                  <a:pt x="392" y="1537"/>
                </a:lnTo>
                <a:lnTo>
                  <a:pt x="319" y="1558"/>
                </a:lnTo>
                <a:lnTo>
                  <a:pt x="0" y="664"/>
                </a:lnTo>
                <a:lnTo>
                  <a:pt x="100" y="610"/>
                </a:lnTo>
                <a:lnTo>
                  <a:pt x="194" y="552"/>
                </a:lnTo>
                <a:lnTo>
                  <a:pt x="281" y="491"/>
                </a:lnTo>
                <a:lnTo>
                  <a:pt x="361" y="428"/>
                </a:lnTo>
                <a:lnTo>
                  <a:pt x="434" y="366"/>
                </a:lnTo>
                <a:lnTo>
                  <a:pt x="499" y="303"/>
                </a:lnTo>
                <a:lnTo>
                  <a:pt x="559" y="243"/>
                </a:lnTo>
                <a:lnTo>
                  <a:pt x="613" y="184"/>
                </a:lnTo>
                <a:lnTo>
                  <a:pt x="659" y="130"/>
                </a:lnTo>
                <a:lnTo>
                  <a:pt x="697" y="80"/>
                </a:lnTo>
                <a:lnTo>
                  <a:pt x="730" y="38"/>
                </a:lnTo>
                <a:lnTo>
                  <a:pt x="756" y="0"/>
                </a:lnTo>
                <a:close/>
              </a:path>
            </a:pathLst>
          </a:custGeom>
          <a:solidFill>
            <a:srgbClr val="DF291B">
              <a:alpha val="49804"/>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nvGrpSpPr>
          <p:cNvPr id="22" name="Group 21"/>
          <p:cNvGrpSpPr/>
          <p:nvPr/>
        </p:nvGrpSpPr>
        <p:grpSpPr>
          <a:xfrm>
            <a:off x="3505200" y="2527975"/>
            <a:ext cx="2357903" cy="2357901"/>
            <a:chOff x="14519275" y="-16298863"/>
            <a:chExt cx="34758313" cy="34758313"/>
          </a:xfrm>
        </p:grpSpPr>
        <p:sp>
          <p:nvSpPr>
            <p:cNvPr id="23" name="Freeform 22"/>
            <p:cNvSpPr>
              <a:spLocks/>
            </p:cNvSpPr>
            <p:nvPr/>
          </p:nvSpPr>
          <p:spPr bwMode="auto">
            <a:xfrm>
              <a:off x="14519275" y="-16298863"/>
              <a:ext cx="26447750" cy="26447750"/>
            </a:xfrm>
            <a:custGeom>
              <a:avLst/>
              <a:gdLst>
                <a:gd name="T0" fmla="*/ 8997 w 16660"/>
                <a:gd name="T1" fmla="*/ 13 h 16660"/>
                <a:gd name="T2" fmla="*/ 9382 w 16660"/>
                <a:gd name="T3" fmla="*/ 219 h 16660"/>
                <a:gd name="T4" fmla="*/ 9587 w 16660"/>
                <a:gd name="T5" fmla="*/ 610 h 16660"/>
                <a:gd name="T6" fmla="*/ 10875 w 16660"/>
                <a:gd name="T7" fmla="*/ 2833 h 16660"/>
                <a:gd name="T8" fmla="*/ 13031 w 16660"/>
                <a:gd name="T9" fmla="*/ 1911 h 16660"/>
                <a:gd name="T10" fmla="*/ 13469 w 16660"/>
                <a:gd name="T11" fmla="*/ 1871 h 16660"/>
                <a:gd name="T12" fmla="*/ 13854 w 16660"/>
                <a:gd name="T13" fmla="*/ 2077 h 16660"/>
                <a:gd name="T14" fmla="*/ 14749 w 16660"/>
                <a:gd name="T15" fmla="*/ 3052 h 16660"/>
                <a:gd name="T16" fmla="*/ 14789 w 16660"/>
                <a:gd name="T17" fmla="*/ 3483 h 16660"/>
                <a:gd name="T18" fmla="*/ 13608 w 16660"/>
                <a:gd name="T19" fmla="*/ 5361 h 16660"/>
                <a:gd name="T20" fmla="*/ 14165 w 16660"/>
                <a:gd name="T21" fmla="*/ 6695 h 16660"/>
                <a:gd name="T22" fmla="*/ 16328 w 16660"/>
                <a:gd name="T23" fmla="*/ 7186 h 16660"/>
                <a:gd name="T24" fmla="*/ 16600 w 16660"/>
                <a:gd name="T25" fmla="*/ 7524 h 16660"/>
                <a:gd name="T26" fmla="*/ 16660 w 16660"/>
                <a:gd name="T27" fmla="*/ 8844 h 16660"/>
                <a:gd name="T28" fmla="*/ 16534 w 16660"/>
                <a:gd name="T29" fmla="*/ 9269 h 16660"/>
                <a:gd name="T30" fmla="*/ 16196 w 16660"/>
                <a:gd name="T31" fmla="*/ 9541 h 16660"/>
                <a:gd name="T32" fmla="*/ 14013 w 16660"/>
                <a:gd name="T33" fmla="*/ 10430 h 16660"/>
                <a:gd name="T34" fmla="*/ 14676 w 16660"/>
                <a:gd name="T35" fmla="*/ 12898 h 16660"/>
                <a:gd name="T36" fmla="*/ 14802 w 16660"/>
                <a:gd name="T37" fmla="*/ 13323 h 16660"/>
                <a:gd name="T38" fmla="*/ 14683 w 16660"/>
                <a:gd name="T39" fmla="*/ 13741 h 16660"/>
                <a:gd name="T40" fmla="*/ 13741 w 16660"/>
                <a:gd name="T41" fmla="*/ 14683 h 16660"/>
                <a:gd name="T42" fmla="*/ 13323 w 16660"/>
                <a:gd name="T43" fmla="*/ 14802 h 16660"/>
                <a:gd name="T44" fmla="*/ 12898 w 16660"/>
                <a:gd name="T45" fmla="*/ 14676 h 16660"/>
                <a:gd name="T46" fmla="*/ 10423 w 16660"/>
                <a:gd name="T47" fmla="*/ 14013 h 16660"/>
                <a:gd name="T48" fmla="*/ 9541 w 16660"/>
                <a:gd name="T49" fmla="*/ 16196 h 16660"/>
                <a:gd name="T50" fmla="*/ 9269 w 16660"/>
                <a:gd name="T51" fmla="*/ 16534 h 16660"/>
                <a:gd name="T52" fmla="*/ 8844 w 16660"/>
                <a:gd name="T53" fmla="*/ 16660 h 16660"/>
                <a:gd name="T54" fmla="*/ 7524 w 16660"/>
                <a:gd name="T55" fmla="*/ 16600 h 16660"/>
                <a:gd name="T56" fmla="*/ 7186 w 16660"/>
                <a:gd name="T57" fmla="*/ 16328 h 16660"/>
                <a:gd name="T58" fmla="*/ 6695 w 16660"/>
                <a:gd name="T59" fmla="*/ 14165 h 16660"/>
                <a:gd name="T60" fmla="*/ 5361 w 16660"/>
                <a:gd name="T61" fmla="*/ 13608 h 16660"/>
                <a:gd name="T62" fmla="*/ 3483 w 16660"/>
                <a:gd name="T63" fmla="*/ 14789 h 16660"/>
                <a:gd name="T64" fmla="*/ 3052 w 16660"/>
                <a:gd name="T65" fmla="*/ 14749 h 16660"/>
                <a:gd name="T66" fmla="*/ 2077 w 16660"/>
                <a:gd name="T67" fmla="*/ 13854 h 16660"/>
                <a:gd name="T68" fmla="*/ 1871 w 16660"/>
                <a:gd name="T69" fmla="*/ 13469 h 16660"/>
                <a:gd name="T70" fmla="*/ 1911 w 16660"/>
                <a:gd name="T71" fmla="*/ 13031 h 16660"/>
                <a:gd name="T72" fmla="*/ 2833 w 16660"/>
                <a:gd name="T73" fmla="*/ 10875 h 16660"/>
                <a:gd name="T74" fmla="*/ 610 w 16660"/>
                <a:gd name="T75" fmla="*/ 9587 h 16660"/>
                <a:gd name="T76" fmla="*/ 219 w 16660"/>
                <a:gd name="T77" fmla="*/ 9382 h 16660"/>
                <a:gd name="T78" fmla="*/ 13 w 16660"/>
                <a:gd name="T79" fmla="*/ 8997 h 16660"/>
                <a:gd name="T80" fmla="*/ 13 w 16660"/>
                <a:gd name="T81" fmla="*/ 7663 h 16660"/>
                <a:gd name="T82" fmla="*/ 219 w 16660"/>
                <a:gd name="T83" fmla="*/ 7278 h 16660"/>
                <a:gd name="T84" fmla="*/ 610 w 16660"/>
                <a:gd name="T85" fmla="*/ 7073 h 16660"/>
                <a:gd name="T86" fmla="*/ 2833 w 16660"/>
                <a:gd name="T87" fmla="*/ 5786 h 16660"/>
                <a:gd name="T88" fmla="*/ 1911 w 16660"/>
                <a:gd name="T89" fmla="*/ 3623 h 16660"/>
                <a:gd name="T90" fmla="*/ 1871 w 16660"/>
                <a:gd name="T91" fmla="*/ 3191 h 16660"/>
                <a:gd name="T92" fmla="*/ 2077 w 16660"/>
                <a:gd name="T93" fmla="*/ 2807 h 16660"/>
                <a:gd name="T94" fmla="*/ 3052 w 16660"/>
                <a:gd name="T95" fmla="*/ 1911 h 16660"/>
                <a:gd name="T96" fmla="*/ 3483 w 16660"/>
                <a:gd name="T97" fmla="*/ 1864 h 16660"/>
                <a:gd name="T98" fmla="*/ 5361 w 16660"/>
                <a:gd name="T99" fmla="*/ 3052 h 16660"/>
                <a:gd name="T100" fmla="*/ 6695 w 16660"/>
                <a:gd name="T101" fmla="*/ 2495 h 16660"/>
                <a:gd name="T102" fmla="*/ 7186 w 16660"/>
                <a:gd name="T103" fmla="*/ 332 h 16660"/>
                <a:gd name="T104" fmla="*/ 7524 w 16660"/>
                <a:gd name="T105" fmla="*/ 60 h 16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660" h="16660">
                  <a:moveTo>
                    <a:pt x="7816" y="0"/>
                  </a:moveTo>
                  <a:lnTo>
                    <a:pt x="8844" y="0"/>
                  </a:lnTo>
                  <a:lnTo>
                    <a:pt x="8997" y="13"/>
                  </a:lnTo>
                  <a:lnTo>
                    <a:pt x="9136" y="60"/>
                  </a:lnTo>
                  <a:lnTo>
                    <a:pt x="9269" y="126"/>
                  </a:lnTo>
                  <a:lnTo>
                    <a:pt x="9382" y="219"/>
                  </a:lnTo>
                  <a:lnTo>
                    <a:pt x="9475" y="332"/>
                  </a:lnTo>
                  <a:lnTo>
                    <a:pt x="9541" y="464"/>
                  </a:lnTo>
                  <a:lnTo>
                    <a:pt x="9587" y="610"/>
                  </a:lnTo>
                  <a:lnTo>
                    <a:pt x="9966" y="2495"/>
                  </a:lnTo>
                  <a:lnTo>
                    <a:pt x="10430" y="2647"/>
                  </a:lnTo>
                  <a:lnTo>
                    <a:pt x="10875" y="2833"/>
                  </a:lnTo>
                  <a:lnTo>
                    <a:pt x="11299" y="3052"/>
                  </a:lnTo>
                  <a:lnTo>
                    <a:pt x="12898" y="1984"/>
                  </a:lnTo>
                  <a:lnTo>
                    <a:pt x="13031" y="1911"/>
                  </a:lnTo>
                  <a:lnTo>
                    <a:pt x="13177" y="1864"/>
                  </a:lnTo>
                  <a:lnTo>
                    <a:pt x="13323" y="1851"/>
                  </a:lnTo>
                  <a:lnTo>
                    <a:pt x="13469" y="1871"/>
                  </a:lnTo>
                  <a:lnTo>
                    <a:pt x="13608" y="1911"/>
                  </a:lnTo>
                  <a:lnTo>
                    <a:pt x="13741" y="1977"/>
                  </a:lnTo>
                  <a:lnTo>
                    <a:pt x="13854" y="2077"/>
                  </a:lnTo>
                  <a:lnTo>
                    <a:pt x="14583" y="2807"/>
                  </a:lnTo>
                  <a:lnTo>
                    <a:pt x="14683" y="2919"/>
                  </a:lnTo>
                  <a:lnTo>
                    <a:pt x="14749" y="3052"/>
                  </a:lnTo>
                  <a:lnTo>
                    <a:pt x="14789" y="3191"/>
                  </a:lnTo>
                  <a:lnTo>
                    <a:pt x="14802" y="3337"/>
                  </a:lnTo>
                  <a:lnTo>
                    <a:pt x="14789" y="3483"/>
                  </a:lnTo>
                  <a:lnTo>
                    <a:pt x="14749" y="3623"/>
                  </a:lnTo>
                  <a:lnTo>
                    <a:pt x="14676" y="3762"/>
                  </a:lnTo>
                  <a:lnTo>
                    <a:pt x="13608" y="5361"/>
                  </a:lnTo>
                  <a:lnTo>
                    <a:pt x="13827" y="5786"/>
                  </a:lnTo>
                  <a:lnTo>
                    <a:pt x="14013" y="6230"/>
                  </a:lnTo>
                  <a:lnTo>
                    <a:pt x="14165" y="6695"/>
                  </a:lnTo>
                  <a:lnTo>
                    <a:pt x="16050" y="7073"/>
                  </a:lnTo>
                  <a:lnTo>
                    <a:pt x="16196" y="7119"/>
                  </a:lnTo>
                  <a:lnTo>
                    <a:pt x="16328" y="7186"/>
                  </a:lnTo>
                  <a:lnTo>
                    <a:pt x="16441" y="7278"/>
                  </a:lnTo>
                  <a:lnTo>
                    <a:pt x="16534" y="7391"/>
                  </a:lnTo>
                  <a:lnTo>
                    <a:pt x="16600" y="7524"/>
                  </a:lnTo>
                  <a:lnTo>
                    <a:pt x="16647" y="7663"/>
                  </a:lnTo>
                  <a:lnTo>
                    <a:pt x="16660" y="7816"/>
                  </a:lnTo>
                  <a:lnTo>
                    <a:pt x="16660" y="8844"/>
                  </a:lnTo>
                  <a:lnTo>
                    <a:pt x="16647" y="8997"/>
                  </a:lnTo>
                  <a:lnTo>
                    <a:pt x="16600" y="9136"/>
                  </a:lnTo>
                  <a:lnTo>
                    <a:pt x="16534" y="9269"/>
                  </a:lnTo>
                  <a:lnTo>
                    <a:pt x="16441" y="9382"/>
                  </a:lnTo>
                  <a:lnTo>
                    <a:pt x="16328" y="9475"/>
                  </a:lnTo>
                  <a:lnTo>
                    <a:pt x="16196" y="9541"/>
                  </a:lnTo>
                  <a:lnTo>
                    <a:pt x="16050" y="9587"/>
                  </a:lnTo>
                  <a:lnTo>
                    <a:pt x="14165" y="9966"/>
                  </a:lnTo>
                  <a:lnTo>
                    <a:pt x="14013" y="10430"/>
                  </a:lnTo>
                  <a:lnTo>
                    <a:pt x="13827" y="10875"/>
                  </a:lnTo>
                  <a:lnTo>
                    <a:pt x="13608" y="11299"/>
                  </a:lnTo>
                  <a:lnTo>
                    <a:pt x="14676" y="12898"/>
                  </a:lnTo>
                  <a:lnTo>
                    <a:pt x="14749" y="13031"/>
                  </a:lnTo>
                  <a:lnTo>
                    <a:pt x="14789" y="13177"/>
                  </a:lnTo>
                  <a:lnTo>
                    <a:pt x="14802" y="13323"/>
                  </a:lnTo>
                  <a:lnTo>
                    <a:pt x="14789" y="13469"/>
                  </a:lnTo>
                  <a:lnTo>
                    <a:pt x="14749" y="13608"/>
                  </a:lnTo>
                  <a:lnTo>
                    <a:pt x="14683" y="13741"/>
                  </a:lnTo>
                  <a:lnTo>
                    <a:pt x="14583" y="13854"/>
                  </a:lnTo>
                  <a:lnTo>
                    <a:pt x="13854" y="14583"/>
                  </a:lnTo>
                  <a:lnTo>
                    <a:pt x="13741" y="14683"/>
                  </a:lnTo>
                  <a:lnTo>
                    <a:pt x="13608" y="14749"/>
                  </a:lnTo>
                  <a:lnTo>
                    <a:pt x="13469" y="14789"/>
                  </a:lnTo>
                  <a:lnTo>
                    <a:pt x="13323" y="14802"/>
                  </a:lnTo>
                  <a:lnTo>
                    <a:pt x="13177" y="14789"/>
                  </a:lnTo>
                  <a:lnTo>
                    <a:pt x="13031" y="14749"/>
                  </a:lnTo>
                  <a:lnTo>
                    <a:pt x="12898" y="14676"/>
                  </a:lnTo>
                  <a:lnTo>
                    <a:pt x="11299" y="13608"/>
                  </a:lnTo>
                  <a:lnTo>
                    <a:pt x="10875" y="13827"/>
                  </a:lnTo>
                  <a:lnTo>
                    <a:pt x="10423" y="14013"/>
                  </a:lnTo>
                  <a:lnTo>
                    <a:pt x="9966" y="14165"/>
                  </a:lnTo>
                  <a:lnTo>
                    <a:pt x="9587" y="16050"/>
                  </a:lnTo>
                  <a:lnTo>
                    <a:pt x="9541" y="16196"/>
                  </a:lnTo>
                  <a:lnTo>
                    <a:pt x="9475" y="16328"/>
                  </a:lnTo>
                  <a:lnTo>
                    <a:pt x="9382" y="16441"/>
                  </a:lnTo>
                  <a:lnTo>
                    <a:pt x="9269" y="16534"/>
                  </a:lnTo>
                  <a:lnTo>
                    <a:pt x="9136" y="16600"/>
                  </a:lnTo>
                  <a:lnTo>
                    <a:pt x="8997" y="16647"/>
                  </a:lnTo>
                  <a:lnTo>
                    <a:pt x="8844" y="16660"/>
                  </a:lnTo>
                  <a:lnTo>
                    <a:pt x="7816" y="16660"/>
                  </a:lnTo>
                  <a:lnTo>
                    <a:pt x="7663" y="16647"/>
                  </a:lnTo>
                  <a:lnTo>
                    <a:pt x="7524" y="16600"/>
                  </a:lnTo>
                  <a:lnTo>
                    <a:pt x="7391" y="16534"/>
                  </a:lnTo>
                  <a:lnTo>
                    <a:pt x="7278" y="16441"/>
                  </a:lnTo>
                  <a:lnTo>
                    <a:pt x="7186" y="16328"/>
                  </a:lnTo>
                  <a:lnTo>
                    <a:pt x="7119" y="16196"/>
                  </a:lnTo>
                  <a:lnTo>
                    <a:pt x="7073" y="16050"/>
                  </a:lnTo>
                  <a:lnTo>
                    <a:pt x="6695" y="14165"/>
                  </a:lnTo>
                  <a:lnTo>
                    <a:pt x="6230" y="14013"/>
                  </a:lnTo>
                  <a:lnTo>
                    <a:pt x="5786" y="13827"/>
                  </a:lnTo>
                  <a:lnTo>
                    <a:pt x="5361" y="13608"/>
                  </a:lnTo>
                  <a:lnTo>
                    <a:pt x="3762" y="14676"/>
                  </a:lnTo>
                  <a:lnTo>
                    <a:pt x="3623" y="14749"/>
                  </a:lnTo>
                  <a:lnTo>
                    <a:pt x="3483" y="14789"/>
                  </a:lnTo>
                  <a:lnTo>
                    <a:pt x="3337" y="14802"/>
                  </a:lnTo>
                  <a:lnTo>
                    <a:pt x="3191" y="14789"/>
                  </a:lnTo>
                  <a:lnTo>
                    <a:pt x="3052" y="14749"/>
                  </a:lnTo>
                  <a:lnTo>
                    <a:pt x="2919" y="14683"/>
                  </a:lnTo>
                  <a:lnTo>
                    <a:pt x="2807" y="14583"/>
                  </a:lnTo>
                  <a:lnTo>
                    <a:pt x="2077" y="13854"/>
                  </a:lnTo>
                  <a:lnTo>
                    <a:pt x="1977" y="13741"/>
                  </a:lnTo>
                  <a:lnTo>
                    <a:pt x="1911" y="13608"/>
                  </a:lnTo>
                  <a:lnTo>
                    <a:pt x="1871" y="13469"/>
                  </a:lnTo>
                  <a:lnTo>
                    <a:pt x="1851" y="13323"/>
                  </a:lnTo>
                  <a:lnTo>
                    <a:pt x="1864" y="13177"/>
                  </a:lnTo>
                  <a:lnTo>
                    <a:pt x="1911" y="13031"/>
                  </a:lnTo>
                  <a:lnTo>
                    <a:pt x="1984" y="12898"/>
                  </a:lnTo>
                  <a:lnTo>
                    <a:pt x="3052" y="11299"/>
                  </a:lnTo>
                  <a:lnTo>
                    <a:pt x="2833" y="10875"/>
                  </a:lnTo>
                  <a:lnTo>
                    <a:pt x="2647" y="10430"/>
                  </a:lnTo>
                  <a:lnTo>
                    <a:pt x="2495" y="9966"/>
                  </a:lnTo>
                  <a:lnTo>
                    <a:pt x="610" y="9587"/>
                  </a:lnTo>
                  <a:lnTo>
                    <a:pt x="464" y="9541"/>
                  </a:lnTo>
                  <a:lnTo>
                    <a:pt x="332" y="9475"/>
                  </a:lnTo>
                  <a:lnTo>
                    <a:pt x="219" y="9382"/>
                  </a:lnTo>
                  <a:lnTo>
                    <a:pt x="126" y="9269"/>
                  </a:lnTo>
                  <a:lnTo>
                    <a:pt x="60" y="9136"/>
                  </a:lnTo>
                  <a:lnTo>
                    <a:pt x="13" y="8997"/>
                  </a:lnTo>
                  <a:lnTo>
                    <a:pt x="0" y="8844"/>
                  </a:lnTo>
                  <a:lnTo>
                    <a:pt x="0" y="7816"/>
                  </a:lnTo>
                  <a:lnTo>
                    <a:pt x="13" y="7663"/>
                  </a:lnTo>
                  <a:lnTo>
                    <a:pt x="60" y="7524"/>
                  </a:lnTo>
                  <a:lnTo>
                    <a:pt x="126" y="7391"/>
                  </a:lnTo>
                  <a:lnTo>
                    <a:pt x="219" y="7278"/>
                  </a:lnTo>
                  <a:lnTo>
                    <a:pt x="332" y="7186"/>
                  </a:lnTo>
                  <a:lnTo>
                    <a:pt x="464" y="7119"/>
                  </a:lnTo>
                  <a:lnTo>
                    <a:pt x="610" y="7073"/>
                  </a:lnTo>
                  <a:lnTo>
                    <a:pt x="2495" y="6695"/>
                  </a:lnTo>
                  <a:lnTo>
                    <a:pt x="2647" y="6230"/>
                  </a:lnTo>
                  <a:lnTo>
                    <a:pt x="2833" y="5786"/>
                  </a:lnTo>
                  <a:lnTo>
                    <a:pt x="3052" y="5361"/>
                  </a:lnTo>
                  <a:lnTo>
                    <a:pt x="1984" y="3762"/>
                  </a:lnTo>
                  <a:lnTo>
                    <a:pt x="1911" y="3623"/>
                  </a:lnTo>
                  <a:lnTo>
                    <a:pt x="1864" y="3483"/>
                  </a:lnTo>
                  <a:lnTo>
                    <a:pt x="1851" y="3337"/>
                  </a:lnTo>
                  <a:lnTo>
                    <a:pt x="1871" y="3191"/>
                  </a:lnTo>
                  <a:lnTo>
                    <a:pt x="1911" y="3052"/>
                  </a:lnTo>
                  <a:lnTo>
                    <a:pt x="1977" y="2919"/>
                  </a:lnTo>
                  <a:lnTo>
                    <a:pt x="2077" y="2807"/>
                  </a:lnTo>
                  <a:lnTo>
                    <a:pt x="2807" y="2077"/>
                  </a:lnTo>
                  <a:lnTo>
                    <a:pt x="2919" y="1977"/>
                  </a:lnTo>
                  <a:lnTo>
                    <a:pt x="3052" y="1911"/>
                  </a:lnTo>
                  <a:lnTo>
                    <a:pt x="3191" y="1871"/>
                  </a:lnTo>
                  <a:lnTo>
                    <a:pt x="3337" y="1851"/>
                  </a:lnTo>
                  <a:lnTo>
                    <a:pt x="3483" y="1864"/>
                  </a:lnTo>
                  <a:lnTo>
                    <a:pt x="3623" y="1911"/>
                  </a:lnTo>
                  <a:lnTo>
                    <a:pt x="3762" y="1984"/>
                  </a:lnTo>
                  <a:lnTo>
                    <a:pt x="5361" y="3052"/>
                  </a:lnTo>
                  <a:lnTo>
                    <a:pt x="5786" y="2833"/>
                  </a:lnTo>
                  <a:lnTo>
                    <a:pt x="6230" y="2647"/>
                  </a:lnTo>
                  <a:lnTo>
                    <a:pt x="6695" y="2495"/>
                  </a:lnTo>
                  <a:lnTo>
                    <a:pt x="7073" y="610"/>
                  </a:lnTo>
                  <a:lnTo>
                    <a:pt x="7119" y="464"/>
                  </a:lnTo>
                  <a:lnTo>
                    <a:pt x="7186" y="332"/>
                  </a:lnTo>
                  <a:lnTo>
                    <a:pt x="7278" y="219"/>
                  </a:lnTo>
                  <a:lnTo>
                    <a:pt x="7391" y="126"/>
                  </a:lnTo>
                  <a:lnTo>
                    <a:pt x="7524" y="60"/>
                  </a:lnTo>
                  <a:lnTo>
                    <a:pt x="7663" y="13"/>
                  </a:lnTo>
                  <a:lnTo>
                    <a:pt x="7816" y="0"/>
                  </a:lnTo>
                  <a:close/>
                </a:path>
              </a:pathLst>
            </a:custGeom>
            <a:solidFill>
              <a:srgbClr val="0070C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4" name="Freeform 23"/>
            <p:cNvSpPr>
              <a:spLocks/>
            </p:cNvSpPr>
            <p:nvPr/>
          </p:nvSpPr>
          <p:spPr bwMode="auto">
            <a:xfrm>
              <a:off x="21934488" y="-8883650"/>
              <a:ext cx="11607800" cy="11607800"/>
            </a:xfrm>
            <a:custGeom>
              <a:avLst/>
              <a:gdLst>
                <a:gd name="T0" fmla="*/ 4034 w 7312"/>
                <a:gd name="T1" fmla="*/ 20 h 7312"/>
                <a:gd name="T2" fmla="*/ 4744 w 7312"/>
                <a:gd name="T3" fmla="*/ 166 h 7312"/>
                <a:gd name="T4" fmla="*/ 5401 w 7312"/>
                <a:gd name="T5" fmla="*/ 444 h 7312"/>
                <a:gd name="T6" fmla="*/ 5985 w 7312"/>
                <a:gd name="T7" fmla="*/ 836 h 7312"/>
                <a:gd name="T8" fmla="*/ 6482 w 7312"/>
                <a:gd name="T9" fmla="*/ 1334 h 7312"/>
                <a:gd name="T10" fmla="*/ 6874 w 7312"/>
                <a:gd name="T11" fmla="*/ 1917 h 7312"/>
                <a:gd name="T12" fmla="*/ 7152 w 7312"/>
                <a:gd name="T13" fmla="*/ 2574 h 7312"/>
                <a:gd name="T14" fmla="*/ 7298 w 7312"/>
                <a:gd name="T15" fmla="*/ 3284 h 7312"/>
                <a:gd name="T16" fmla="*/ 7298 w 7312"/>
                <a:gd name="T17" fmla="*/ 4034 h 7312"/>
                <a:gd name="T18" fmla="*/ 7152 w 7312"/>
                <a:gd name="T19" fmla="*/ 4744 h 7312"/>
                <a:gd name="T20" fmla="*/ 6874 w 7312"/>
                <a:gd name="T21" fmla="*/ 5401 h 7312"/>
                <a:gd name="T22" fmla="*/ 6482 w 7312"/>
                <a:gd name="T23" fmla="*/ 5985 h 7312"/>
                <a:gd name="T24" fmla="*/ 5985 w 7312"/>
                <a:gd name="T25" fmla="*/ 6482 h 7312"/>
                <a:gd name="T26" fmla="*/ 5401 w 7312"/>
                <a:gd name="T27" fmla="*/ 6874 h 7312"/>
                <a:gd name="T28" fmla="*/ 4744 w 7312"/>
                <a:gd name="T29" fmla="*/ 7152 h 7312"/>
                <a:gd name="T30" fmla="*/ 4034 w 7312"/>
                <a:gd name="T31" fmla="*/ 7298 h 7312"/>
                <a:gd name="T32" fmla="*/ 3284 w 7312"/>
                <a:gd name="T33" fmla="*/ 7298 h 7312"/>
                <a:gd name="T34" fmla="*/ 2574 w 7312"/>
                <a:gd name="T35" fmla="*/ 7152 h 7312"/>
                <a:gd name="T36" fmla="*/ 1917 w 7312"/>
                <a:gd name="T37" fmla="*/ 6874 h 7312"/>
                <a:gd name="T38" fmla="*/ 1334 w 7312"/>
                <a:gd name="T39" fmla="*/ 6482 h 7312"/>
                <a:gd name="T40" fmla="*/ 836 w 7312"/>
                <a:gd name="T41" fmla="*/ 5985 h 7312"/>
                <a:gd name="T42" fmla="*/ 444 w 7312"/>
                <a:gd name="T43" fmla="*/ 5401 h 7312"/>
                <a:gd name="T44" fmla="*/ 166 w 7312"/>
                <a:gd name="T45" fmla="*/ 4744 h 7312"/>
                <a:gd name="T46" fmla="*/ 20 w 7312"/>
                <a:gd name="T47" fmla="*/ 4034 h 7312"/>
                <a:gd name="T48" fmla="*/ 20 w 7312"/>
                <a:gd name="T49" fmla="*/ 3284 h 7312"/>
                <a:gd name="T50" fmla="*/ 166 w 7312"/>
                <a:gd name="T51" fmla="*/ 2574 h 7312"/>
                <a:gd name="T52" fmla="*/ 444 w 7312"/>
                <a:gd name="T53" fmla="*/ 1917 h 7312"/>
                <a:gd name="T54" fmla="*/ 836 w 7312"/>
                <a:gd name="T55" fmla="*/ 1334 h 7312"/>
                <a:gd name="T56" fmla="*/ 1334 w 7312"/>
                <a:gd name="T57" fmla="*/ 836 h 7312"/>
                <a:gd name="T58" fmla="*/ 1917 w 7312"/>
                <a:gd name="T59" fmla="*/ 444 h 7312"/>
                <a:gd name="T60" fmla="*/ 2574 w 7312"/>
                <a:gd name="T61" fmla="*/ 166 h 7312"/>
                <a:gd name="T62" fmla="*/ 3284 w 7312"/>
                <a:gd name="T63" fmla="*/ 20 h 7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12" h="7312">
                  <a:moveTo>
                    <a:pt x="3656" y="0"/>
                  </a:moveTo>
                  <a:lnTo>
                    <a:pt x="4034" y="20"/>
                  </a:lnTo>
                  <a:lnTo>
                    <a:pt x="4392" y="80"/>
                  </a:lnTo>
                  <a:lnTo>
                    <a:pt x="4744" y="166"/>
                  </a:lnTo>
                  <a:lnTo>
                    <a:pt x="5082" y="292"/>
                  </a:lnTo>
                  <a:lnTo>
                    <a:pt x="5401" y="444"/>
                  </a:lnTo>
                  <a:lnTo>
                    <a:pt x="5706" y="630"/>
                  </a:lnTo>
                  <a:lnTo>
                    <a:pt x="5985" y="836"/>
                  </a:lnTo>
                  <a:lnTo>
                    <a:pt x="6243" y="1075"/>
                  </a:lnTo>
                  <a:lnTo>
                    <a:pt x="6482" y="1334"/>
                  </a:lnTo>
                  <a:lnTo>
                    <a:pt x="6688" y="1612"/>
                  </a:lnTo>
                  <a:lnTo>
                    <a:pt x="6874" y="1917"/>
                  </a:lnTo>
                  <a:lnTo>
                    <a:pt x="7026" y="2236"/>
                  </a:lnTo>
                  <a:lnTo>
                    <a:pt x="7152" y="2574"/>
                  </a:lnTo>
                  <a:lnTo>
                    <a:pt x="7239" y="2919"/>
                  </a:lnTo>
                  <a:lnTo>
                    <a:pt x="7298" y="3284"/>
                  </a:lnTo>
                  <a:lnTo>
                    <a:pt x="7312" y="3656"/>
                  </a:lnTo>
                  <a:lnTo>
                    <a:pt x="7298" y="4034"/>
                  </a:lnTo>
                  <a:lnTo>
                    <a:pt x="7239" y="4392"/>
                  </a:lnTo>
                  <a:lnTo>
                    <a:pt x="7152" y="4744"/>
                  </a:lnTo>
                  <a:lnTo>
                    <a:pt x="7026" y="5082"/>
                  </a:lnTo>
                  <a:lnTo>
                    <a:pt x="6874" y="5401"/>
                  </a:lnTo>
                  <a:lnTo>
                    <a:pt x="6688" y="5706"/>
                  </a:lnTo>
                  <a:lnTo>
                    <a:pt x="6482" y="5985"/>
                  </a:lnTo>
                  <a:lnTo>
                    <a:pt x="6243" y="6243"/>
                  </a:lnTo>
                  <a:lnTo>
                    <a:pt x="5985" y="6482"/>
                  </a:lnTo>
                  <a:lnTo>
                    <a:pt x="5706" y="6688"/>
                  </a:lnTo>
                  <a:lnTo>
                    <a:pt x="5401" y="6874"/>
                  </a:lnTo>
                  <a:lnTo>
                    <a:pt x="5082" y="7026"/>
                  </a:lnTo>
                  <a:lnTo>
                    <a:pt x="4744" y="7152"/>
                  </a:lnTo>
                  <a:lnTo>
                    <a:pt x="4392" y="7239"/>
                  </a:lnTo>
                  <a:lnTo>
                    <a:pt x="4034" y="7298"/>
                  </a:lnTo>
                  <a:lnTo>
                    <a:pt x="3656" y="7312"/>
                  </a:lnTo>
                  <a:lnTo>
                    <a:pt x="3284" y="7298"/>
                  </a:lnTo>
                  <a:lnTo>
                    <a:pt x="2919" y="7239"/>
                  </a:lnTo>
                  <a:lnTo>
                    <a:pt x="2574" y="7152"/>
                  </a:lnTo>
                  <a:lnTo>
                    <a:pt x="2236" y="7026"/>
                  </a:lnTo>
                  <a:lnTo>
                    <a:pt x="1917" y="6874"/>
                  </a:lnTo>
                  <a:lnTo>
                    <a:pt x="1612" y="6688"/>
                  </a:lnTo>
                  <a:lnTo>
                    <a:pt x="1334" y="6482"/>
                  </a:lnTo>
                  <a:lnTo>
                    <a:pt x="1075" y="6243"/>
                  </a:lnTo>
                  <a:lnTo>
                    <a:pt x="836" y="5985"/>
                  </a:lnTo>
                  <a:lnTo>
                    <a:pt x="630" y="5706"/>
                  </a:lnTo>
                  <a:lnTo>
                    <a:pt x="444" y="5401"/>
                  </a:lnTo>
                  <a:lnTo>
                    <a:pt x="292" y="5082"/>
                  </a:lnTo>
                  <a:lnTo>
                    <a:pt x="166" y="4744"/>
                  </a:lnTo>
                  <a:lnTo>
                    <a:pt x="80" y="4392"/>
                  </a:lnTo>
                  <a:lnTo>
                    <a:pt x="20" y="4034"/>
                  </a:lnTo>
                  <a:lnTo>
                    <a:pt x="0" y="3656"/>
                  </a:lnTo>
                  <a:lnTo>
                    <a:pt x="20" y="3284"/>
                  </a:lnTo>
                  <a:lnTo>
                    <a:pt x="80" y="2919"/>
                  </a:lnTo>
                  <a:lnTo>
                    <a:pt x="166" y="2574"/>
                  </a:lnTo>
                  <a:lnTo>
                    <a:pt x="292" y="2236"/>
                  </a:lnTo>
                  <a:lnTo>
                    <a:pt x="444" y="1917"/>
                  </a:lnTo>
                  <a:lnTo>
                    <a:pt x="630" y="1612"/>
                  </a:lnTo>
                  <a:lnTo>
                    <a:pt x="836" y="1334"/>
                  </a:lnTo>
                  <a:lnTo>
                    <a:pt x="1075" y="1075"/>
                  </a:lnTo>
                  <a:lnTo>
                    <a:pt x="1334" y="836"/>
                  </a:lnTo>
                  <a:lnTo>
                    <a:pt x="1612" y="630"/>
                  </a:lnTo>
                  <a:lnTo>
                    <a:pt x="1917" y="444"/>
                  </a:lnTo>
                  <a:lnTo>
                    <a:pt x="2236" y="292"/>
                  </a:lnTo>
                  <a:lnTo>
                    <a:pt x="2574" y="166"/>
                  </a:lnTo>
                  <a:lnTo>
                    <a:pt x="2919" y="80"/>
                  </a:lnTo>
                  <a:lnTo>
                    <a:pt x="3284" y="20"/>
                  </a:lnTo>
                  <a:lnTo>
                    <a:pt x="3656" y="0"/>
                  </a:lnTo>
                  <a:close/>
                </a:path>
              </a:pathLst>
            </a:custGeom>
            <a:solidFill>
              <a:srgbClr val="00206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5" name="Freeform 24"/>
            <p:cNvSpPr>
              <a:spLocks/>
            </p:cNvSpPr>
            <p:nvPr/>
          </p:nvSpPr>
          <p:spPr bwMode="auto">
            <a:xfrm>
              <a:off x="24852313" y="-5965825"/>
              <a:ext cx="5772150" cy="5772150"/>
            </a:xfrm>
            <a:custGeom>
              <a:avLst/>
              <a:gdLst>
                <a:gd name="T0" fmla="*/ 1818 w 3636"/>
                <a:gd name="T1" fmla="*/ 0 h 3636"/>
                <a:gd name="T2" fmla="*/ 2090 w 3636"/>
                <a:gd name="T3" fmla="*/ 20 h 3636"/>
                <a:gd name="T4" fmla="*/ 2349 w 3636"/>
                <a:gd name="T5" fmla="*/ 79 h 3636"/>
                <a:gd name="T6" fmla="*/ 2587 w 3636"/>
                <a:gd name="T7" fmla="*/ 172 h 3636"/>
                <a:gd name="T8" fmla="*/ 2813 w 3636"/>
                <a:gd name="T9" fmla="*/ 298 h 3636"/>
                <a:gd name="T10" fmla="*/ 3012 w 3636"/>
                <a:gd name="T11" fmla="*/ 451 h 3636"/>
                <a:gd name="T12" fmla="*/ 3191 w 3636"/>
                <a:gd name="T13" fmla="*/ 630 h 3636"/>
                <a:gd name="T14" fmla="*/ 3344 w 3636"/>
                <a:gd name="T15" fmla="*/ 829 h 3636"/>
                <a:gd name="T16" fmla="*/ 3470 w 3636"/>
                <a:gd name="T17" fmla="*/ 1055 h 3636"/>
                <a:gd name="T18" fmla="*/ 3563 w 3636"/>
                <a:gd name="T19" fmla="*/ 1294 h 3636"/>
                <a:gd name="T20" fmla="*/ 3616 w 3636"/>
                <a:gd name="T21" fmla="*/ 1552 h 3636"/>
                <a:gd name="T22" fmla="*/ 3636 w 3636"/>
                <a:gd name="T23" fmla="*/ 1818 h 3636"/>
                <a:gd name="T24" fmla="*/ 3616 w 3636"/>
                <a:gd name="T25" fmla="*/ 2090 h 3636"/>
                <a:gd name="T26" fmla="*/ 3563 w 3636"/>
                <a:gd name="T27" fmla="*/ 2349 h 3636"/>
                <a:gd name="T28" fmla="*/ 3470 w 3636"/>
                <a:gd name="T29" fmla="*/ 2587 h 3636"/>
                <a:gd name="T30" fmla="*/ 3344 w 3636"/>
                <a:gd name="T31" fmla="*/ 2813 h 3636"/>
                <a:gd name="T32" fmla="*/ 3191 w 3636"/>
                <a:gd name="T33" fmla="*/ 3012 h 3636"/>
                <a:gd name="T34" fmla="*/ 3012 w 3636"/>
                <a:gd name="T35" fmla="*/ 3191 h 3636"/>
                <a:gd name="T36" fmla="*/ 2813 w 3636"/>
                <a:gd name="T37" fmla="*/ 3344 h 3636"/>
                <a:gd name="T38" fmla="*/ 2587 w 3636"/>
                <a:gd name="T39" fmla="*/ 3470 h 3636"/>
                <a:gd name="T40" fmla="*/ 2349 w 3636"/>
                <a:gd name="T41" fmla="*/ 3563 h 3636"/>
                <a:gd name="T42" fmla="*/ 2090 w 3636"/>
                <a:gd name="T43" fmla="*/ 3616 h 3636"/>
                <a:gd name="T44" fmla="*/ 1818 w 3636"/>
                <a:gd name="T45" fmla="*/ 3636 h 3636"/>
                <a:gd name="T46" fmla="*/ 1552 w 3636"/>
                <a:gd name="T47" fmla="*/ 3616 h 3636"/>
                <a:gd name="T48" fmla="*/ 1294 w 3636"/>
                <a:gd name="T49" fmla="*/ 3563 h 3636"/>
                <a:gd name="T50" fmla="*/ 1055 w 3636"/>
                <a:gd name="T51" fmla="*/ 3470 h 3636"/>
                <a:gd name="T52" fmla="*/ 829 w 3636"/>
                <a:gd name="T53" fmla="*/ 3344 h 3636"/>
                <a:gd name="T54" fmla="*/ 630 w 3636"/>
                <a:gd name="T55" fmla="*/ 3191 h 3636"/>
                <a:gd name="T56" fmla="*/ 451 w 3636"/>
                <a:gd name="T57" fmla="*/ 3012 h 3636"/>
                <a:gd name="T58" fmla="*/ 298 w 3636"/>
                <a:gd name="T59" fmla="*/ 2813 h 3636"/>
                <a:gd name="T60" fmla="*/ 172 w 3636"/>
                <a:gd name="T61" fmla="*/ 2587 h 3636"/>
                <a:gd name="T62" fmla="*/ 79 w 3636"/>
                <a:gd name="T63" fmla="*/ 2349 h 3636"/>
                <a:gd name="T64" fmla="*/ 20 w 3636"/>
                <a:gd name="T65" fmla="*/ 2090 h 3636"/>
                <a:gd name="T66" fmla="*/ 0 w 3636"/>
                <a:gd name="T67" fmla="*/ 1818 h 3636"/>
                <a:gd name="T68" fmla="*/ 20 w 3636"/>
                <a:gd name="T69" fmla="*/ 1552 h 3636"/>
                <a:gd name="T70" fmla="*/ 79 w 3636"/>
                <a:gd name="T71" fmla="*/ 1294 h 3636"/>
                <a:gd name="T72" fmla="*/ 172 w 3636"/>
                <a:gd name="T73" fmla="*/ 1055 h 3636"/>
                <a:gd name="T74" fmla="*/ 298 w 3636"/>
                <a:gd name="T75" fmla="*/ 829 h 3636"/>
                <a:gd name="T76" fmla="*/ 451 w 3636"/>
                <a:gd name="T77" fmla="*/ 630 h 3636"/>
                <a:gd name="T78" fmla="*/ 630 w 3636"/>
                <a:gd name="T79" fmla="*/ 451 h 3636"/>
                <a:gd name="T80" fmla="*/ 829 w 3636"/>
                <a:gd name="T81" fmla="*/ 298 h 3636"/>
                <a:gd name="T82" fmla="*/ 1055 w 3636"/>
                <a:gd name="T83" fmla="*/ 172 h 3636"/>
                <a:gd name="T84" fmla="*/ 1294 w 3636"/>
                <a:gd name="T85" fmla="*/ 79 h 3636"/>
                <a:gd name="T86" fmla="*/ 1552 w 3636"/>
                <a:gd name="T87" fmla="*/ 20 h 3636"/>
                <a:gd name="T88" fmla="*/ 1818 w 3636"/>
                <a:gd name="T89" fmla="*/ 0 h 3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36" h="3636">
                  <a:moveTo>
                    <a:pt x="1818" y="0"/>
                  </a:moveTo>
                  <a:lnTo>
                    <a:pt x="2090" y="20"/>
                  </a:lnTo>
                  <a:lnTo>
                    <a:pt x="2349" y="79"/>
                  </a:lnTo>
                  <a:lnTo>
                    <a:pt x="2587" y="172"/>
                  </a:lnTo>
                  <a:lnTo>
                    <a:pt x="2813" y="298"/>
                  </a:lnTo>
                  <a:lnTo>
                    <a:pt x="3012" y="451"/>
                  </a:lnTo>
                  <a:lnTo>
                    <a:pt x="3191" y="630"/>
                  </a:lnTo>
                  <a:lnTo>
                    <a:pt x="3344" y="829"/>
                  </a:lnTo>
                  <a:lnTo>
                    <a:pt x="3470" y="1055"/>
                  </a:lnTo>
                  <a:lnTo>
                    <a:pt x="3563" y="1294"/>
                  </a:lnTo>
                  <a:lnTo>
                    <a:pt x="3616" y="1552"/>
                  </a:lnTo>
                  <a:lnTo>
                    <a:pt x="3636" y="1818"/>
                  </a:lnTo>
                  <a:lnTo>
                    <a:pt x="3616" y="2090"/>
                  </a:lnTo>
                  <a:lnTo>
                    <a:pt x="3563" y="2349"/>
                  </a:lnTo>
                  <a:lnTo>
                    <a:pt x="3470" y="2587"/>
                  </a:lnTo>
                  <a:lnTo>
                    <a:pt x="3344" y="2813"/>
                  </a:lnTo>
                  <a:lnTo>
                    <a:pt x="3191" y="3012"/>
                  </a:lnTo>
                  <a:lnTo>
                    <a:pt x="3012" y="3191"/>
                  </a:lnTo>
                  <a:lnTo>
                    <a:pt x="2813" y="3344"/>
                  </a:lnTo>
                  <a:lnTo>
                    <a:pt x="2587" y="3470"/>
                  </a:lnTo>
                  <a:lnTo>
                    <a:pt x="2349" y="3563"/>
                  </a:lnTo>
                  <a:lnTo>
                    <a:pt x="2090" y="3616"/>
                  </a:lnTo>
                  <a:lnTo>
                    <a:pt x="1818" y="3636"/>
                  </a:lnTo>
                  <a:lnTo>
                    <a:pt x="1552" y="3616"/>
                  </a:lnTo>
                  <a:lnTo>
                    <a:pt x="1294" y="3563"/>
                  </a:lnTo>
                  <a:lnTo>
                    <a:pt x="1055" y="3470"/>
                  </a:lnTo>
                  <a:lnTo>
                    <a:pt x="829" y="3344"/>
                  </a:lnTo>
                  <a:lnTo>
                    <a:pt x="630" y="3191"/>
                  </a:lnTo>
                  <a:lnTo>
                    <a:pt x="451" y="3012"/>
                  </a:lnTo>
                  <a:lnTo>
                    <a:pt x="298" y="2813"/>
                  </a:lnTo>
                  <a:lnTo>
                    <a:pt x="172" y="2587"/>
                  </a:lnTo>
                  <a:lnTo>
                    <a:pt x="79" y="2349"/>
                  </a:lnTo>
                  <a:lnTo>
                    <a:pt x="20" y="2090"/>
                  </a:lnTo>
                  <a:lnTo>
                    <a:pt x="0" y="1818"/>
                  </a:lnTo>
                  <a:lnTo>
                    <a:pt x="20" y="1552"/>
                  </a:lnTo>
                  <a:lnTo>
                    <a:pt x="79" y="1294"/>
                  </a:lnTo>
                  <a:lnTo>
                    <a:pt x="172" y="1055"/>
                  </a:lnTo>
                  <a:lnTo>
                    <a:pt x="298" y="829"/>
                  </a:lnTo>
                  <a:lnTo>
                    <a:pt x="451" y="630"/>
                  </a:lnTo>
                  <a:lnTo>
                    <a:pt x="630" y="451"/>
                  </a:lnTo>
                  <a:lnTo>
                    <a:pt x="829" y="298"/>
                  </a:lnTo>
                  <a:lnTo>
                    <a:pt x="1055" y="172"/>
                  </a:lnTo>
                  <a:lnTo>
                    <a:pt x="1294" y="79"/>
                  </a:lnTo>
                  <a:lnTo>
                    <a:pt x="1552" y="20"/>
                  </a:lnTo>
                  <a:lnTo>
                    <a:pt x="1818"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6" name="Freeform 25"/>
            <p:cNvSpPr>
              <a:spLocks/>
            </p:cNvSpPr>
            <p:nvPr/>
          </p:nvSpPr>
          <p:spPr bwMode="auto">
            <a:xfrm>
              <a:off x="24787424" y="-5829305"/>
              <a:ext cx="4022731" cy="5508624"/>
            </a:xfrm>
            <a:custGeom>
              <a:avLst/>
              <a:gdLst>
                <a:gd name="T0" fmla="*/ 1267 w 2534"/>
                <a:gd name="T1" fmla="*/ 0 h 3470"/>
                <a:gd name="T2" fmla="*/ 1506 w 2534"/>
                <a:gd name="T3" fmla="*/ 100 h 3470"/>
                <a:gd name="T4" fmla="*/ 1725 w 2534"/>
                <a:gd name="T5" fmla="*/ 219 h 3470"/>
                <a:gd name="T6" fmla="*/ 1924 w 2534"/>
                <a:gd name="T7" fmla="*/ 372 h 3470"/>
                <a:gd name="T8" fmla="*/ 2096 w 2534"/>
                <a:gd name="T9" fmla="*/ 551 h 3470"/>
                <a:gd name="T10" fmla="*/ 2249 w 2534"/>
                <a:gd name="T11" fmla="*/ 756 h 3470"/>
                <a:gd name="T12" fmla="*/ 2368 w 2534"/>
                <a:gd name="T13" fmla="*/ 975 h 3470"/>
                <a:gd name="T14" fmla="*/ 2461 w 2534"/>
                <a:gd name="T15" fmla="*/ 1214 h 3470"/>
                <a:gd name="T16" fmla="*/ 2514 w 2534"/>
                <a:gd name="T17" fmla="*/ 1466 h 3470"/>
                <a:gd name="T18" fmla="*/ 2534 w 2534"/>
                <a:gd name="T19" fmla="*/ 1732 h 3470"/>
                <a:gd name="T20" fmla="*/ 2514 w 2534"/>
                <a:gd name="T21" fmla="*/ 1997 h 3470"/>
                <a:gd name="T22" fmla="*/ 2461 w 2534"/>
                <a:gd name="T23" fmla="*/ 2256 h 3470"/>
                <a:gd name="T24" fmla="*/ 2368 w 2534"/>
                <a:gd name="T25" fmla="*/ 2495 h 3470"/>
                <a:gd name="T26" fmla="*/ 2249 w 2534"/>
                <a:gd name="T27" fmla="*/ 2714 h 3470"/>
                <a:gd name="T28" fmla="*/ 2096 w 2534"/>
                <a:gd name="T29" fmla="*/ 2913 h 3470"/>
                <a:gd name="T30" fmla="*/ 1924 w 2534"/>
                <a:gd name="T31" fmla="*/ 3092 h 3470"/>
                <a:gd name="T32" fmla="*/ 1725 w 2534"/>
                <a:gd name="T33" fmla="*/ 3244 h 3470"/>
                <a:gd name="T34" fmla="*/ 1506 w 2534"/>
                <a:gd name="T35" fmla="*/ 3371 h 3470"/>
                <a:gd name="T36" fmla="*/ 1267 w 2534"/>
                <a:gd name="T37" fmla="*/ 3470 h 3470"/>
                <a:gd name="T38" fmla="*/ 1035 w 2534"/>
                <a:gd name="T39" fmla="*/ 3371 h 3470"/>
                <a:gd name="T40" fmla="*/ 816 w 2534"/>
                <a:gd name="T41" fmla="*/ 3244 h 3470"/>
                <a:gd name="T42" fmla="*/ 617 w 2534"/>
                <a:gd name="T43" fmla="*/ 3092 h 3470"/>
                <a:gd name="T44" fmla="*/ 438 w 2534"/>
                <a:gd name="T45" fmla="*/ 2913 h 3470"/>
                <a:gd name="T46" fmla="*/ 292 w 2534"/>
                <a:gd name="T47" fmla="*/ 2714 h 3470"/>
                <a:gd name="T48" fmla="*/ 166 w 2534"/>
                <a:gd name="T49" fmla="*/ 2495 h 3470"/>
                <a:gd name="T50" fmla="*/ 79 w 2534"/>
                <a:gd name="T51" fmla="*/ 2256 h 3470"/>
                <a:gd name="T52" fmla="*/ 20 w 2534"/>
                <a:gd name="T53" fmla="*/ 1997 h 3470"/>
                <a:gd name="T54" fmla="*/ 0 w 2534"/>
                <a:gd name="T55" fmla="*/ 1732 h 3470"/>
                <a:gd name="T56" fmla="*/ 20 w 2534"/>
                <a:gd name="T57" fmla="*/ 1466 h 3470"/>
                <a:gd name="T58" fmla="*/ 79 w 2534"/>
                <a:gd name="T59" fmla="*/ 1214 h 3470"/>
                <a:gd name="T60" fmla="*/ 166 w 2534"/>
                <a:gd name="T61" fmla="*/ 975 h 3470"/>
                <a:gd name="T62" fmla="*/ 292 w 2534"/>
                <a:gd name="T63" fmla="*/ 756 h 3470"/>
                <a:gd name="T64" fmla="*/ 438 w 2534"/>
                <a:gd name="T65" fmla="*/ 551 h 3470"/>
                <a:gd name="T66" fmla="*/ 617 w 2534"/>
                <a:gd name="T67" fmla="*/ 372 h 3470"/>
                <a:gd name="T68" fmla="*/ 816 w 2534"/>
                <a:gd name="T69" fmla="*/ 219 h 3470"/>
                <a:gd name="T70" fmla="*/ 1035 w 2534"/>
                <a:gd name="T71" fmla="*/ 100 h 3470"/>
                <a:gd name="T72" fmla="*/ 1267 w 2534"/>
                <a:gd name="T73" fmla="*/ 0 h 3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534" h="3470">
                  <a:moveTo>
                    <a:pt x="1267" y="0"/>
                  </a:moveTo>
                  <a:lnTo>
                    <a:pt x="1506" y="100"/>
                  </a:lnTo>
                  <a:lnTo>
                    <a:pt x="1725" y="219"/>
                  </a:lnTo>
                  <a:lnTo>
                    <a:pt x="1924" y="372"/>
                  </a:lnTo>
                  <a:lnTo>
                    <a:pt x="2096" y="551"/>
                  </a:lnTo>
                  <a:lnTo>
                    <a:pt x="2249" y="756"/>
                  </a:lnTo>
                  <a:lnTo>
                    <a:pt x="2368" y="975"/>
                  </a:lnTo>
                  <a:lnTo>
                    <a:pt x="2461" y="1214"/>
                  </a:lnTo>
                  <a:lnTo>
                    <a:pt x="2514" y="1466"/>
                  </a:lnTo>
                  <a:lnTo>
                    <a:pt x="2534" y="1732"/>
                  </a:lnTo>
                  <a:lnTo>
                    <a:pt x="2514" y="1997"/>
                  </a:lnTo>
                  <a:lnTo>
                    <a:pt x="2461" y="2256"/>
                  </a:lnTo>
                  <a:lnTo>
                    <a:pt x="2368" y="2495"/>
                  </a:lnTo>
                  <a:lnTo>
                    <a:pt x="2249" y="2714"/>
                  </a:lnTo>
                  <a:lnTo>
                    <a:pt x="2096" y="2913"/>
                  </a:lnTo>
                  <a:lnTo>
                    <a:pt x="1924" y="3092"/>
                  </a:lnTo>
                  <a:lnTo>
                    <a:pt x="1725" y="3244"/>
                  </a:lnTo>
                  <a:lnTo>
                    <a:pt x="1506" y="3371"/>
                  </a:lnTo>
                  <a:lnTo>
                    <a:pt x="1267" y="3470"/>
                  </a:lnTo>
                  <a:lnTo>
                    <a:pt x="1035" y="3371"/>
                  </a:lnTo>
                  <a:lnTo>
                    <a:pt x="816" y="3244"/>
                  </a:lnTo>
                  <a:lnTo>
                    <a:pt x="617" y="3092"/>
                  </a:lnTo>
                  <a:lnTo>
                    <a:pt x="438" y="2913"/>
                  </a:lnTo>
                  <a:lnTo>
                    <a:pt x="292" y="2714"/>
                  </a:lnTo>
                  <a:lnTo>
                    <a:pt x="166" y="2495"/>
                  </a:lnTo>
                  <a:lnTo>
                    <a:pt x="79" y="2256"/>
                  </a:lnTo>
                  <a:lnTo>
                    <a:pt x="20" y="1997"/>
                  </a:lnTo>
                  <a:lnTo>
                    <a:pt x="0" y="1732"/>
                  </a:lnTo>
                  <a:lnTo>
                    <a:pt x="20" y="1466"/>
                  </a:lnTo>
                  <a:lnTo>
                    <a:pt x="79" y="1214"/>
                  </a:lnTo>
                  <a:lnTo>
                    <a:pt x="166" y="975"/>
                  </a:lnTo>
                  <a:lnTo>
                    <a:pt x="292" y="756"/>
                  </a:lnTo>
                  <a:lnTo>
                    <a:pt x="438" y="551"/>
                  </a:lnTo>
                  <a:lnTo>
                    <a:pt x="617" y="372"/>
                  </a:lnTo>
                  <a:lnTo>
                    <a:pt x="816" y="219"/>
                  </a:lnTo>
                  <a:lnTo>
                    <a:pt x="1035" y="100"/>
                  </a:lnTo>
                  <a:lnTo>
                    <a:pt x="1267" y="0"/>
                  </a:lnTo>
                  <a:close/>
                </a:path>
              </a:pathLst>
            </a:custGeom>
            <a:solidFill>
              <a:schemeClr val="bg1"/>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7" name="Freeform 26"/>
            <p:cNvSpPr>
              <a:spLocks/>
            </p:cNvSpPr>
            <p:nvPr/>
          </p:nvSpPr>
          <p:spPr bwMode="auto">
            <a:xfrm>
              <a:off x="31888113" y="1069975"/>
              <a:ext cx="17389475" cy="17389475"/>
            </a:xfrm>
            <a:custGeom>
              <a:avLst/>
              <a:gdLst>
                <a:gd name="T0" fmla="*/ 5931 w 10954"/>
                <a:gd name="T1" fmla="*/ 20 h 10954"/>
                <a:gd name="T2" fmla="*/ 6210 w 10954"/>
                <a:gd name="T3" fmla="*/ 199 h 10954"/>
                <a:gd name="T4" fmla="*/ 6555 w 10954"/>
                <a:gd name="T5" fmla="*/ 1645 h 10954"/>
                <a:gd name="T6" fmla="*/ 7431 w 10954"/>
                <a:gd name="T7" fmla="*/ 2010 h 10954"/>
                <a:gd name="T8" fmla="*/ 8698 w 10954"/>
                <a:gd name="T9" fmla="*/ 1227 h 10954"/>
                <a:gd name="T10" fmla="*/ 9023 w 10954"/>
                <a:gd name="T11" fmla="*/ 1300 h 10954"/>
                <a:gd name="T12" fmla="*/ 9660 w 10954"/>
                <a:gd name="T13" fmla="*/ 1937 h 10954"/>
                <a:gd name="T14" fmla="*/ 9733 w 10954"/>
                <a:gd name="T15" fmla="*/ 2262 h 10954"/>
                <a:gd name="T16" fmla="*/ 8950 w 10954"/>
                <a:gd name="T17" fmla="*/ 3530 h 10954"/>
                <a:gd name="T18" fmla="*/ 9315 w 10954"/>
                <a:gd name="T19" fmla="*/ 4405 h 10954"/>
                <a:gd name="T20" fmla="*/ 10762 w 10954"/>
                <a:gd name="T21" fmla="*/ 4750 h 10954"/>
                <a:gd name="T22" fmla="*/ 10941 w 10954"/>
                <a:gd name="T23" fmla="*/ 5029 h 10954"/>
                <a:gd name="T24" fmla="*/ 10941 w 10954"/>
                <a:gd name="T25" fmla="*/ 5931 h 10954"/>
                <a:gd name="T26" fmla="*/ 10762 w 10954"/>
                <a:gd name="T27" fmla="*/ 6210 h 10954"/>
                <a:gd name="T28" fmla="*/ 9315 w 10954"/>
                <a:gd name="T29" fmla="*/ 6555 h 10954"/>
                <a:gd name="T30" fmla="*/ 8950 w 10954"/>
                <a:gd name="T31" fmla="*/ 7431 h 10954"/>
                <a:gd name="T32" fmla="*/ 9733 w 10954"/>
                <a:gd name="T33" fmla="*/ 8698 h 10954"/>
                <a:gd name="T34" fmla="*/ 9660 w 10954"/>
                <a:gd name="T35" fmla="*/ 9023 h 10954"/>
                <a:gd name="T36" fmla="*/ 9023 w 10954"/>
                <a:gd name="T37" fmla="*/ 9660 h 10954"/>
                <a:gd name="T38" fmla="*/ 8698 w 10954"/>
                <a:gd name="T39" fmla="*/ 9733 h 10954"/>
                <a:gd name="T40" fmla="*/ 7431 w 10954"/>
                <a:gd name="T41" fmla="*/ 8950 h 10954"/>
                <a:gd name="T42" fmla="*/ 6555 w 10954"/>
                <a:gd name="T43" fmla="*/ 9315 h 10954"/>
                <a:gd name="T44" fmla="*/ 6210 w 10954"/>
                <a:gd name="T45" fmla="*/ 10762 h 10954"/>
                <a:gd name="T46" fmla="*/ 5931 w 10954"/>
                <a:gd name="T47" fmla="*/ 10941 h 10954"/>
                <a:gd name="T48" fmla="*/ 5029 w 10954"/>
                <a:gd name="T49" fmla="*/ 10941 h 10954"/>
                <a:gd name="T50" fmla="*/ 4750 w 10954"/>
                <a:gd name="T51" fmla="*/ 10762 h 10954"/>
                <a:gd name="T52" fmla="*/ 4405 w 10954"/>
                <a:gd name="T53" fmla="*/ 9315 h 10954"/>
                <a:gd name="T54" fmla="*/ 3530 w 10954"/>
                <a:gd name="T55" fmla="*/ 8950 h 10954"/>
                <a:gd name="T56" fmla="*/ 2262 w 10954"/>
                <a:gd name="T57" fmla="*/ 9733 h 10954"/>
                <a:gd name="T58" fmla="*/ 1937 w 10954"/>
                <a:gd name="T59" fmla="*/ 9660 h 10954"/>
                <a:gd name="T60" fmla="*/ 1300 w 10954"/>
                <a:gd name="T61" fmla="*/ 9023 h 10954"/>
                <a:gd name="T62" fmla="*/ 1227 w 10954"/>
                <a:gd name="T63" fmla="*/ 8698 h 10954"/>
                <a:gd name="T64" fmla="*/ 2010 w 10954"/>
                <a:gd name="T65" fmla="*/ 7431 h 10954"/>
                <a:gd name="T66" fmla="*/ 1645 w 10954"/>
                <a:gd name="T67" fmla="*/ 6555 h 10954"/>
                <a:gd name="T68" fmla="*/ 199 w 10954"/>
                <a:gd name="T69" fmla="*/ 6210 h 10954"/>
                <a:gd name="T70" fmla="*/ 20 w 10954"/>
                <a:gd name="T71" fmla="*/ 5931 h 10954"/>
                <a:gd name="T72" fmla="*/ 20 w 10954"/>
                <a:gd name="T73" fmla="*/ 5029 h 10954"/>
                <a:gd name="T74" fmla="*/ 199 w 10954"/>
                <a:gd name="T75" fmla="*/ 4750 h 10954"/>
                <a:gd name="T76" fmla="*/ 1645 w 10954"/>
                <a:gd name="T77" fmla="*/ 4405 h 10954"/>
                <a:gd name="T78" fmla="*/ 2010 w 10954"/>
                <a:gd name="T79" fmla="*/ 3530 h 10954"/>
                <a:gd name="T80" fmla="*/ 1227 w 10954"/>
                <a:gd name="T81" fmla="*/ 2262 h 10954"/>
                <a:gd name="T82" fmla="*/ 1300 w 10954"/>
                <a:gd name="T83" fmla="*/ 1937 h 10954"/>
                <a:gd name="T84" fmla="*/ 1937 w 10954"/>
                <a:gd name="T85" fmla="*/ 1300 h 10954"/>
                <a:gd name="T86" fmla="*/ 2262 w 10954"/>
                <a:gd name="T87" fmla="*/ 1227 h 10954"/>
                <a:gd name="T88" fmla="*/ 3530 w 10954"/>
                <a:gd name="T89" fmla="*/ 2010 h 10954"/>
                <a:gd name="T90" fmla="*/ 4405 w 10954"/>
                <a:gd name="T91" fmla="*/ 1645 h 10954"/>
                <a:gd name="T92" fmla="*/ 4750 w 10954"/>
                <a:gd name="T93" fmla="*/ 199 h 10954"/>
                <a:gd name="T94" fmla="*/ 5029 w 10954"/>
                <a:gd name="T95" fmla="*/ 20 h 10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954" h="10954">
                  <a:moveTo>
                    <a:pt x="5142" y="0"/>
                  </a:moveTo>
                  <a:lnTo>
                    <a:pt x="5819" y="0"/>
                  </a:lnTo>
                  <a:lnTo>
                    <a:pt x="5931" y="20"/>
                  </a:lnTo>
                  <a:lnTo>
                    <a:pt x="6038" y="60"/>
                  </a:lnTo>
                  <a:lnTo>
                    <a:pt x="6137" y="119"/>
                  </a:lnTo>
                  <a:lnTo>
                    <a:pt x="6210" y="199"/>
                  </a:lnTo>
                  <a:lnTo>
                    <a:pt x="6270" y="298"/>
                  </a:lnTo>
                  <a:lnTo>
                    <a:pt x="6310" y="405"/>
                  </a:lnTo>
                  <a:lnTo>
                    <a:pt x="6555" y="1645"/>
                  </a:lnTo>
                  <a:lnTo>
                    <a:pt x="6860" y="1745"/>
                  </a:lnTo>
                  <a:lnTo>
                    <a:pt x="7152" y="1864"/>
                  </a:lnTo>
                  <a:lnTo>
                    <a:pt x="7431" y="2010"/>
                  </a:lnTo>
                  <a:lnTo>
                    <a:pt x="8486" y="1307"/>
                  </a:lnTo>
                  <a:lnTo>
                    <a:pt x="8585" y="1254"/>
                  </a:lnTo>
                  <a:lnTo>
                    <a:pt x="8698" y="1227"/>
                  </a:lnTo>
                  <a:lnTo>
                    <a:pt x="8811" y="1227"/>
                  </a:lnTo>
                  <a:lnTo>
                    <a:pt x="8917" y="1247"/>
                  </a:lnTo>
                  <a:lnTo>
                    <a:pt x="9023" y="1300"/>
                  </a:lnTo>
                  <a:lnTo>
                    <a:pt x="9110" y="1373"/>
                  </a:lnTo>
                  <a:lnTo>
                    <a:pt x="9587" y="1851"/>
                  </a:lnTo>
                  <a:lnTo>
                    <a:pt x="9660" y="1937"/>
                  </a:lnTo>
                  <a:lnTo>
                    <a:pt x="9713" y="2043"/>
                  </a:lnTo>
                  <a:lnTo>
                    <a:pt x="9733" y="2150"/>
                  </a:lnTo>
                  <a:lnTo>
                    <a:pt x="9733" y="2262"/>
                  </a:lnTo>
                  <a:lnTo>
                    <a:pt x="9707" y="2375"/>
                  </a:lnTo>
                  <a:lnTo>
                    <a:pt x="9654" y="2475"/>
                  </a:lnTo>
                  <a:lnTo>
                    <a:pt x="8950" y="3530"/>
                  </a:lnTo>
                  <a:lnTo>
                    <a:pt x="9096" y="3808"/>
                  </a:lnTo>
                  <a:lnTo>
                    <a:pt x="9216" y="4100"/>
                  </a:lnTo>
                  <a:lnTo>
                    <a:pt x="9315" y="4405"/>
                  </a:lnTo>
                  <a:lnTo>
                    <a:pt x="10556" y="4651"/>
                  </a:lnTo>
                  <a:lnTo>
                    <a:pt x="10662" y="4691"/>
                  </a:lnTo>
                  <a:lnTo>
                    <a:pt x="10762" y="4750"/>
                  </a:lnTo>
                  <a:lnTo>
                    <a:pt x="10841" y="4823"/>
                  </a:lnTo>
                  <a:lnTo>
                    <a:pt x="10901" y="4923"/>
                  </a:lnTo>
                  <a:lnTo>
                    <a:pt x="10941" y="5029"/>
                  </a:lnTo>
                  <a:lnTo>
                    <a:pt x="10954" y="5142"/>
                  </a:lnTo>
                  <a:lnTo>
                    <a:pt x="10954" y="5819"/>
                  </a:lnTo>
                  <a:lnTo>
                    <a:pt x="10941" y="5931"/>
                  </a:lnTo>
                  <a:lnTo>
                    <a:pt x="10901" y="6038"/>
                  </a:lnTo>
                  <a:lnTo>
                    <a:pt x="10841" y="6137"/>
                  </a:lnTo>
                  <a:lnTo>
                    <a:pt x="10762" y="6210"/>
                  </a:lnTo>
                  <a:lnTo>
                    <a:pt x="10662" y="6270"/>
                  </a:lnTo>
                  <a:lnTo>
                    <a:pt x="10556" y="6310"/>
                  </a:lnTo>
                  <a:lnTo>
                    <a:pt x="9315" y="6555"/>
                  </a:lnTo>
                  <a:lnTo>
                    <a:pt x="9216" y="6860"/>
                  </a:lnTo>
                  <a:lnTo>
                    <a:pt x="9096" y="7152"/>
                  </a:lnTo>
                  <a:lnTo>
                    <a:pt x="8950" y="7431"/>
                  </a:lnTo>
                  <a:lnTo>
                    <a:pt x="9654" y="8486"/>
                  </a:lnTo>
                  <a:lnTo>
                    <a:pt x="9707" y="8585"/>
                  </a:lnTo>
                  <a:lnTo>
                    <a:pt x="9733" y="8698"/>
                  </a:lnTo>
                  <a:lnTo>
                    <a:pt x="9733" y="8811"/>
                  </a:lnTo>
                  <a:lnTo>
                    <a:pt x="9713" y="8917"/>
                  </a:lnTo>
                  <a:lnTo>
                    <a:pt x="9660" y="9023"/>
                  </a:lnTo>
                  <a:lnTo>
                    <a:pt x="9587" y="9110"/>
                  </a:lnTo>
                  <a:lnTo>
                    <a:pt x="9110" y="9587"/>
                  </a:lnTo>
                  <a:lnTo>
                    <a:pt x="9023" y="9660"/>
                  </a:lnTo>
                  <a:lnTo>
                    <a:pt x="8917" y="9713"/>
                  </a:lnTo>
                  <a:lnTo>
                    <a:pt x="8811" y="9733"/>
                  </a:lnTo>
                  <a:lnTo>
                    <a:pt x="8698" y="9733"/>
                  </a:lnTo>
                  <a:lnTo>
                    <a:pt x="8585" y="9707"/>
                  </a:lnTo>
                  <a:lnTo>
                    <a:pt x="8486" y="9654"/>
                  </a:lnTo>
                  <a:lnTo>
                    <a:pt x="7431" y="8950"/>
                  </a:lnTo>
                  <a:lnTo>
                    <a:pt x="7152" y="9096"/>
                  </a:lnTo>
                  <a:lnTo>
                    <a:pt x="6860" y="9216"/>
                  </a:lnTo>
                  <a:lnTo>
                    <a:pt x="6555" y="9315"/>
                  </a:lnTo>
                  <a:lnTo>
                    <a:pt x="6310" y="10556"/>
                  </a:lnTo>
                  <a:lnTo>
                    <a:pt x="6270" y="10662"/>
                  </a:lnTo>
                  <a:lnTo>
                    <a:pt x="6210" y="10762"/>
                  </a:lnTo>
                  <a:lnTo>
                    <a:pt x="6137" y="10841"/>
                  </a:lnTo>
                  <a:lnTo>
                    <a:pt x="6038" y="10901"/>
                  </a:lnTo>
                  <a:lnTo>
                    <a:pt x="5931" y="10941"/>
                  </a:lnTo>
                  <a:lnTo>
                    <a:pt x="5819" y="10954"/>
                  </a:lnTo>
                  <a:lnTo>
                    <a:pt x="5142" y="10954"/>
                  </a:lnTo>
                  <a:lnTo>
                    <a:pt x="5029" y="10941"/>
                  </a:lnTo>
                  <a:lnTo>
                    <a:pt x="4923" y="10901"/>
                  </a:lnTo>
                  <a:lnTo>
                    <a:pt x="4823" y="10841"/>
                  </a:lnTo>
                  <a:lnTo>
                    <a:pt x="4750" y="10762"/>
                  </a:lnTo>
                  <a:lnTo>
                    <a:pt x="4691" y="10662"/>
                  </a:lnTo>
                  <a:lnTo>
                    <a:pt x="4651" y="10556"/>
                  </a:lnTo>
                  <a:lnTo>
                    <a:pt x="4405" y="9315"/>
                  </a:lnTo>
                  <a:lnTo>
                    <a:pt x="4100" y="9216"/>
                  </a:lnTo>
                  <a:lnTo>
                    <a:pt x="3808" y="9096"/>
                  </a:lnTo>
                  <a:lnTo>
                    <a:pt x="3530" y="8950"/>
                  </a:lnTo>
                  <a:lnTo>
                    <a:pt x="2475" y="9654"/>
                  </a:lnTo>
                  <a:lnTo>
                    <a:pt x="2375" y="9707"/>
                  </a:lnTo>
                  <a:lnTo>
                    <a:pt x="2262" y="9733"/>
                  </a:lnTo>
                  <a:lnTo>
                    <a:pt x="2150" y="9733"/>
                  </a:lnTo>
                  <a:lnTo>
                    <a:pt x="2043" y="9713"/>
                  </a:lnTo>
                  <a:lnTo>
                    <a:pt x="1937" y="9660"/>
                  </a:lnTo>
                  <a:lnTo>
                    <a:pt x="1851" y="9587"/>
                  </a:lnTo>
                  <a:lnTo>
                    <a:pt x="1373" y="9110"/>
                  </a:lnTo>
                  <a:lnTo>
                    <a:pt x="1300" y="9023"/>
                  </a:lnTo>
                  <a:lnTo>
                    <a:pt x="1247" y="8917"/>
                  </a:lnTo>
                  <a:lnTo>
                    <a:pt x="1227" y="8811"/>
                  </a:lnTo>
                  <a:lnTo>
                    <a:pt x="1227" y="8698"/>
                  </a:lnTo>
                  <a:lnTo>
                    <a:pt x="1254" y="8585"/>
                  </a:lnTo>
                  <a:lnTo>
                    <a:pt x="1307" y="8486"/>
                  </a:lnTo>
                  <a:lnTo>
                    <a:pt x="2010" y="7431"/>
                  </a:lnTo>
                  <a:lnTo>
                    <a:pt x="1864" y="7152"/>
                  </a:lnTo>
                  <a:lnTo>
                    <a:pt x="1745" y="6860"/>
                  </a:lnTo>
                  <a:lnTo>
                    <a:pt x="1645" y="6555"/>
                  </a:lnTo>
                  <a:lnTo>
                    <a:pt x="405" y="6310"/>
                  </a:lnTo>
                  <a:lnTo>
                    <a:pt x="298" y="6270"/>
                  </a:lnTo>
                  <a:lnTo>
                    <a:pt x="199" y="6210"/>
                  </a:lnTo>
                  <a:lnTo>
                    <a:pt x="119" y="6137"/>
                  </a:lnTo>
                  <a:lnTo>
                    <a:pt x="60" y="6038"/>
                  </a:lnTo>
                  <a:lnTo>
                    <a:pt x="20" y="5931"/>
                  </a:lnTo>
                  <a:lnTo>
                    <a:pt x="0" y="5819"/>
                  </a:lnTo>
                  <a:lnTo>
                    <a:pt x="0" y="5142"/>
                  </a:lnTo>
                  <a:lnTo>
                    <a:pt x="20" y="5029"/>
                  </a:lnTo>
                  <a:lnTo>
                    <a:pt x="60" y="4923"/>
                  </a:lnTo>
                  <a:lnTo>
                    <a:pt x="119" y="4823"/>
                  </a:lnTo>
                  <a:lnTo>
                    <a:pt x="199" y="4750"/>
                  </a:lnTo>
                  <a:lnTo>
                    <a:pt x="298" y="4691"/>
                  </a:lnTo>
                  <a:lnTo>
                    <a:pt x="405" y="4651"/>
                  </a:lnTo>
                  <a:lnTo>
                    <a:pt x="1645" y="4405"/>
                  </a:lnTo>
                  <a:lnTo>
                    <a:pt x="1745" y="4100"/>
                  </a:lnTo>
                  <a:lnTo>
                    <a:pt x="1864" y="3808"/>
                  </a:lnTo>
                  <a:lnTo>
                    <a:pt x="2010" y="3530"/>
                  </a:lnTo>
                  <a:lnTo>
                    <a:pt x="1307" y="2475"/>
                  </a:lnTo>
                  <a:lnTo>
                    <a:pt x="1254" y="2375"/>
                  </a:lnTo>
                  <a:lnTo>
                    <a:pt x="1227" y="2262"/>
                  </a:lnTo>
                  <a:lnTo>
                    <a:pt x="1227" y="2150"/>
                  </a:lnTo>
                  <a:lnTo>
                    <a:pt x="1247" y="2043"/>
                  </a:lnTo>
                  <a:lnTo>
                    <a:pt x="1300" y="1937"/>
                  </a:lnTo>
                  <a:lnTo>
                    <a:pt x="1373" y="1851"/>
                  </a:lnTo>
                  <a:lnTo>
                    <a:pt x="1851" y="1373"/>
                  </a:lnTo>
                  <a:lnTo>
                    <a:pt x="1937" y="1300"/>
                  </a:lnTo>
                  <a:lnTo>
                    <a:pt x="2043" y="1247"/>
                  </a:lnTo>
                  <a:lnTo>
                    <a:pt x="2150" y="1227"/>
                  </a:lnTo>
                  <a:lnTo>
                    <a:pt x="2262" y="1227"/>
                  </a:lnTo>
                  <a:lnTo>
                    <a:pt x="2375" y="1254"/>
                  </a:lnTo>
                  <a:lnTo>
                    <a:pt x="2475" y="1307"/>
                  </a:lnTo>
                  <a:lnTo>
                    <a:pt x="3530" y="2010"/>
                  </a:lnTo>
                  <a:lnTo>
                    <a:pt x="3808" y="1864"/>
                  </a:lnTo>
                  <a:lnTo>
                    <a:pt x="4100" y="1745"/>
                  </a:lnTo>
                  <a:lnTo>
                    <a:pt x="4405" y="1645"/>
                  </a:lnTo>
                  <a:lnTo>
                    <a:pt x="4651" y="405"/>
                  </a:lnTo>
                  <a:lnTo>
                    <a:pt x="4691" y="298"/>
                  </a:lnTo>
                  <a:lnTo>
                    <a:pt x="4750" y="199"/>
                  </a:lnTo>
                  <a:lnTo>
                    <a:pt x="4823" y="119"/>
                  </a:lnTo>
                  <a:lnTo>
                    <a:pt x="4923" y="60"/>
                  </a:lnTo>
                  <a:lnTo>
                    <a:pt x="5029" y="20"/>
                  </a:lnTo>
                  <a:lnTo>
                    <a:pt x="5142" y="0"/>
                  </a:lnTo>
                  <a:close/>
                </a:path>
              </a:pathLst>
            </a:custGeom>
            <a:solidFill>
              <a:schemeClr val="bg1">
                <a:lumMod val="8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8" name="Freeform 27"/>
            <p:cNvSpPr>
              <a:spLocks/>
            </p:cNvSpPr>
            <p:nvPr/>
          </p:nvSpPr>
          <p:spPr bwMode="auto">
            <a:xfrm>
              <a:off x="36248975" y="5430837"/>
              <a:ext cx="8688388" cy="8688388"/>
            </a:xfrm>
            <a:custGeom>
              <a:avLst/>
              <a:gdLst>
                <a:gd name="T0" fmla="*/ 2733 w 5473"/>
                <a:gd name="T1" fmla="*/ 0 h 5473"/>
                <a:gd name="T2" fmla="*/ 3052 w 5473"/>
                <a:gd name="T3" fmla="*/ 13 h 5473"/>
                <a:gd name="T4" fmla="*/ 3364 w 5473"/>
                <a:gd name="T5" fmla="*/ 66 h 5473"/>
                <a:gd name="T6" fmla="*/ 3655 w 5473"/>
                <a:gd name="T7" fmla="*/ 159 h 5473"/>
                <a:gd name="T8" fmla="*/ 3934 w 5473"/>
                <a:gd name="T9" fmla="*/ 272 h 5473"/>
                <a:gd name="T10" fmla="*/ 4200 w 5473"/>
                <a:gd name="T11" fmla="*/ 424 h 5473"/>
                <a:gd name="T12" fmla="*/ 4445 w 5473"/>
                <a:gd name="T13" fmla="*/ 597 h 5473"/>
                <a:gd name="T14" fmla="*/ 4671 w 5473"/>
                <a:gd name="T15" fmla="*/ 796 h 5473"/>
                <a:gd name="T16" fmla="*/ 4870 w 5473"/>
                <a:gd name="T17" fmla="*/ 1021 h 5473"/>
                <a:gd name="T18" fmla="*/ 5042 w 5473"/>
                <a:gd name="T19" fmla="*/ 1267 h 5473"/>
                <a:gd name="T20" fmla="*/ 5195 w 5473"/>
                <a:gd name="T21" fmla="*/ 1532 h 5473"/>
                <a:gd name="T22" fmla="*/ 5308 w 5473"/>
                <a:gd name="T23" fmla="*/ 1811 h 5473"/>
                <a:gd name="T24" fmla="*/ 5400 w 5473"/>
                <a:gd name="T25" fmla="*/ 2103 h 5473"/>
                <a:gd name="T26" fmla="*/ 5454 w 5473"/>
                <a:gd name="T27" fmla="*/ 2415 h 5473"/>
                <a:gd name="T28" fmla="*/ 5473 w 5473"/>
                <a:gd name="T29" fmla="*/ 2733 h 5473"/>
                <a:gd name="T30" fmla="*/ 5454 w 5473"/>
                <a:gd name="T31" fmla="*/ 3052 h 5473"/>
                <a:gd name="T32" fmla="*/ 5400 w 5473"/>
                <a:gd name="T33" fmla="*/ 3364 h 5473"/>
                <a:gd name="T34" fmla="*/ 5308 w 5473"/>
                <a:gd name="T35" fmla="*/ 3655 h 5473"/>
                <a:gd name="T36" fmla="*/ 5195 w 5473"/>
                <a:gd name="T37" fmla="*/ 3934 h 5473"/>
                <a:gd name="T38" fmla="*/ 5042 w 5473"/>
                <a:gd name="T39" fmla="*/ 4200 h 5473"/>
                <a:gd name="T40" fmla="*/ 4870 w 5473"/>
                <a:gd name="T41" fmla="*/ 4445 h 5473"/>
                <a:gd name="T42" fmla="*/ 4671 w 5473"/>
                <a:gd name="T43" fmla="*/ 4671 h 5473"/>
                <a:gd name="T44" fmla="*/ 4445 w 5473"/>
                <a:gd name="T45" fmla="*/ 4870 h 5473"/>
                <a:gd name="T46" fmla="*/ 4200 w 5473"/>
                <a:gd name="T47" fmla="*/ 5042 h 5473"/>
                <a:gd name="T48" fmla="*/ 3934 w 5473"/>
                <a:gd name="T49" fmla="*/ 5195 h 5473"/>
                <a:gd name="T50" fmla="*/ 3655 w 5473"/>
                <a:gd name="T51" fmla="*/ 5308 h 5473"/>
                <a:gd name="T52" fmla="*/ 3364 w 5473"/>
                <a:gd name="T53" fmla="*/ 5400 h 5473"/>
                <a:gd name="T54" fmla="*/ 3052 w 5473"/>
                <a:gd name="T55" fmla="*/ 5454 h 5473"/>
                <a:gd name="T56" fmla="*/ 2733 w 5473"/>
                <a:gd name="T57" fmla="*/ 5473 h 5473"/>
                <a:gd name="T58" fmla="*/ 2415 w 5473"/>
                <a:gd name="T59" fmla="*/ 5454 h 5473"/>
                <a:gd name="T60" fmla="*/ 2103 w 5473"/>
                <a:gd name="T61" fmla="*/ 5400 h 5473"/>
                <a:gd name="T62" fmla="*/ 1811 w 5473"/>
                <a:gd name="T63" fmla="*/ 5308 h 5473"/>
                <a:gd name="T64" fmla="*/ 1532 w 5473"/>
                <a:gd name="T65" fmla="*/ 5195 h 5473"/>
                <a:gd name="T66" fmla="*/ 1267 w 5473"/>
                <a:gd name="T67" fmla="*/ 5042 h 5473"/>
                <a:gd name="T68" fmla="*/ 1021 w 5473"/>
                <a:gd name="T69" fmla="*/ 4870 h 5473"/>
                <a:gd name="T70" fmla="*/ 796 w 5473"/>
                <a:gd name="T71" fmla="*/ 4671 h 5473"/>
                <a:gd name="T72" fmla="*/ 597 w 5473"/>
                <a:gd name="T73" fmla="*/ 4445 h 5473"/>
                <a:gd name="T74" fmla="*/ 424 w 5473"/>
                <a:gd name="T75" fmla="*/ 4200 h 5473"/>
                <a:gd name="T76" fmla="*/ 272 w 5473"/>
                <a:gd name="T77" fmla="*/ 3934 h 5473"/>
                <a:gd name="T78" fmla="*/ 159 w 5473"/>
                <a:gd name="T79" fmla="*/ 3655 h 5473"/>
                <a:gd name="T80" fmla="*/ 66 w 5473"/>
                <a:gd name="T81" fmla="*/ 3364 h 5473"/>
                <a:gd name="T82" fmla="*/ 13 w 5473"/>
                <a:gd name="T83" fmla="*/ 3052 h 5473"/>
                <a:gd name="T84" fmla="*/ 0 w 5473"/>
                <a:gd name="T85" fmla="*/ 2733 h 5473"/>
                <a:gd name="T86" fmla="*/ 13 w 5473"/>
                <a:gd name="T87" fmla="*/ 2415 h 5473"/>
                <a:gd name="T88" fmla="*/ 66 w 5473"/>
                <a:gd name="T89" fmla="*/ 2103 h 5473"/>
                <a:gd name="T90" fmla="*/ 159 w 5473"/>
                <a:gd name="T91" fmla="*/ 1811 h 5473"/>
                <a:gd name="T92" fmla="*/ 272 w 5473"/>
                <a:gd name="T93" fmla="*/ 1532 h 5473"/>
                <a:gd name="T94" fmla="*/ 424 w 5473"/>
                <a:gd name="T95" fmla="*/ 1267 h 5473"/>
                <a:gd name="T96" fmla="*/ 597 w 5473"/>
                <a:gd name="T97" fmla="*/ 1021 h 5473"/>
                <a:gd name="T98" fmla="*/ 796 w 5473"/>
                <a:gd name="T99" fmla="*/ 796 h 5473"/>
                <a:gd name="T100" fmla="*/ 1021 w 5473"/>
                <a:gd name="T101" fmla="*/ 597 h 5473"/>
                <a:gd name="T102" fmla="*/ 1267 w 5473"/>
                <a:gd name="T103" fmla="*/ 424 h 5473"/>
                <a:gd name="T104" fmla="*/ 1532 w 5473"/>
                <a:gd name="T105" fmla="*/ 272 h 5473"/>
                <a:gd name="T106" fmla="*/ 1811 w 5473"/>
                <a:gd name="T107" fmla="*/ 159 h 5473"/>
                <a:gd name="T108" fmla="*/ 2103 w 5473"/>
                <a:gd name="T109" fmla="*/ 66 h 5473"/>
                <a:gd name="T110" fmla="*/ 2415 w 5473"/>
                <a:gd name="T111" fmla="*/ 13 h 5473"/>
                <a:gd name="T112" fmla="*/ 2733 w 5473"/>
                <a:gd name="T113" fmla="*/ 0 h 5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473" h="5473">
                  <a:moveTo>
                    <a:pt x="2733" y="0"/>
                  </a:moveTo>
                  <a:lnTo>
                    <a:pt x="3052" y="13"/>
                  </a:lnTo>
                  <a:lnTo>
                    <a:pt x="3364" y="66"/>
                  </a:lnTo>
                  <a:lnTo>
                    <a:pt x="3655" y="159"/>
                  </a:lnTo>
                  <a:lnTo>
                    <a:pt x="3934" y="272"/>
                  </a:lnTo>
                  <a:lnTo>
                    <a:pt x="4200" y="424"/>
                  </a:lnTo>
                  <a:lnTo>
                    <a:pt x="4445" y="597"/>
                  </a:lnTo>
                  <a:lnTo>
                    <a:pt x="4671" y="796"/>
                  </a:lnTo>
                  <a:lnTo>
                    <a:pt x="4870" y="1021"/>
                  </a:lnTo>
                  <a:lnTo>
                    <a:pt x="5042" y="1267"/>
                  </a:lnTo>
                  <a:lnTo>
                    <a:pt x="5195" y="1532"/>
                  </a:lnTo>
                  <a:lnTo>
                    <a:pt x="5308" y="1811"/>
                  </a:lnTo>
                  <a:lnTo>
                    <a:pt x="5400" y="2103"/>
                  </a:lnTo>
                  <a:lnTo>
                    <a:pt x="5454" y="2415"/>
                  </a:lnTo>
                  <a:lnTo>
                    <a:pt x="5473" y="2733"/>
                  </a:lnTo>
                  <a:lnTo>
                    <a:pt x="5454" y="3052"/>
                  </a:lnTo>
                  <a:lnTo>
                    <a:pt x="5400" y="3364"/>
                  </a:lnTo>
                  <a:lnTo>
                    <a:pt x="5308" y="3655"/>
                  </a:lnTo>
                  <a:lnTo>
                    <a:pt x="5195" y="3934"/>
                  </a:lnTo>
                  <a:lnTo>
                    <a:pt x="5042" y="4200"/>
                  </a:lnTo>
                  <a:lnTo>
                    <a:pt x="4870" y="4445"/>
                  </a:lnTo>
                  <a:lnTo>
                    <a:pt x="4671" y="4671"/>
                  </a:lnTo>
                  <a:lnTo>
                    <a:pt x="4445" y="4870"/>
                  </a:lnTo>
                  <a:lnTo>
                    <a:pt x="4200" y="5042"/>
                  </a:lnTo>
                  <a:lnTo>
                    <a:pt x="3934" y="5195"/>
                  </a:lnTo>
                  <a:lnTo>
                    <a:pt x="3655" y="5308"/>
                  </a:lnTo>
                  <a:lnTo>
                    <a:pt x="3364" y="5400"/>
                  </a:lnTo>
                  <a:lnTo>
                    <a:pt x="3052" y="5454"/>
                  </a:lnTo>
                  <a:lnTo>
                    <a:pt x="2733" y="5473"/>
                  </a:lnTo>
                  <a:lnTo>
                    <a:pt x="2415" y="5454"/>
                  </a:lnTo>
                  <a:lnTo>
                    <a:pt x="2103" y="5400"/>
                  </a:lnTo>
                  <a:lnTo>
                    <a:pt x="1811" y="5308"/>
                  </a:lnTo>
                  <a:lnTo>
                    <a:pt x="1532" y="5195"/>
                  </a:lnTo>
                  <a:lnTo>
                    <a:pt x="1267" y="5042"/>
                  </a:lnTo>
                  <a:lnTo>
                    <a:pt x="1021" y="4870"/>
                  </a:lnTo>
                  <a:lnTo>
                    <a:pt x="796" y="4671"/>
                  </a:lnTo>
                  <a:lnTo>
                    <a:pt x="597" y="4445"/>
                  </a:lnTo>
                  <a:lnTo>
                    <a:pt x="424" y="4200"/>
                  </a:lnTo>
                  <a:lnTo>
                    <a:pt x="272" y="3934"/>
                  </a:lnTo>
                  <a:lnTo>
                    <a:pt x="159" y="3655"/>
                  </a:lnTo>
                  <a:lnTo>
                    <a:pt x="66" y="3364"/>
                  </a:lnTo>
                  <a:lnTo>
                    <a:pt x="13" y="3052"/>
                  </a:lnTo>
                  <a:lnTo>
                    <a:pt x="0" y="2733"/>
                  </a:lnTo>
                  <a:lnTo>
                    <a:pt x="13" y="2415"/>
                  </a:lnTo>
                  <a:lnTo>
                    <a:pt x="66" y="2103"/>
                  </a:lnTo>
                  <a:lnTo>
                    <a:pt x="159" y="1811"/>
                  </a:lnTo>
                  <a:lnTo>
                    <a:pt x="272" y="1532"/>
                  </a:lnTo>
                  <a:lnTo>
                    <a:pt x="424" y="1267"/>
                  </a:lnTo>
                  <a:lnTo>
                    <a:pt x="597" y="1021"/>
                  </a:lnTo>
                  <a:lnTo>
                    <a:pt x="796" y="796"/>
                  </a:lnTo>
                  <a:lnTo>
                    <a:pt x="1021" y="597"/>
                  </a:lnTo>
                  <a:lnTo>
                    <a:pt x="1267" y="424"/>
                  </a:lnTo>
                  <a:lnTo>
                    <a:pt x="1532" y="272"/>
                  </a:lnTo>
                  <a:lnTo>
                    <a:pt x="1811" y="159"/>
                  </a:lnTo>
                  <a:lnTo>
                    <a:pt x="2103" y="66"/>
                  </a:lnTo>
                  <a:lnTo>
                    <a:pt x="2415" y="13"/>
                  </a:lnTo>
                  <a:lnTo>
                    <a:pt x="2733" y="0"/>
                  </a:lnTo>
                  <a:close/>
                </a:path>
              </a:pathLst>
            </a:custGeom>
            <a:solidFill>
              <a:schemeClr val="bg1">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9" name="Freeform 28"/>
            <p:cNvSpPr>
              <a:spLocks/>
            </p:cNvSpPr>
            <p:nvPr/>
          </p:nvSpPr>
          <p:spPr bwMode="auto">
            <a:xfrm>
              <a:off x="37985700" y="7167562"/>
              <a:ext cx="5214938" cy="5214938"/>
            </a:xfrm>
            <a:custGeom>
              <a:avLst/>
              <a:gdLst>
                <a:gd name="T0" fmla="*/ 1639 w 3285"/>
                <a:gd name="T1" fmla="*/ 0 h 3285"/>
                <a:gd name="T2" fmla="*/ 1885 w 3285"/>
                <a:gd name="T3" fmla="*/ 14 h 3285"/>
                <a:gd name="T4" fmla="*/ 2110 w 3285"/>
                <a:gd name="T5" fmla="*/ 67 h 3285"/>
                <a:gd name="T6" fmla="*/ 2329 w 3285"/>
                <a:gd name="T7" fmla="*/ 153 h 3285"/>
                <a:gd name="T8" fmla="*/ 2535 w 3285"/>
                <a:gd name="T9" fmla="*/ 259 h 3285"/>
                <a:gd name="T10" fmla="*/ 2714 w 3285"/>
                <a:gd name="T11" fmla="*/ 399 h 3285"/>
                <a:gd name="T12" fmla="*/ 2880 w 3285"/>
                <a:gd name="T13" fmla="*/ 564 h 3285"/>
                <a:gd name="T14" fmla="*/ 3019 w 3285"/>
                <a:gd name="T15" fmla="*/ 744 h 3285"/>
                <a:gd name="T16" fmla="*/ 3125 w 3285"/>
                <a:gd name="T17" fmla="*/ 949 h 3285"/>
                <a:gd name="T18" fmla="*/ 3212 w 3285"/>
                <a:gd name="T19" fmla="*/ 1168 h 3285"/>
                <a:gd name="T20" fmla="*/ 3265 w 3285"/>
                <a:gd name="T21" fmla="*/ 1394 h 3285"/>
                <a:gd name="T22" fmla="*/ 3285 w 3285"/>
                <a:gd name="T23" fmla="*/ 1639 h 3285"/>
                <a:gd name="T24" fmla="*/ 3265 w 3285"/>
                <a:gd name="T25" fmla="*/ 1885 h 3285"/>
                <a:gd name="T26" fmla="*/ 3212 w 3285"/>
                <a:gd name="T27" fmla="*/ 2110 h 3285"/>
                <a:gd name="T28" fmla="*/ 3125 w 3285"/>
                <a:gd name="T29" fmla="*/ 2329 h 3285"/>
                <a:gd name="T30" fmla="*/ 3019 w 3285"/>
                <a:gd name="T31" fmla="*/ 2535 h 3285"/>
                <a:gd name="T32" fmla="*/ 2880 w 3285"/>
                <a:gd name="T33" fmla="*/ 2714 h 3285"/>
                <a:gd name="T34" fmla="*/ 2714 w 3285"/>
                <a:gd name="T35" fmla="*/ 2880 h 3285"/>
                <a:gd name="T36" fmla="*/ 2535 w 3285"/>
                <a:gd name="T37" fmla="*/ 3019 h 3285"/>
                <a:gd name="T38" fmla="*/ 2329 w 3285"/>
                <a:gd name="T39" fmla="*/ 3125 h 3285"/>
                <a:gd name="T40" fmla="*/ 2110 w 3285"/>
                <a:gd name="T41" fmla="*/ 3212 h 3285"/>
                <a:gd name="T42" fmla="*/ 1885 w 3285"/>
                <a:gd name="T43" fmla="*/ 3265 h 3285"/>
                <a:gd name="T44" fmla="*/ 1639 w 3285"/>
                <a:gd name="T45" fmla="*/ 3285 h 3285"/>
                <a:gd name="T46" fmla="*/ 1394 w 3285"/>
                <a:gd name="T47" fmla="*/ 3265 h 3285"/>
                <a:gd name="T48" fmla="*/ 1168 w 3285"/>
                <a:gd name="T49" fmla="*/ 3212 h 3285"/>
                <a:gd name="T50" fmla="*/ 949 w 3285"/>
                <a:gd name="T51" fmla="*/ 3125 h 3285"/>
                <a:gd name="T52" fmla="*/ 744 w 3285"/>
                <a:gd name="T53" fmla="*/ 3019 h 3285"/>
                <a:gd name="T54" fmla="*/ 564 w 3285"/>
                <a:gd name="T55" fmla="*/ 2880 h 3285"/>
                <a:gd name="T56" fmla="*/ 399 w 3285"/>
                <a:gd name="T57" fmla="*/ 2714 h 3285"/>
                <a:gd name="T58" fmla="*/ 259 w 3285"/>
                <a:gd name="T59" fmla="*/ 2535 h 3285"/>
                <a:gd name="T60" fmla="*/ 153 w 3285"/>
                <a:gd name="T61" fmla="*/ 2329 h 3285"/>
                <a:gd name="T62" fmla="*/ 67 w 3285"/>
                <a:gd name="T63" fmla="*/ 2110 h 3285"/>
                <a:gd name="T64" fmla="*/ 14 w 3285"/>
                <a:gd name="T65" fmla="*/ 1885 h 3285"/>
                <a:gd name="T66" fmla="*/ 0 w 3285"/>
                <a:gd name="T67" fmla="*/ 1639 h 3285"/>
                <a:gd name="T68" fmla="*/ 14 w 3285"/>
                <a:gd name="T69" fmla="*/ 1394 h 3285"/>
                <a:gd name="T70" fmla="*/ 67 w 3285"/>
                <a:gd name="T71" fmla="*/ 1168 h 3285"/>
                <a:gd name="T72" fmla="*/ 153 w 3285"/>
                <a:gd name="T73" fmla="*/ 949 h 3285"/>
                <a:gd name="T74" fmla="*/ 259 w 3285"/>
                <a:gd name="T75" fmla="*/ 744 h 3285"/>
                <a:gd name="T76" fmla="*/ 399 w 3285"/>
                <a:gd name="T77" fmla="*/ 564 h 3285"/>
                <a:gd name="T78" fmla="*/ 564 w 3285"/>
                <a:gd name="T79" fmla="*/ 399 h 3285"/>
                <a:gd name="T80" fmla="*/ 744 w 3285"/>
                <a:gd name="T81" fmla="*/ 259 h 3285"/>
                <a:gd name="T82" fmla="*/ 949 w 3285"/>
                <a:gd name="T83" fmla="*/ 153 h 3285"/>
                <a:gd name="T84" fmla="*/ 1168 w 3285"/>
                <a:gd name="T85" fmla="*/ 67 h 3285"/>
                <a:gd name="T86" fmla="*/ 1394 w 3285"/>
                <a:gd name="T87" fmla="*/ 14 h 3285"/>
                <a:gd name="T88" fmla="*/ 1639 w 3285"/>
                <a:gd name="T89" fmla="*/ 0 h 3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85" h="3285">
                  <a:moveTo>
                    <a:pt x="1639" y="0"/>
                  </a:moveTo>
                  <a:lnTo>
                    <a:pt x="1885" y="14"/>
                  </a:lnTo>
                  <a:lnTo>
                    <a:pt x="2110" y="67"/>
                  </a:lnTo>
                  <a:lnTo>
                    <a:pt x="2329" y="153"/>
                  </a:lnTo>
                  <a:lnTo>
                    <a:pt x="2535" y="259"/>
                  </a:lnTo>
                  <a:lnTo>
                    <a:pt x="2714" y="399"/>
                  </a:lnTo>
                  <a:lnTo>
                    <a:pt x="2880" y="564"/>
                  </a:lnTo>
                  <a:lnTo>
                    <a:pt x="3019" y="744"/>
                  </a:lnTo>
                  <a:lnTo>
                    <a:pt x="3125" y="949"/>
                  </a:lnTo>
                  <a:lnTo>
                    <a:pt x="3212" y="1168"/>
                  </a:lnTo>
                  <a:lnTo>
                    <a:pt x="3265" y="1394"/>
                  </a:lnTo>
                  <a:lnTo>
                    <a:pt x="3285" y="1639"/>
                  </a:lnTo>
                  <a:lnTo>
                    <a:pt x="3265" y="1885"/>
                  </a:lnTo>
                  <a:lnTo>
                    <a:pt x="3212" y="2110"/>
                  </a:lnTo>
                  <a:lnTo>
                    <a:pt x="3125" y="2329"/>
                  </a:lnTo>
                  <a:lnTo>
                    <a:pt x="3019" y="2535"/>
                  </a:lnTo>
                  <a:lnTo>
                    <a:pt x="2880" y="2714"/>
                  </a:lnTo>
                  <a:lnTo>
                    <a:pt x="2714" y="2880"/>
                  </a:lnTo>
                  <a:lnTo>
                    <a:pt x="2535" y="3019"/>
                  </a:lnTo>
                  <a:lnTo>
                    <a:pt x="2329" y="3125"/>
                  </a:lnTo>
                  <a:lnTo>
                    <a:pt x="2110" y="3212"/>
                  </a:lnTo>
                  <a:lnTo>
                    <a:pt x="1885" y="3265"/>
                  </a:lnTo>
                  <a:lnTo>
                    <a:pt x="1639" y="3285"/>
                  </a:lnTo>
                  <a:lnTo>
                    <a:pt x="1394" y="3265"/>
                  </a:lnTo>
                  <a:lnTo>
                    <a:pt x="1168" y="3212"/>
                  </a:lnTo>
                  <a:lnTo>
                    <a:pt x="949" y="3125"/>
                  </a:lnTo>
                  <a:lnTo>
                    <a:pt x="744" y="3019"/>
                  </a:lnTo>
                  <a:lnTo>
                    <a:pt x="564" y="2880"/>
                  </a:lnTo>
                  <a:lnTo>
                    <a:pt x="399" y="2714"/>
                  </a:lnTo>
                  <a:lnTo>
                    <a:pt x="259" y="2535"/>
                  </a:lnTo>
                  <a:lnTo>
                    <a:pt x="153" y="2329"/>
                  </a:lnTo>
                  <a:lnTo>
                    <a:pt x="67" y="2110"/>
                  </a:lnTo>
                  <a:lnTo>
                    <a:pt x="14" y="1885"/>
                  </a:lnTo>
                  <a:lnTo>
                    <a:pt x="0" y="1639"/>
                  </a:lnTo>
                  <a:lnTo>
                    <a:pt x="14" y="1394"/>
                  </a:lnTo>
                  <a:lnTo>
                    <a:pt x="67" y="1168"/>
                  </a:lnTo>
                  <a:lnTo>
                    <a:pt x="153" y="949"/>
                  </a:lnTo>
                  <a:lnTo>
                    <a:pt x="259" y="744"/>
                  </a:lnTo>
                  <a:lnTo>
                    <a:pt x="399" y="564"/>
                  </a:lnTo>
                  <a:lnTo>
                    <a:pt x="564" y="399"/>
                  </a:lnTo>
                  <a:lnTo>
                    <a:pt x="744" y="259"/>
                  </a:lnTo>
                  <a:lnTo>
                    <a:pt x="949" y="153"/>
                  </a:lnTo>
                  <a:lnTo>
                    <a:pt x="1168" y="67"/>
                  </a:lnTo>
                  <a:lnTo>
                    <a:pt x="1394" y="14"/>
                  </a:lnTo>
                  <a:lnTo>
                    <a:pt x="1639" y="0"/>
                  </a:lnTo>
                  <a:close/>
                </a:path>
              </a:pathLst>
            </a:custGeom>
            <a:solidFill>
              <a:schemeClr val="bg1">
                <a:lumMod val="6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30" name="Freeform 29"/>
            <p:cNvSpPr>
              <a:spLocks/>
            </p:cNvSpPr>
            <p:nvPr/>
          </p:nvSpPr>
          <p:spPr bwMode="auto">
            <a:xfrm>
              <a:off x="37985700" y="7315200"/>
              <a:ext cx="3465513" cy="4908550"/>
            </a:xfrm>
            <a:custGeom>
              <a:avLst/>
              <a:gdLst>
                <a:gd name="T0" fmla="*/ 1095 w 2183"/>
                <a:gd name="T1" fmla="*/ 0 h 3092"/>
                <a:gd name="T2" fmla="*/ 1321 w 2183"/>
                <a:gd name="T3" fmla="*/ 100 h 3092"/>
                <a:gd name="T4" fmla="*/ 1533 w 2183"/>
                <a:gd name="T5" fmla="*/ 233 h 3092"/>
                <a:gd name="T6" fmla="*/ 1719 w 2183"/>
                <a:gd name="T7" fmla="*/ 398 h 3092"/>
                <a:gd name="T8" fmla="*/ 1878 w 2183"/>
                <a:gd name="T9" fmla="*/ 591 h 3092"/>
                <a:gd name="T10" fmla="*/ 2011 w 2183"/>
                <a:gd name="T11" fmla="*/ 803 h 3092"/>
                <a:gd name="T12" fmla="*/ 2104 w 2183"/>
                <a:gd name="T13" fmla="*/ 1035 h 3092"/>
                <a:gd name="T14" fmla="*/ 2163 w 2183"/>
                <a:gd name="T15" fmla="*/ 1281 h 3092"/>
                <a:gd name="T16" fmla="*/ 2183 w 2183"/>
                <a:gd name="T17" fmla="*/ 1546 h 3092"/>
                <a:gd name="T18" fmla="*/ 2163 w 2183"/>
                <a:gd name="T19" fmla="*/ 1812 h 3092"/>
                <a:gd name="T20" fmla="*/ 2104 w 2183"/>
                <a:gd name="T21" fmla="*/ 2057 h 3092"/>
                <a:gd name="T22" fmla="*/ 2011 w 2183"/>
                <a:gd name="T23" fmla="*/ 2289 h 3092"/>
                <a:gd name="T24" fmla="*/ 1878 w 2183"/>
                <a:gd name="T25" fmla="*/ 2502 h 3092"/>
                <a:gd name="T26" fmla="*/ 1719 w 2183"/>
                <a:gd name="T27" fmla="*/ 2694 h 3092"/>
                <a:gd name="T28" fmla="*/ 1533 w 2183"/>
                <a:gd name="T29" fmla="*/ 2860 h 3092"/>
                <a:gd name="T30" fmla="*/ 1321 w 2183"/>
                <a:gd name="T31" fmla="*/ 2993 h 3092"/>
                <a:gd name="T32" fmla="*/ 1095 w 2183"/>
                <a:gd name="T33" fmla="*/ 3092 h 3092"/>
                <a:gd name="T34" fmla="*/ 863 w 2183"/>
                <a:gd name="T35" fmla="*/ 2993 h 3092"/>
                <a:gd name="T36" fmla="*/ 651 w 2183"/>
                <a:gd name="T37" fmla="*/ 2860 h 3092"/>
                <a:gd name="T38" fmla="*/ 465 w 2183"/>
                <a:gd name="T39" fmla="*/ 2694 h 3092"/>
                <a:gd name="T40" fmla="*/ 306 w 2183"/>
                <a:gd name="T41" fmla="*/ 2502 h 3092"/>
                <a:gd name="T42" fmla="*/ 173 w 2183"/>
                <a:gd name="T43" fmla="*/ 2289 h 3092"/>
                <a:gd name="T44" fmla="*/ 80 w 2183"/>
                <a:gd name="T45" fmla="*/ 2057 h 3092"/>
                <a:gd name="T46" fmla="*/ 20 w 2183"/>
                <a:gd name="T47" fmla="*/ 1812 h 3092"/>
                <a:gd name="T48" fmla="*/ 0 w 2183"/>
                <a:gd name="T49" fmla="*/ 1546 h 3092"/>
                <a:gd name="T50" fmla="*/ 20 w 2183"/>
                <a:gd name="T51" fmla="*/ 1281 h 3092"/>
                <a:gd name="T52" fmla="*/ 80 w 2183"/>
                <a:gd name="T53" fmla="*/ 1035 h 3092"/>
                <a:gd name="T54" fmla="*/ 173 w 2183"/>
                <a:gd name="T55" fmla="*/ 803 h 3092"/>
                <a:gd name="T56" fmla="*/ 306 w 2183"/>
                <a:gd name="T57" fmla="*/ 591 h 3092"/>
                <a:gd name="T58" fmla="*/ 465 w 2183"/>
                <a:gd name="T59" fmla="*/ 398 h 3092"/>
                <a:gd name="T60" fmla="*/ 651 w 2183"/>
                <a:gd name="T61" fmla="*/ 233 h 3092"/>
                <a:gd name="T62" fmla="*/ 863 w 2183"/>
                <a:gd name="T63" fmla="*/ 100 h 3092"/>
                <a:gd name="T64" fmla="*/ 1095 w 2183"/>
                <a:gd name="T65" fmla="*/ 0 h 3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83" h="3092">
                  <a:moveTo>
                    <a:pt x="1095" y="0"/>
                  </a:moveTo>
                  <a:lnTo>
                    <a:pt x="1321" y="100"/>
                  </a:lnTo>
                  <a:lnTo>
                    <a:pt x="1533" y="233"/>
                  </a:lnTo>
                  <a:lnTo>
                    <a:pt x="1719" y="398"/>
                  </a:lnTo>
                  <a:lnTo>
                    <a:pt x="1878" y="591"/>
                  </a:lnTo>
                  <a:lnTo>
                    <a:pt x="2011" y="803"/>
                  </a:lnTo>
                  <a:lnTo>
                    <a:pt x="2104" y="1035"/>
                  </a:lnTo>
                  <a:lnTo>
                    <a:pt x="2163" y="1281"/>
                  </a:lnTo>
                  <a:lnTo>
                    <a:pt x="2183" y="1546"/>
                  </a:lnTo>
                  <a:lnTo>
                    <a:pt x="2163" y="1812"/>
                  </a:lnTo>
                  <a:lnTo>
                    <a:pt x="2104" y="2057"/>
                  </a:lnTo>
                  <a:lnTo>
                    <a:pt x="2011" y="2289"/>
                  </a:lnTo>
                  <a:lnTo>
                    <a:pt x="1878" y="2502"/>
                  </a:lnTo>
                  <a:lnTo>
                    <a:pt x="1719" y="2694"/>
                  </a:lnTo>
                  <a:lnTo>
                    <a:pt x="1533" y="2860"/>
                  </a:lnTo>
                  <a:lnTo>
                    <a:pt x="1321" y="2993"/>
                  </a:lnTo>
                  <a:lnTo>
                    <a:pt x="1095" y="3092"/>
                  </a:lnTo>
                  <a:lnTo>
                    <a:pt x="863" y="2993"/>
                  </a:lnTo>
                  <a:lnTo>
                    <a:pt x="651" y="2860"/>
                  </a:lnTo>
                  <a:lnTo>
                    <a:pt x="465" y="2694"/>
                  </a:lnTo>
                  <a:lnTo>
                    <a:pt x="306" y="2502"/>
                  </a:lnTo>
                  <a:lnTo>
                    <a:pt x="173" y="2289"/>
                  </a:lnTo>
                  <a:lnTo>
                    <a:pt x="80" y="2057"/>
                  </a:lnTo>
                  <a:lnTo>
                    <a:pt x="20" y="1812"/>
                  </a:lnTo>
                  <a:lnTo>
                    <a:pt x="0" y="1546"/>
                  </a:lnTo>
                  <a:lnTo>
                    <a:pt x="20" y="1281"/>
                  </a:lnTo>
                  <a:lnTo>
                    <a:pt x="80" y="1035"/>
                  </a:lnTo>
                  <a:lnTo>
                    <a:pt x="173" y="803"/>
                  </a:lnTo>
                  <a:lnTo>
                    <a:pt x="306" y="591"/>
                  </a:lnTo>
                  <a:lnTo>
                    <a:pt x="465" y="398"/>
                  </a:lnTo>
                  <a:lnTo>
                    <a:pt x="651" y="233"/>
                  </a:lnTo>
                  <a:lnTo>
                    <a:pt x="863" y="100"/>
                  </a:lnTo>
                  <a:lnTo>
                    <a:pt x="1095" y="0"/>
                  </a:lnTo>
                  <a:close/>
                </a:path>
              </a:pathLst>
            </a:custGeom>
            <a:solidFill>
              <a:schemeClr val="bg1"/>
            </a:solid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31" name="Oval 30"/>
          <p:cNvSpPr/>
          <p:nvPr/>
        </p:nvSpPr>
        <p:spPr>
          <a:xfrm>
            <a:off x="4114800" y="4857574"/>
            <a:ext cx="1971500" cy="220284"/>
          </a:xfrm>
          <a:prstGeom prst="ellipse">
            <a:avLst/>
          </a:prstGeom>
          <a:gradFill flip="none" rotWithShape="1">
            <a:gsLst>
              <a:gs pos="0">
                <a:schemeClr val="tx1">
                  <a:lumMod val="95000"/>
                  <a:lumOff val="5000"/>
                  <a:alpha val="20000"/>
                </a:schemeClr>
              </a:gs>
              <a:gs pos="100000">
                <a:sysClr val="window" lastClr="FFFFFF">
                  <a:alpha val="0"/>
                  <a:lumMod val="100000"/>
                </a:sys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nvGrpSpPr>
          <p:cNvPr id="32" name="Group 31"/>
          <p:cNvGrpSpPr/>
          <p:nvPr/>
        </p:nvGrpSpPr>
        <p:grpSpPr>
          <a:xfrm>
            <a:off x="2391096" y="1299504"/>
            <a:ext cx="1206048" cy="984885"/>
            <a:chOff x="3158610" y="1658473"/>
            <a:chExt cx="1206048" cy="984885"/>
          </a:xfrm>
        </p:grpSpPr>
        <p:sp>
          <p:nvSpPr>
            <p:cNvPr id="33" name="TextBox 32"/>
            <p:cNvSpPr txBox="1"/>
            <p:nvPr/>
          </p:nvSpPr>
          <p:spPr>
            <a:xfrm>
              <a:off x="3497780" y="1658473"/>
              <a:ext cx="527709" cy="461665"/>
            </a:xfrm>
            <a:prstGeom prst="rect">
              <a:avLst/>
            </a:prstGeom>
            <a:noFill/>
          </p:spPr>
          <p:txBody>
            <a:bodyPr wrap="none" rtlCol="0">
              <a:spAutoFit/>
            </a:bodyPr>
            <a:lstStyle/>
            <a:p>
              <a:r>
                <a:rPr lang="en-IN" b="1" dirty="0">
                  <a:solidFill>
                    <a:schemeClr val="bg1"/>
                  </a:solidFill>
                  <a:latin typeface="Arial" pitchFamily="34" charset="0"/>
                  <a:cs typeface="Arial" pitchFamily="34" charset="0"/>
                </a:rPr>
                <a:t>01</a:t>
              </a:r>
            </a:p>
          </p:txBody>
        </p:sp>
        <p:sp>
          <p:nvSpPr>
            <p:cNvPr id="34" name="TextBox 121"/>
            <p:cNvSpPr txBox="1"/>
            <p:nvPr/>
          </p:nvSpPr>
          <p:spPr>
            <a:xfrm>
              <a:off x="3158610" y="2120138"/>
              <a:ext cx="1206048" cy="523220"/>
            </a:xfrm>
            <a:prstGeom prst="rect">
              <a:avLst/>
            </a:prstGeom>
            <a:noFill/>
          </p:spPr>
          <p:txBody>
            <a:bodyPr wrap="square" rtlCol="0" anchor="t">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ctr"/>
              <a:r>
                <a:rPr lang="en-US" sz="1400" b="1" kern="0" dirty="0" err="1" smtClean="0">
                  <a:solidFill>
                    <a:schemeClr val="bg1"/>
                  </a:solidFill>
                  <a:latin typeface="Arial" pitchFamily="34" charset="0"/>
                  <a:cs typeface="Arial" pitchFamily="34" charset="0"/>
                </a:rPr>
                <a:t>Jenis</a:t>
              </a:r>
              <a:r>
                <a:rPr lang="en-US" sz="1400" b="1" kern="0" dirty="0" smtClean="0">
                  <a:solidFill>
                    <a:schemeClr val="bg1"/>
                  </a:solidFill>
                  <a:latin typeface="Arial" pitchFamily="34" charset="0"/>
                  <a:cs typeface="Arial" pitchFamily="34" charset="0"/>
                </a:rPr>
                <a:t> </a:t>
              </a:r>
              <a:r>
                <a:rPr lang="en-US" sz="1400" b="1" kern="0" dirty="0" err="1" smtClean="0">
                  <a:solidFill>
                    <a:schemeClr val="bg1"/>
                  </a:solidFill>
                  <a:latin typeface="Arial" pitchFamily="34" charset="0"/>
                  <a:cs typeface="Arial" pitchFamily="34" charset="0"/>
                </a:rPr>
                <a:t>penelitian</a:t>
              </a:r>
              <a:endParaRPr lang="en-US" sz="1400" b="1" kern="0" dirty="0">
                <a:solidFill>
                  <a:schemeClr val="bg1"/>
                </a:solidFill>
                <a:latin typeface="Arial" pitchFamily="34" charset="0"/>
                <a:cs typeface="Arial" pitchFamily="34" charset="0"/>
              </a:endParaRPr>
            </a:p>
          </p:txBody>
        </p:sp>
        <p:cxnSp>
          <p:nvCxnSpPr>
            <p:cNvPr id="35" name="Straight Connector 34"/>
            <p:cNvCxnSpPr/>
            <p:nvPr/>
          </p:nvCxnSpPr>
          <p:spPr>
            <a:xfrm>
              <a:off x="3313996" y="2108039"/>
              <a:ext cx="89527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1832774" y="3190126"/>
            <a:ext cx="1206048" cy="984885"/>
            <a:chOff x="3158610" y="1658473"/>
            <a:chExt cx="1206048" cy="984885"/>
          </a:xfrm>
        </p:grpSpPr>
        <p:sp>
          <p:nvSpPr>
            <p:cNvPr id="37" name="TextBox 36"/>
            <p:cNvSpPr txBox="1"/>
            <p:nvPr/>
          </p:nvSpPr>
          <p:spPr>
            <a:xfrm>
              <a:off x="3497780" y="1658473"/>
              <a:ext cx="527709" cy="461665"/>
            </a:xfrm>
            <a:prstGeom prst="rect">
              <a:avLst/>
            </a:prstGeom>
            <a:noFill/>
          </p:spPr>
          <p:txBody>
            <a:bodyPr wrap="none" rtlCol="0">
              <a:spAutoFit/>
            </a:bodyPr>
            <a:lstStyle/>
            <a:p>
              <a:r>
                <a:rPr lang="en-IN" b="1" dirty="0">
                  <a:solidFill>
                    <a:schemeClr val="bg1"/>
                  </a:solidFill>
                  <a:latin typeface="Arial" pitchFamily="34" charset="0"/>
                  <a:cs typeface="Arial" pitchFamily="34" charset="0"/>
                </a:rPr>
                <a:t>02</a:t>
              </a:r>
            </a:p>
          </p:txBody>
        </p:sp>
        <p:sp>
          <p:nvSpPr>
            <p:cNvPr id="38" name="TextBox 121"/>
            <p:cNvSpPr txBox="1"/>
            <p:nvPr/>
          </p:nvSpPr>
          <p:spPr>
            <a:xfrm>
              <a:off x="3158610" y="2120138"/>
              <a:ext cx="1206048" cy="523220"/>
            </a:xfrm>
            <a:prstGeom prst="rect">
              <a:avLst/>
            </a:prstGeom>
            <a:noFill/>
          </p:spPr>
          <p:txBody>
            <a:bodyPr wrap="square" rtlCol="0" anchor="t">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ctr"/>
              <a:r>
                <a:rPr lang="en-US" sz="1400" b="1" kern="0" dirty="0" err="1" smtClean="0">
                  <a:solidFill>
                    <a:schemeClr val="bg1"/>
                  </a:solidFill>
                  <a:latin typeface="Arial" pitchFamily="34" charset="0"/>
                  <a:cs typeface="Arial" pitchFamily="34" charset="0"/>
                </a:rPr>
                <a:t>Lokasi</a:t>
              </a:r>
              <a:r>
                <a:rPr lang="en-US" sz="1400" b="1" kern="0" dirty="0" smtClean="0">
                  <a:solidFill>
                    <a:schemeClr val="bg1"/>
                  </a:solidFill>
                  <a:latin typeface="Arial" pitchFamily="34" charset="0"/>
                  <a:cs typeface="Arial" pitchFamily="34" charset="0"/>
                </a:rPr>
                <a:t> </a:t>
              </a:r>
              <a:r>
                <a:rPr lang="en-US" sz="1400" b="1" kern="0" dirty="0" err="1" smtClean="0">
                  <a:solidFill>
                    <a:schemeClr val="bg1"/>
                  </a:solidFill>
                  <a:latin typeface="Arial" pitchFamily="34" charset="0"/>
                  <a:cs typeface="Arial" pitchFamily="34" charset="0"/>
                </a:rPr>
                <a:t>dan</a:t>
              </a:r>
              <a:r>
                <a:rPr lang="en-US" sz="1400" b="1" kern="0" dirty="0" smtClean="0">
                  <a:solidFill>
                    <a:schemeClr val="bg1"/>
                  </a:solidFill>
                  <a:latin typeface="Arial" pitchFamily="34" charset="0"/>
                  <a:cs typeface="Arial" pitchFamily="34" charset="0"/>
                </a:rPr>
                <a:t> </a:t>
              </a:r>
              <a:r>
                <a:rPr lang="en-US" sz="1400" b="1" kern="0" dirty="0" err="1" smtClean="0">
                  <a:solidFill>
                    <a:schemeClr val="bg1"/>
                  </a:solidFill>
                  <a:latin typeface="Arial" pitchFamily="34" charset="0"/>
                  <a:cs typeface="Arial" pitchFamily="34" charset="0"/>
                </a:rPr>
                <a:t>waktu</a:t>
              </a:r>
              <a:endParaRPr lang="en-US" sz="1400" b="1" kern="0" dirty="0">
                <a:solidFill>
                  <a:schemeClr val="bg1"/>
                </a:solidFill>
                <a:latin typeface="Arial" pitchFamily="34" charset="0"/>
                <a:cs typeface="Arial" pitchFamily="34" charset="0"/>
              </a:endParaRPr>
            </a:p>
          </p:txBody>
        </p:sp>
        <p:cxnSp>
          <p:nvCxnSpPr>
            <p:cNvPr id="39" name="Straight Connector 38"/>
            <p:cNvCxnSpPr/>
            <p:nvPr/>
          </p:nvCxnSpPr>
          <p:spPr>
            <a:xfrm>
              <a:off x="3313996" y="2108039"/>
              <a:ext cx="89527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2590800" y="4648200"/>
            <a:ext cx="1206048" cy="1411307"/>
            <a:chOff x="3191198" y="1562397"/>
            <a:chExt cx="1206048" cy="1411307"/>
          </a:xfrm>
        </p:grpSpPr>
        <p:sp>
          <p:nvSpPr>
            <p:cNvPr id="41" name="TextBox 40"/>
            <p:cNvSpPr txBox="1"/>
            <p:nvPr/>
          </p:nvSpPr>
          <p:spPr>
            <a:xfrm>
              <a:off x="3510975" y="1562397"/>
              <a:ext cx="527709" cy="461665"/>
            </a:xfrm>
            <a:prstGeom prst="rect">
              <a:avLst/>
            </a:prstGeom>
            <a:noFill/>
          </p:spPr>
          <p:txBody>
            <a:bodyPr wrap="none" rtlCol="0">
              <a:spAutoFit/>
            </a:bodyPr>
            <a:lstStyle/>
            <a:p>
              <a:r>
                <a:rPr lang="en-IN" b="1" dirty="0">
                  <a:solidFill>
                    <a:schemeClr val="bg1"/>
                  </a:solidFill>
                  <a:latin typeface="Arial" pitchFamily="34" charset="0"/>
                  <a:cs typeface="Arial" pitchFamily="34" charset="0"/>
                </a:rPr>
                <a:t>03</a:t>
              </a:r>
            </a:p>
          </p:txBody>
        </p:sp>
        <p:sp>
          <p:nvSpPr>
            <p:cNvPr id="42" name="TextBox 121"/>
            <p:cNvSpPr txBox="1"/>
            <p:nvPr/>
          </p:nvSpPr>
          <p:spPr>
            <a:xfrm>
              <a:off x="3191198" y="2019597"/>
              <a:ext cx="1206048" cy="954107"/>
            </a:xfrm>
            <a:prstGeom prst="rect">
              <a:avLst/>
            </a:prstGeom>
            <a:noFill/>
          </p:spPr>
          <p:txBody>
            <a:bodyPr wrap="square" rtlCol="0" anchor="t">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lvl="0"/>
              <a:r>
                <a:rPr lang="en-AU" sz="1400" dirty="0" err="1" smtClean="0"/>
                <a:t>Populasi</a:t>
              </a:r>
              <a:r>
                <a:rPr lang="id-ID" sz="1400" dirty="0"/>
                <a:t> </a:t>
              </a:r>
              <a:r>
                <a:rPr lang="id-ID" sz="1400" dirty="0" smtClean="0"/>
                <a:t>dan sampel</a:t>
              </a:r>
              <a:r>
                <a:rPr lang="en-AU" sz="1400" dirty="0" smtClean="0"/>
                <a:t> </a:t>
              </a:r>
              <a:r>
                <a:rPr lang="en-AU" sz="1400" dirty="0" err="1"/>
                <a:t>Penelitian</a:t>
              </a:r>
              <a:endParaRPr lang="en-AU" sz="1400" dirty="0"/>
            </a:p>
          </p:txBody>
        </p:sp>
        <p:cxnSp>
          <p:nvCxnSpPr>
            <p:cNvPr id="43" name="Straight Connector 42"/>
            <p:cNvCxnSpPr/>
            <p:nvPr/>
          </p:nvCxnSpPr>
          <p:spPr>
            <a:xfrm>
              <a:off x="3313996" y="1867197"/>
              <a:ext cx="89527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5074840" y="1480307"/>
            <a:ext cx="1384796" cy="1182913"/>
            <a:chOff x="3267543" y="1658473"/>
            <a:chExt cx="1384796" cy="1182913"/>
          </a:xfrm>
        </p:grpSpPr>
        <p:sp>
          <p:nvSpPr>
            <p:cNvPr id="45" name="TextBox 44"/>
            <p:cNvSpPr txBox="1"/>
            <p:nvPr/>
          </p:nvSpPr>
          <p:spPr>
            <a:xfrm>
              <a:off x="3497780" y="1658473"/>
              <a:ext cx="527709" cy="461665"/>
            </a:xfrm>
            <a:prstGeom prst="rect">
              <a:avLst/>
            </a:prstGeom>
            <a:noFill/>
          </p:spPr>
          <p:txBody>
            <a:bodyPr wrap="none" rtlCol="0">
              <a:spAutoFit/>
            </a:bodyPr>
            <a:lstStyle/>
            <a:p>
              <a:r>
                <a:rPr lang="en-IN" b="1" dirty="0">
                  <a:solidFill>
                    <a:schemeClr val="bg1"/>
                  </a:solidFill>
                  <a:latin typeface="Arial" pitchFamily="34" charset="0"/>
                  <a:cs typeface="Arial" pitchFamily="34" charset="0"/>
                </a:rPr>
                <a:t>04</a:t>
              </a:r>
            </a:p>
          </p:txBody>
        </p:sp>
        <p:sp>
          <p:nvSpPr>
            <p:cNvPr id="46" name="TextBox 121"/>
            <p:cNvSpPr txBox="1"/>
            <p:nvPr/>
          </p:nvSpPr>
          <p:spPr>
            <a:xfrm>
              <a:off x="3267543" y="2102722"/>
              <a:ext cx="1384796" cy="738664"/>
            </a:xfrm>
            <a:prstGeom prst="rect">
              <a:avLst/>
            </a:prstGeom>
            <a:noFill/>
          </p:spPr>
          <p:txBody>
            <a:bodyPr wrap="square" rtlCol="0" anchor="t">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ctr"/>
              <a:r>
                <a:rPr lang="en-US" sz="1400" b="1" kern="0" dirty="0" err="1" smtClean="0">
                  <a:solidFill>
                    <a:schemeClr val="bg1"/>
                  </a:solidFill>
                  <a:latin typeface="Arial" pitchFamily="34" charset="0"/>
                  <a:cs typeface="Arial" pitchFamily="34" charset="0"/>
                </a:rPr>
                <a:t>Metode</a:t>
              </a:r>
              <a:r>
                <a:rPr lang="en-US" sz="1400" b="1" kern="0" dirty="0" smtClean="0">
                  <a:solidFill>
                    <a:schemeClr val="bg1"/>
                  </a:solidFill>
                  <a:latin typeface="Arial" pitchFamily="34" charset="0"/>
                  <a:cs typeface="Arial" pitchFamily="34" charset="0"/>
                </a:rPr>
                <a:t> </a:t>
              </a:r>
              <a:r>
                <a:rPr lang="en-US" sz="1400" b="1" kern="0" dirty="0" err="1" smtClean="0">
                  <a:solidFill>
                    <a:schemeClr val="bg1"/>
                  </a:solidFill>
                  <a:latin typeface="Arial" pitchFamily="34" charset="0"/>
                  <a:cs typeface="Arial" pitchFamily="34" charset="0"/>
                </a:rPr>
                <a:t>pengumpulan</a:t>
              </a:r>
              <a:r>
                <a:rPr lang="en-US" sz="1400" b="1" kern="0" dirty="0" smtClean="0">
                  <a:solidFill>
                    <a:schemeClr val="bg1"/>
                  </a:solidFill>
                  <a:latin typeface="Arial" pitchFamily="34" charset="0"/>
                  <a:cs typeface="Arial" pitchFamily="34" charset="0"/>
                </a:rPr>
                <a:t> data</a:t>
              </a:r>
              <a:endParaRPr lang="en-US" sz="1400" b="1" kern="0" dirty="0">
                <a:solidFill>
                  <a:schemeClr val="bg1"/>
                </a:solidFill>
                <a:latin typeface="Arial" pitchFamily="34" charset="0"/>
                <a:cs typeface="Arial" pitchFamily="34" charset="0"/>
              </a:endParaRPr>
            </a:p>
          </p:txBody>
        </p:sp>
        <p:cxnSp>
          <p:nvCxnSpPr>
            <p:cNvPr id="47" name="Straight Connector 46"/>
            <p:cNvCxnSpPr/>
            <p:nvPr/>
          </p:nvCxnSpPr>
          <p:spPr>
            <a:xfrm>
              <a:off x="3313996" y="2108039"/>
              <a:ext cx="89527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8" name="Group 47"/>
          <p:cNvGrpSpPr/>
          <p:nvPr/>
        </p:nvGrpSpPr>
        <p:grpSpPr>
          <a:xfrm>
            <a:off x="5664391" y="2948609"/>
            <a:ext cx="1206048" cy="1200329"/>
            <a:chOff x="3158610" y="1658473"/>
            <a:chExt cx="1206048" cy="1200329"/>
          </a:xfrm>
        </p:grpSpPr>
        <p:sp>
          <p:nvSpPr>
            <p:cNvPr id="49" name="TextBox 48"/>
            <p:cNvSpPr txBox="1"/>
            <p:nvPr/>
          </p:nvSpPr>
          <p:spPr>
            <a:xfrm>
              <a:off x="3497780" y="1658473"/>
              <a:ext cx="527709" cy="461665"/>
            </a:xfrm>
            <a:prstGeom prst="rect">
              <a:avLst/>
            </a:prstGeom>
            <a:noFill/>
          </p:spPr>
          <p:txBody>
            <a:bodyPr wrap="none" rtlCol="0">
              <a:spAutoFit/>
            </a:bodyPr>
            <a:lstStyle/>
            <a:p>
              <a:r>
                <a:rPr lang="en-IN" b="1" dirty="0">
                  <a:solidFill>
                    <a:schemeClr val="bg1"/>
                  </a:solidFill>
                  <a:latin typeface="Arial" pitchFamily="34" charset="0"/>
                  <a:cs typeface="Arial" pitchFamily="34" charset="0"/>
                </a:rPr>
                <a:t>05</a:t>
              </a:r>
            </a:p>
          </p:txBody>
        </p:sp>
        <p:sp>
          <p:nvSpPr>
            <p:cNvPr id="50" name="TextBox 121"/>
            <p:cNvSpPr txBox="1"/>
            <p:nvPr/>
          </p:nvSpPr>
          <p:spPr>
            <a:xfrm>
              <a:off x="3158610" y="2120138"/>
              <a:ext cx="1206048" cy="738664"/>
            </a:xfrm>
            <a:prstGeom prst="rect">
              <a:avLst/>
            </a:prstGeom>
            <a:noFill/>
          </p:spPr>
          <p:txBody>
            <a:bodyPr wrap="square" rtlCol="0" anchor="t">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ctr"/>
              <a:r>
                <a:rPr lang="en-US" sz="1400" b="1" kern="0" dirty="0" err="1" smtClean="0">
                  <a:solidFill>
                    <a:schemeClr val="bg1"/>
                  </a:solidFill>
                  <a:latin typeface="Arial" pitchFamily="34" charset="0"/>
                  <a:cs typeface="Arial" pitchFamily="34" charset="0"/>
                </a:rPr>
                <a:t>Teknik</a:t>
              </a:r>
              <a:r>
                <a:rPr lang="en-US" sz="1400" b="1" kern="0" dirty="0" smtClean="0">
                  <a:solidFill>
                    <a:schemeClr val="bg1"/>
                  </a:solidFill>
                  <a:latin typeface="Arial" pitchFamily="34" charset="0"/>
                  <a:cs typeface="Arial" pitchFamily="34" charset="0"/>
                </a:rPr>
                <a:t> </a:t>
              </a:r>
              <a:r>
                <a:rPr lang="en-US" sz="1400" b="1" kern="0" dirty="0" err="1" smtClean="0">
                  <a:solidFill>
                    <a:schemeClr val="bg1"/>
                  </a:solidFill>
                  <a:latin typeface="Arial" pitchFamily="34" charset="0"/>
                  <a:cs typeface="Arial" pitchFamily="34" charset="0"/>
                </a:rPr>
                <a:t>analisis</a:t>
              </a:r>
              <a:r>
                <a:rPr lang="en-US" sz="1400" b="1" kern="0" dirty="0" smtClean="0">
                  <a:solidFill>
                    <a:schemeClr val="bg1"/>
                  </a:solidFill>
                  <a:latin typeface="Arial" pitchFamily="34" charset="0"/>
                  <a:cs typeface="Arial" pitchFamily="34" charset="0"/>
                </a:rPr>
                <a:t> data</a:t>
              </a:r>
              <a:endParaRPr lang="en-US" sz="1400" b="1" kern="0" dirty="0">
                <a:solidFill>
                  <a:schemeClr val="bg1"/>
                </a:solidFill>
                <a:latin typeface="Arial" pitchFamily="34" charset="0"/>
                <a:cs typeface="Arial" pitchFamily="34" charset="0"/>
              </a:endParaRPr>
            </a:p>
          </p:txBody>
        </p:sp>
        <p:cxnSp>
          <p:nvCxnSpPr>
            <p:cNvPr id="51" name="Straight Connector 50"/>
            <p:cNvCxnSpPr/>
            <p:nvPr/>
          </p:nvCxnSpPr>
          <p:spPr>
            <a:xfrm>
              <a:off x="3313996" y="2108039"/>
              <a:ext cx="89527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a:off x="5182032" y="4754814"/>
            <a:ext cx="1383942" cy="1200329"/>
            <a:chOff x="3158610" y="1658473"/>
            <a:chExt cx="1383942" cy="1200329"/>
          </a:xfrm>
        </p:grpSpPr>
        <p:sp>
          <p:nvSpPr>
            <p:cNvPr id="53" name="TextBox 52"/>
            <p:cNvSpPr txBox="1"/>
            <p:nvPr/>
          </p:nvSpPr>
          <p:spPr>
            <a:xfrm>
              <a:off x="3497780" y="1658473"/>
              <a:ext cx="527709" cy="461665"/>
            </a:xfrm>
            <a:prstGeom prst="rect">
              <a:avLst/>
            </a:prstGeom>
            <a:noFill/>
          </p:spPr>
          <p:txBody>
            <a:bodyPr wrap="none" rtlCol="0">
              <a:spAutoFit/>
            </a:bodyPr>
            <a:lstStyle/>
            <a:p>
              <a:r>
                <a:rPr lang="en-IN" b="1" dirty="0">
                  <a:solidFill>
                    <a:schemeClr val="bg1"/>
                  </a:solidFill>
                  <a:latin typeface="Arial" pitchFamily="34" charset="0"/>
                  <a:cs typeface="Arial" pitchFamily="34" charset="0"/>
                </a:rPr>
                <a:t>06</a:t>
              </a:r>
            </a:p>
          </p:txBody>
        </p:sp>
        <p:sp>
          <p:nvSpPr>
            <p:cNvPr id="54" name="TextBox 121"/>
            <p:cNvSpPr txBox="1"/>
            <p:nvPr/>
          </p:nvSpPr>
          <p:spPr>
            <a:xfrm>
              <a:off x="3158610" y="2120138"/>
              <a:ext cx="1383942" cy="738664"/>
            </a:xfrm>
            <a:prstGeom prst="rect">
              <a:avLst/>
            </a:prstGeom>
            <a:noFill/>
          </p:spPr>
          <p:txBody>
            <a:bodyPr wrap="square" rtlCol="0" anchor="t">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ctr"/>
              <a:r>
                <a:rPr lang="en-US" sz="1400" b="1" kern="0" dirty="0" err="1" smtClean="0">
                  <a:solidFill>
                    <a:schemeClr val="bg1"/>
                  </a:solidFill>
                  <a:latin typeface="Arial" pitchFamily="34" charset="0"/>
                  <a:cs typeface="Arial" pitchFamily="34" charset="0"/>
                </a:rPr>
                <a:t>Teknik</a:t>
              </a:r>
              <a:r>
                <a:rPr lang="en-US" sz="1400" b="1" kern="0" dirty="0" smtClean="0">
                  <a:solidFill>
                    <a:schemeClr val="bg1"/>
                  </a:solidFill>
                  <a:latin typeface="Arial" pitchFamily="34" charset="0"/>
                  <a:cs typeface="Arial" pitchFamily="34" charset="0"/>
                </a:rPr>
                <a:t> </a:t>
              </a:r>
              <a:r>
                <a:rPr lang="en-US" sz="1400" b="1" kern="0" dirty="0" err="1" smtClean="0">
                  <a:solidFill>
                    <a:schemeClr val="bg1"/>
                  </a:solidFill>
                  <a:latin typeface="Arial" pitchFamily="34" charset="0"/>
                  <a:cs typeface="Arial" pitchFamily="34" charset="0"/>
                </a:rPr>
                <a:t>pengabsahan</a:t>
              </a:r>
              <a:endParaRPr lang="en-US" sz="1400" b="1" kern="0" dirty="0" smtClean="0">
                <a:solidFill>
                  <a:schemeClr val="bg1"/>
                </a:solidFill>
                <a:latin typeface="Arial" pitchFamily="34" charset="0"/>
                <a:cs typeface="Arial" pitchFamily="34" charset="0"/>
              </a:endParaRPr>
            </a:p>
            <a:p>
              <a:pPr algn="ctr"/>
              <a:r>
                <a:rPr lang="en-US" sz="1400" b="1" kern="0" dirty="0" smtClean="0">
                  <a:solidFill>
                    <a:schemeClr val="bg1"/>
                  </a:solidFill>
                  <a:latin typeface="Arial" pitchFamily="34" charset="0"/>
                  <a:cs typeface="Arial" pitchFamily="34" charset="0"/>
                </a:rPr>
                <a:t>data</a:t>
              </a:r>
              <a:endParaRPr lang="en-US" sz="1400" b="1" kern="0" dirty="0">
                <a:solidFill>
                  <a:schemeClr val="bg1"/>
                </a:solidFill>
                <a:latin typeface="Arial" pitchFamily="34" charset="0"/>
                <a:cs typeface="Arial" pitchFamily="34" charset="0"/>
              </a:endParaRPr>
            </a:p>
          </p:txBody>
        </p:sp>
        <p:cxnSp>
          <p:nvCxnSpPr>
            <p:cNvPr id="55" name="Straight Connector 54"/>
            <p:cNvCxnSpPr/>
            <p:nvPr/>
          </p:nvCxnSpPr>
          <p:spPr>
            <a:xfrm>
              <a:off x="3313996" y="2108039"/>
              <a:ext cx="89527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6" name="Rectangle 55"/>
          <p:cNvSpPr/>
          <p:nvPr/>
        </p:nvSpPr>
        <p:spPr>
          <a:xfrm>
            <a:off x="142876" y="485796"/>
            <a:ext cx="1071538" cy="42860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BAB III</a:t>
            </a:r>
            <a:endParaRPr lang="id-ID" dirty="0"/>
          </a:p>
        </p:txBody>
      </p:sp>
    </p:spTree>
    <p:extLst>
      <p:ext uri="{BB962C8B-B14F-4D97-AF65-F5344CB8AC3E}">
        <p14:creationId xmlns:p14="http://schemas.microsoft.com/office/powerpoint/2010/main" val="3303700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9442" y="675724"/>
            <a:ext cx="7125113" cy="924475"/>
          </a:xfrm>
          <a:prstGeom prst="rect">
            <a:avLst/>
          </a:prstGeom>
        </p:spPr>
        <p:txBody>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AU" b="1" dirty="0" err="1" smtClean="0"/>
              <a:t>Analisis</a:t>
            </a:r>
            <a:r>
              <a:rPr lang="en-AU" b="1" dirty="0" smtClean="0"/>
              <a:t> </a:t>
            </a:r>
            <a:r>
              <a:rPr lang="en-AU" b="1" dirty="0" err="1" smtClean="0"/>
              <a:t>deskriptif</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697333177"/>
              </p:ext>
            </p:extLst>
          </p:nvPr>
        </p:nvGraphicFramePr>
        <p:xfrm>
          <a:off x="1009650" y="1806575"/>
          <a:ext cx="7124700" cy="405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4011" y="474350"/>
            <a:ext cx="2438400" cy="467436"/>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sz="1600" b="1" dirty="0"/>
              <a:t>HASIL PENELITIAN </a:t>
            </a:r>
          </a:p>
        </p:txBody>
      </p:sp>
    </p:spTree>
    <p:extLst>
      <p:ext uri="{BB962C8B-B14F-4D97-AF65-F5344CB8AC3E}">
        <p14:creationId xmlns:p14="http://schemas.microsoft.com/office/powerpoint/2010/main" val="8030017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09442" y="675724"/>
            <a:ext cx="7125113" cy="924475"/>
          </a:xfrm>
        </p:spPr>
        <p:txBody>
          <a:bodyPr/>
          <a:lstStyle/>
          <a:p>
            <a:pPr lvl="0" algn="ctr"/>
            <a:r>
              <a:rPr lang="id-ID" b="1" dirty="0"/>
              <a:t>Ketersediaan Sarana </a:t>
            </a:r>
            <a:r>
              <a:rPr lang="id-ID" b="1" dirty="0" smtClean="0"/>
              <a:t>TIK</a:t>
            </a:r>
            <a:endParaRPr lang="en-US" dirty="0"/>
          </a:p>
        </p:txBody>
      </p:sp>
      <p:graphicFrame>
        <p:nvGraphicFramePr>
          <p:cNvPr id="4" name="Content Placeholder 4"/>
          <p:cNvGraphicFramePr>
            <a:graphicFrameLocks/>
          </p:cNvGraphicFramePr>
          <p:nvPr>
            <p:extLst>
              <p:ext uri="{D42A27DB-BD31-4B8C-83A1-F6EECF244321}">
                <p14:modId xmlns:p14="http://schemas.microsoft.com/office/powerpoint/2010/main" val="2855879022"/>
              </p:ext>
            </p:extLst>
          </p:nvPr>
        </p:nvGraphicFramePr>
        <p:xfrm>
          <a:off x="457200" y="1447801"/>
          <a:ext cx="4800600" cy="2895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6668761"/>
              </p:ext>
            </p:extLst>
          </p:nvPr>
        </p:nvGraphicFramePr>
        <p:xfrm>
          <a:off x="5334000" y="1905000"/>
          <a:ext cx="2819400" cy="2438401"/>
        </p:xfrm>
        <a:graphic>
          <a:graphicData uri="http://schemas.openxmlformats.org/drawingml/2006/table">
            <a:tbl>
              <a:tblPr firstRow="1" bandRow="1">
                <a:tableStyleId>{5C22544A-7EE6-4342-B048-85BDC9FD1C3A}</a:tableStyleId>
              </a:tblPr>
              <a:tblGrid>
                <a:gridCol w="1409700"/>
                <a:gridCol w="1409700"/>
              </a:tblGrid>
              <a:tr h="629265">
                <a:tc>
                  <a:txBody>
                    <a:bodyPr/>
                    <a:lstStyle/>
                    <a:p>
                      <a:pPr algn="ctr">
                        <a:lnSpc>
                          <a:spcPct val="115000"/>
                        </a:lnSpc>
                        <a:spcAft>
                          <a:spcPts val="0"/>
                        </a:spcAft>
                      </a:pPr>
                      <a:r>
                        <a:rPr lang="en-AU" sz="1200" dirty="0">
                          <a:solidFill>
                            <a:srgbClr val="000000"/>
                          </a:solidFill>
                          <a:effectLst/>
                          <a:latin typeface="Times New Roman"/>
                          <a:ea typeface="Times New Roman"/>
                          <a:cs typeface="Arial"/>
                        </a:rPr>
                        <a:t>79 - 88</a:t>
                      </a:r>
                      <a:endParaRPr lang="en-US" sz="1100" dirty="0">
                        <a:effectLst/>
                        <a:latin typeface="Calibri"/>
                        <a:ea typeface="Calibri"/>
                        <a:cs typeface="Arial"/>
                      </a:endParaRPr>
                    </a:p>
                  </a:txBody>
                  <a:tcPr marL="68580" marR="68580" marT="0" marB="0" anchor="ctr">
                    <a:solidFill>
                      <a:srgbClr val="00B050"/>
                    </a:solidFill>
                  </a:tcPr>
                </a:tc>
                <a:tc>
                  <a:txBody>
                    <a:bodyPr/>
                    <a:lstStyle/>
                    <a:p>
                      <a:pPr algn="ctr">
                        <a:lnSpc>
                          <a:spcPct val="115000"/>
                        </a:lnSpc>
                        <a:spcAft>
                          <a:spcPts val="0"/>
                        </a:spcAft>
                      </a:pPr>
                      <a:r>
                        <a:rPr lang="en-AU" sz="1200" dirty="0" err="1">
                          <a:solidFill>
                            <a:srgbClr val="000000"/>
                          </a:solidFill>
                          <a:effectLst/>
                          <a:latin typeface="Times New Roman"/>
                          <a:ea typeface="Times New Roman"/>
                          <a:cs typeface="Arial"/>
                        </a:rPr>
                        <a:t>Rendah</a:t>
                      </a:r>
                      <a:endParaRPr lang="en-US" sz="1100" dirty="0">
                        <a:effectLst/>
                        <a:latin typeface="Calibri"/>
                        <a:ea typeface="Calibri"/>
                        <a:cs typeface="Arial"/>
                      </a:endParaRPr>
                    </a:p>
                  </a:txBody>
                  <a:tcPr marL="68580" marR="68580" marT="0" marB="0" anchor="ctr">
                    <a:solidFill>
                      <a:srgbClr val="00B050"/>
                    </a:solidFill>
                  </a:tcPr>
                </a:tc>
              </a:tr>
              <a:tr h="629265">
                <a:tc>
                  <a:txBody>
                    <a:bodyPr/>
                    <a:lstStyle/>
                    <a:p>
                      <a:pPr algn="ctr">
                        <a:lnSpc>
                          <a:spcPct val="115000"/>
                        </a:lnSpc>
                        <a:spcAft>
                          <a:spcPts val="0"/>
                        </a:spcAft>
                      </a:pPr>
                      <a:r>
                        <a:rPr lang="en-AU" sz="1200">
                          <a:solidFill>
                            <a:srgbClr val="000000"/>
                          </a:solidFill>
                          <a:effectLst/>
                          <a:latin typeface="Times New Roman"/>
                          <a:ea typeface="Times New Roman"/>
                          <a:cs typeface="Arial"/>
                        </a:rPr>
                        <a:t>89 - 98</a:t>
                      </a:r>
                      <a:endParaRPr lang="en-US" sz="1100">
                        <a:effectLst/>
                        <a:latin typeface="Calibri"/>
                        <a:ea typeface="Calibri"/>
                        <a:cs typeface="Arial"/>
                      </a:endParaRPr>
                    </a:p>
                  </a:txBody>
                  <a:tcPr marL="68580" marR="68580" marT="0" marB="0" anchor="ctr">
                    <a:solidFill>
                      <a:srgbClr val="00B050"/>
                    </a:solidFill>
                  </a:tcPr>
                </a:tc>
                <a:tc>
                  <a:txBody>
                    <a:bodyPr/>
                    <a:lstStyle/>
                    <a:p>
                      <a:pPr algn="ctr">
                        <a:lnSpc>
                          <a:spcPct val="115000"/>
                        </a:lnSpc>
                        <a:spcAft>
                          <a:spcPts val="0"/>
                        </a:spcAft>
                      </a:pPr>
                      <a:r>
                        <a:rPr lang="en-AU" sz="1200">
                          <a:solidFill>
                            <a:srgbClr val="000000"/>
                          </a:solidFill>
                          <a:effectLst/>
                          <a:latin typeface="Times New Roman"/>
                          <a:ea typeface="Times New Roman"/>
                          <a:cs typeface="Arial"/>
                        </a:rPr>
                        <a:t>Sedang </a:t>
                      </a:r>
                      <a:endParaRPr lang="en-US" sz="1100">
                        <a:effectLst/>
                        <a:latin typeface="Calibri"/>
                        <a:ea typeface="Calibri"/>
                        <a:cs typeface="Arial"/>
                      </a:endParaRPr>
                    </a:p>
                  </a:txBody>
                  <a:tcPr marL="68580" marR="68580" marT="0" marB="0" anchor="ctr">
                    <a:solidFill>
                      <a:srgbClr val="00B050"/>
                    </a:solidFill>
                  </a:tcPr>
                </a:tc>
              </a:tr>
              <a:tr h="629265">
                <a:tc>
                  <a:txBody>
                    <a:bodyPr/>
                    <a:lstStyle/>
                    <a:p>
                      <a:pPr algn="ctr">
                        <a:lnSpc>
                          <a:spcPct val="115000"/>
                        </a:lnSpc>
                        <a:spcAft>
                          <a:spcPts val="0"/>
                        </a:spcAft>
                      </a:pPr>
                      <a:r>
                        <a:rPr lang="en-AU" sz="1200">
                          <a:solidFill>
                            <a:srgbClr val="000000"/>
                          </a:solidFill>
                          <a:effectLst/>
                          <a:latin typeface="Times New Roman"/>
                          <a:ea typeface="Times New Roman"/>
                          <a:cs typeface="Arial"/>
                        </a:rPr>
                        <a:t>99 - 108</a:t>
                      </a:r>
                      <a:endParaRPr lang="en-US" sz="1100">
                        <a:effectLst/>
                        <a:latin typeface="Calibri"/>
                        <a:ea typeface="Calibri"/>
                        <a:cs typeface="Arial"/>
                      </a:endParaRPr>
                    </a:p>
                  </a:txBody>
                  <a:tcPr marL="68580" marR="68580" marT="0" marB="0" anchor="ctr">
                    <a:solidFill>
                      <a:srgbClr val="00B050"/>
                    </a:solidFill>
                  </a:tcPr>
                </a:tc>
                <a:tc>
                  <a:txBody>
                    <a:bodyPr/>
                    <a:lstStyle/>
                    <a:p>
                      <a:pPr algn="ctr">
                        <a:lnSpc>
                          <a:spcPct val="115000"/>
                        </a:lnSpc>
                        <a:spcAft>
                          <a:spcPts val="0"/>
                        </a:spcAft>
                      </a:pPr>
                      <a:r>
                        <a:rPr lang="en-AU" sz="1200" dirty="0" err="1">
                          <a:solidFill>
                            <a:srgbClr val="000000"/>
                          </a:solidFill>
                          <a:effectLst/>
                          <a:latin typeface="Times New Roman"/>
                          <a:ea typeface="Times New Roman"/>
                          <a:cs typeface="Arial"/>
                        </a:rPr>
                        <a:t>Tinggi</a:t>
                      </a:r>
                      <a:endParaRPr lang="en-US" sz="1100" dirty="0">
                        <a:effectLst/>
                        <a:latin typeface="Calibri"/>
                        <a:ea typeface="Calibri"/>
                        <a:cs typeface="Arial"/>
                      </a:endParaRPr>
                    </a:p>
                  </a:txBody>
                  <a:tcPr marL="68580" marR="68580" marT="0" marB="0" anchor="ctr">
                    <a:solidFill>
                      <a:srgbClr val="00B050"/>
                    </a:solidFill>
                  </a:tcPr>
                </a:tc>
              </a:tr>
              <a:tr h="550606">
                <a:tc>
                  <a:txBody>
                    <a:bodyPr/>
                    <a:lstStyle/>
                    <a:p>
                      <a:pPr algn="ctr">
                        <a:lnSpc>
                          <a:spcPct val="115000"/>
                        </a:lnSpc>
                        <a:spcAft>
                          <a:spcPts val="0"/>
                        </a:spcAft>
                      </a:pPr>
                      <a:r>
                        <a:rPr lang="en-AU" sz="1200" dirty="0">
                          <a:solidFill>
                            <a:srgbClr val="000000"/>
                          </a:solidFill>
                          <a:effectLst/>
                          <a:latin typeface="Times New Roman"/>
                          <a:ea typeface="Times New Roman"/>
                          <a:cs typeface="Arial"/>
                        </a:rPr>
                        <a:t>109 - 118</a:t>
                      </a:r>
                      <a:endParaRPr lang="en-US" sz="1100" dirty="0">
                        <a:effectLst/>
                        <a:latin typeface="Calibri"/>
                        <a:ea typeface="Calibri"/>
                        <a:cs typeface="Arial"/>
                      </a:endParaRPr>
                    </a:p>
                  </a:txBody>
                  <a:tcPr marL="68580" marR="68580" marT="0" marB="0" anchor="ctr">
                    <a:solidFill>
                      <a:srgbClr val="00B050"/>
                    </a:solidFill>
                  </a:tcPr>
                </a:tc>
                <a:tc>
                  <a:txBody>
                    <a:bodyPr/>
                    <a:lstStyle/>
                    <a:p>
                      <a:pPr algn="ctr">
                        <a:lnSpc>
                          <a:spcPct val="115000"/>
                        </a:lnSpc>
                        <a:spcAft>
                          <a:spcPts val="0"/>
                        </a:spcAft>
                      </a:pPr>
                      <a:r>
                        <a:rPr lang="en-AU" sz="1200" dirty="0" err="1">
                          <a:solidFill>
                            <a:srgbClr val="000000"/>
                          </a:solidFill>
                          <a:effectLst/>
                          <a:latin typeface="Times New Roman"/>
                          <a:ea typeface="Times New Roman"/>
                          <a:cs typeface="Arial"/>
                        </a:rPr>
                        <a:t>Sangat</a:t>
                      </a:r>
                      <a:r>
                        <a:rPr lang="en-AU" sz="1200" dirty="0">
                          <a:solidFill>
                            <a:srgbClr val="000000"/>
                          </a:solidFill>
                          <a:effectLst/>
                          <a:latin typeface="Times New Roman"/>
                          <a:ea typeface="Times New Roman"/>
                          <a:cs typeface="Arial"/>
                        </a:rPr>
                        <a:t> </a:t>
                      </a:r>
                      <a:r>
                        <a:rPr lang="en-AU" sz="1200" dirty="0" err="1">
                          <a:solidFill>
                            <a:srgbClr val="000000"/>
                          </a:solidFill>
                          <a:effectLst/>
                          <a:latin typeface="Times New Roman"/>
                          <a:ea typeface="Times New Roman"/>
                          <a:cs typeface="Arial"/>
                        </a:rPr>
                        <a:t>Tinggi</a:t>
                      </a:r>
                      <a:endParaRPr lang="en-US" sz="1100" dirty="0">
                        <a:effectLst/>
                        <a:latin typeface="Calibri"/>
                        <a:ea typeface="Calibri"/>
                        <a:cs typeface="Arial"/>
                      </a:endParaRPr>
                    </a:p>
                  </a:txBody>
                  <a:tcPr marL="68580" marR="68580" marT="0" marB="0" anchor="ctr">
                    <a:solidFill>
                      <a:srgbClr val="00B050"/>
                    </a:solidFill>
                  </a:tcPr>
                </a:tc>
              </a:tr>
            </a:tbl>
          </a:graphicData>
        </a:graphic>
      </p:graphicFrame>
      <p:sp>
        <p:nvSpPr>
          <p:cNvPr id="6" name="Action Button: Beginning 5">
            <a:hlinkClick r:id="rId3" action="ppaction://hlinksldjump" highlightClick="1"/>
          </p:cNvPr>
          <p:cNvSpPr/>
          <p:nvPr/>
        </p:nvSpPr>
        <p:spPr>
          <a:xfrm>
            <a:off x="7658100" y="228600"/>
            <a:ext cx="990600" cy="533400"/>
          </a:xfrm>
          <a:prstGeom prst="actionButtonBeginning">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b="1" dirty="0"/>
          </a:p>
        </p:txBody>
      </p:sp>
      <p:sp>
        <p:nvSpPr>
          <p:cNvPr id="7" name="Rectangle 6"/>
          <p:cNvSpPr/>
          <p:nvPr/>
        </p:nvSpPr>
        <p:spPr>
          <a:xfrm>
            <a:off x="685800" y="4495800"/>
            <a:ext cx="7467600" cy="1905000"/>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id-ID" sz="1600" dirty="0" smtClean="0"/>
              <a:t>Diperoleh nilai </a:t>
            </a:r>
            <a:r>
              <a:rPr lang="id-ID" sz="1600" dirty="0"/>
              <a:t>x1 (ketersediaan sarana TIK) dengan frekuensi tertinggi sebesar 25 dengan persentase 46.29% yang berada di interval 99 – 108 yang berarti bahwa ketersediaan sarana TIK mempunyai pengaruh kategori tinggi dalam meningkatkan minat belajar di perpustakaan IAIN Kendari</a:t>
            </a:r>
            <a:endParaRPr lang="en-US" sz="1600" dirty="0"/>
          </a:p>
        </p:txBody>
      </p:sp>
      <p:sp>
        <p:nvSpPr>
          <p:cNvPr id="8" name="Rectangle 7"/>
          <p:cNvSpPr/>
          <p:nvPr/>
        </p:nvSpPr>
        <p:spPr>
          <a:xfrm>
            <a:off x="228600" y="228600"/>
            <a:ext cx="2438400" cy="467436"/>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sz="1600" b="1" dirty="0"/>
              <a:t>HASIL PENELITIAN </a:t>
            </a:r>
          </a:p>
        </p:txBody>
      </p:sp>
      <p:sp>
        <p:nvSpPr>
          <p:cNvPr id="9" name="Action Button: Home 8">
            <a:hlinkClick r:id="" action="ppaction://hlinkshowjump?jump=firstslide" highlightClick="1"/>
          </p:cNvPr>
          <p:cNvSpPr/>
          <p:nvPr/>
        </p:nvSpPr>
        <p:spPr>
          <a:xfrm>
            <a:off x="8382000" y="6324600"/>
            <a:ext cx="609600" cy="381000"/>
          </a:xfrm>
          <a:prstGeom prst="actionButtonHom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b="1" dirty="0"/>
          </a:p>
        </p:txBody>
      </p:sp>
    </p:spTree>
    <p:extLst>
      <p:ext uri="{BB962C8B-B14F-4D97-AF65-F5344CB8AC3E}">
        <p14:creationId xmlns:p14="http://schemas.microsoft.com/office/powerpoint/2010/main" val="8449968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009442" y="675724"/>
            <a:ext cx="7125113" cy="924475"/>
          </a:xfrm>
        </p:spPr>
        <p:txBody>
          <a:bodyPr/>
          <a:lstStyle/>
          <a:p>
            <a:pPr lvl="0" algn="ctr"/>
            <a:r>
              <a:rPr lang="id-ID" b="1" dirty="0" smtClean="0"/>
              <a:t>Pelayanan Perpustakaan</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645525520"/>
              </p:ext>
            </p:extLst>
          </p:nvPr>
        </p:nvGraphicFramePr>
        <p:xfrm>
          <a:off x="533400" y="1524001"/>
          <a:ext cx="4343400" cy="2971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5748049"/>
              </p:ext>
            </p:extLst>
          </p:nvPr>
        </p:nvGraphicFramePr>
        <p:xfrm>
          <a:off x="5334000" y="1905000"/>
          <a:ext cx="2819400" cy="2438401"/>
        </p:xfrm>
        <a:graphic>
          <a:graphicData uri="http://schemas.openxmlformats.org/drawingml/2006/table">
            <a:tbl>
              <a:tblPr firstRow="1" bandRow="1">
                <a:tableStyleId>{5C22544A-7EE6-4342-B048-85BDC9FD1C3A}</a:tableStyleId>
              </a:tblPr>
              <a:tblGrid>
                <a:gridCol w="1409700"/>
                <a:gridCol w="1409700"/>
              </a:tblGrid>
              <a:tr h="629265">
                <a:tc>
                  <a:txBody>
                    <a:bodyPr/>
                    <a:lstStyle/>
                    <a:p>
                      <a:pPr algn="ctr">
                        <a:lnSpc>
                          <a:spcPct val="115000"/>
                        </a:lnSpc>
                        <a:spcAft>
                          <a:spcPts val="0"/>
                        </a:spcAft>
                      </a:pPr>
                      <a:r>
                        <a:rPr lang="en-AU" sz="1200" dirty="0">
                          <a:solidFill>
                            <a:srgbClr val="000000"/>
                          </a:solidFill>
                          <a:effectLst/>
                          <a:latin typeface="Times New Roman"/>
                          <a:ea typeface="Times New Roman"/>
                          <a:cs typeface="Arial"/>
                        </a:rPr>
                        <a:t>71 - 82</a:t>
                      </a:r>
                      <a:endParaRPr lang="en-US" sz="1100" dirty="0">
                        <a:effectLst/>
                        <a:latin typeface="Calibri"/>
                        <a:ea typeface="Calibri"/>
                        <a:cs typeface="Arial"/>
                      </a:endParaRPr>
                    </a:p>
                  </a:txBody>
                  <a:tcPr marL="68580" marR="68580" marT="0" marB="0" anchor="ctr">
                    <a:solidFill>
                      <a:srgbClr val="00B050"/>
                    </a:solidFill>
                  </a:tcPr>
                </a:tc>
                <a:tc>
                  <a:txBody>
                    <a:bodyPr/>
                    <a:lstStyle/>
                    <a:p>
                      <a:pPr algn="ctr">
                        <a:lnSpc>
                          <a:spcPct val="115000"/>
                        </a:lnSpc>
                        <a:spcAft>
                          <a:spcPts val="0"/>
                        </a:spcAft>
                      </a:pPr>
                      <a:r>
                        <a:rPr lang="en-AU" sz="1200" dirty="0" err="1">
                          <a:solidFill>
                            <a:srgbClr val="000000"/>
                          </a:solidFill>
                          <a:effectLst/>
                          <a:latin typeface="Times New Roman"/>
                          <a:ea typeface="Times New Roman"/>
                          <a:cs typeface="Arial"/>
                        </a:rPr>
                        <a:t>Rendah</a:t>
                      </a:r>
                      <a:endParaRPr lang="en-US" sz="1100" dirty="0">
                        <a:effectLst/>
                        <a:latin typeface="Calibri"/>
                        <a:ea typeface="Calibri"/>
                        <a:cs typeface="Arial"/>
                      </a:endParaRPr>
                    </a:p>
                  </a:txBody>
                  <a:tcPr marL="68580" marR="68580" marT="0" marB="0" anchor="ctr">
                    <a:solidFill>
                      <a:srgbClr val="00B050"/>
                    </a:solidFill>
                  </a:tcPr>
                </a:tc>
              </a:tr>
              <a:tr h="629265">
                <a:tc>
                  <a:txBody>
                    <a:bodyPr/>
                    <a:lstStyle/>
                    <a:p>
                      <a:pPr algn="ctr">
                        <a:lnSpc>
                          <a:spcPct val="115000"/>
                        </a:lnSpc>
                        <a:spcAft>
                          <a:spcPts val="0"/>
                        </a:spcAft>
                      </a:pPr>
                      <a:r>
                        <a:rPr lang="en-AU" sz="1200" dirty="0">
                          <a:solidFill>
                            <a:srgbClr val="000000"/>
                          </a:solidFill>
                          <a:effectLst/>
                          <a:latin typeface="Times New Roman"/>
                          <a:ea typeface="Times New Roman"/>
                          <a:cs typeface="Arial"/>
                        </a:rPr>
                        <a:t>83 - 94</a:t>
                      </a:r>
                      <a:endParaRPr lang="en-US" sz="1100" dirty="0">
                        <a:effectLst/>
                        <a:latin typeface="Calibri"/>
                        <a:ea typeface="Calibri"/>
                        <a:cs typeface="Arial"/>
                      </a:endParaRPr>
                    </a:p>
                  </a:txBody>
                  <a:tcPr marL="68580" marR="68580" marT="0" marB="0" anchor="ctr">
                    <a:solidFill>
                      <a:srgbClr val="00B050"/>
                    </a:solidFill>
                  </a:tcPr>
                </a:tc>
                <a:tc>
                  <a:txBody>
                    <a:bodyPr/>
                    <a:lstStyle/>
                    <a:p>
                      <a:pPr algn="ctr">
                        <a:lnSpc>
                          <a:spcPct val="115000"/>
                        </a:lnSpc>
                        <a:spcAft>
                          <a:spcPts val="0"/>
                        </a:spcAft>
                      </a:pPr>
                      <a:r>
                        <a:rPr lang="en-AU" sz="1200">
                          <a:solidFill>
                            <a:srgbClr val="000000"/>
                          </a:solidFill>
                          <a:effectLst/>
                          <a:latin typeface="Times New Roman"/>
                          <a:ea typeface="Times New Roman"/>
                          <a:cs typeface="Arial"/>
                        </a:rPr>
                        <a:t>Sedang </a:t>
                      </a:r>
                      <a:endParaRPr lang="en-US" sz="1100">
                        <a:effectLst/>
                        <a:latin typeface="Calibri"/>
                        <a:ea typeface="Calibri"/>
                        <a:cs typeface="Arial"/>
                      </a:endParaRPr>
                    </a:p>
                  </a:txBody>
                  <a:tcPr marL="68580" marR="68580" marT="0" marB="0" anchor="ctr">
                    <a:solidFill>
                      <a:srgbClr val="00B050"/>
                    </a:solidFill>
                  </a:tcPr>
                </a:tc>
              </a:tr>
              <a:tr h="629265">
                <a:tc>
                  <a:txBody>
                    <a:bodyPr/>
                    <a:lstStyle/>
                    <a:p>
                      <a:pPr algn="ctr">
                        <a:lnSpc>
                          <a:spcPct val="115000"/>
                        </a:lnSpc>
                        <a:spcAft>
                          <a:spcPts val="0"/>
                        </a:spcAft>
                      </a:pPr>
                      <a:r>
                        <a:rPr lang="en-AU" sz="1200">
                          <a:solidFill>
                            <a:srgbClr val="000000"/>
                          </a:solidFill>
                          <a:effectLst/>
                          <a:latin typeface="Times New Roman"/>
                          <a:ea typeface="Times New Roman"/>
                          <a:cs typeface="Arial"/>
                        </a:rPr>
                        <a:t>95 - 106</a:t>
                      </a:r>
                      <a:endParaRPr lang="en-US" sz="1100">
                        <a:effectLst/>
                        <a:latin typeface="Calibri"/>
                        <a:ea typeface="Calibri"/>
                        <a:cs typeface="Arial"/>
                      </a:endParaRPr>
                    </a:p>
                  </a:txBody>
                  <a:tcPr marL="68580" marR="68580" marT="0" marB="0" anchor="ctr">
                    <a:solidFill>
                      <a:srgbClr val="00B050"/>
                    </a:solidFill>
                  </a:tcPr>
                </a:tc>
                <a:tc>
                  <a:txBody>
                    <a:bodyPr/>
                    <a:lstStyle/>
                    <a:p>
                      <a:pPr algn="ctr">
                        <a:lnSpc>
                          <a:spcPct val="115000"/>
                        </a:lnSpc>
                        <a:spcAft>
                          <a:spcPts val="0"/>
                        </a:spcAft>
                      </a:pPr>
                      <a:r>
                        <a:rPr lang="en-AU" sz="1200" dirty="0" err="1">
                          <a:solidFill>
                            <a:srgbClr val="000000"/>
                          </a:solidFill>
                          <a:effectLst/>
                          <a:latin typeface="Times New Roman"/>
                          <a:ea typeface="Times New Roman"/>
                          <a:cs typeface="Arial"/>
                        </a:rPr>
                        <a:t>Tinggi</a:t>
                      </a:r>
                      <a:endParaRPr lang="en-US" sz="1100" dirty="0">
                        <a:effectLst/>
                        <a:latin typeface="Calibri"/>
                        <a:ea typeface="Calibri"/>
                        <a:cs typeface="Arial"/>
                      </a:endParaRPr>
                    </a:p>
                  </a:txBody>
                  <a:tcPr marL="68580" marR="68580" marT="0" marB="0" anchor="ctr">
                    <a:solidFill>
                      <a:srgbClr val="00B050"/>
                    </a:solidFill>
                  </a:tcPr>
                </a:tc>
              </a:tr>
              <a:tr h="550606">
                <a:tc>
                  <a:txBody>
                    <a:bodyPr/>
                    <a:lstStyle/>
                    <a:p>
                      <a:pPr algn="ctr">
                        <a:lnSpc>
                          <a:spcPct val="115000"/>
                        </a:lnSpc>
                        <a:spcAft>
                          <a:spcPts val="0"/>
                        </a:spcAft>
                      </a:pPr>
                      <a:r>
                        <a:rPr lang="en-AU" sz="1200" dirty="0">
                          <a:solidFill>
                            <a:srgbClr val="000000"/>
                          </a:solidFill>
                          <a:effectLst/>
                          <a:latin typeface="Times New Roman"/>
                          <a:ea typeface="Times New Roman"/>
                          <a:cs typeface="Arial"/>
                        </a:rPr>
                        <a:t>107 - 118</a:t>
                      </a:r>
                      <a:endParaRPr lang="en-US" sz="1100" dirty="0">
                        <a:effectLst/>
                        <a:latin typeface="Calibri"/>
                        <a:ea typeface="Calibri"/>
                        <a:cs typeface="Arial"/>
                      </a:endParaRPr>
                    </a:p>
                  </a:txBody>
                  <a:tcPr marL="68580" marR="68580" marT="0" marB="0" anchor="ctr">
                    <a:solidFill>
                      <a:srgbClr val="00B050"/>
                    </a:solidFill>
                  </a:tcPr>
                </a:tc>
                <a:tc>
                  <a:txBody>
                    <a:bodyPr/>
                    <a:lstStyle/>
                    <a:p>
                      <a:pPr algn="ctr">
                        <a:lnSpc>
                          <a:spcPct val="115000"/>
                        </a:lnSpc>
                        <a:spcAft>
                          <a:spcPts val="0"/>
                        </a:spcAft>
                      </a:pPr>
                      <a:r>
                        <a:rPr lang="en-AU" sz="1200" dirty="0" err="1">
                          <a:solidFill>
                            <a:srgbClr val="000000"/>
                          </a:solidFill>
                          <a:effectLst/>
                          <a:latin typeface="Times New Roman"/>
                          <a:ea typeface="Times New Roman"/>
                          <a:cs typeface="Arial"/>
                        </a:rPr>
                        <a:t>Sangat</a:t>
                      </a:r>
                      <a:r>
                        <a:rPr lang="en-AU" sz="1200" dirty="0">
                          <a:solidFill>
                            <a:srgbClr val="000000"/>
                          </a:solidFill>
                          <a:effectLst/>
                          <a:latin typeface="Times New Roman"/>
                          <a:ea typeface="Times New Roman"/>
                          <a:cs typeface="Arial"/>
                        </a:rPr>
                        <a:t> </a:t>
                      </a:r>
                      <a:r>
                        <a:rPr lang="en-AU" sz="1200" dirty="0" err="1">
                          <a:solidFill>
                            <a:srgbClr val="000000"/>
                          </a:solidFill>
                          <a:effectLst/>
                          <a:latin typeface="Times New Roman"/>
                          <a:ea typeface="Times New Roman"/>
                          <a:cs typeface="Arial"/>
                        </a:rPr>
                        <a:t>Tinggi</a:t>
                      </a:r>
                      <a:endParaRPr lang="en-US" sz="1100" dirty="0">
                        <a:effectLst/>
                        <a:latin typeface="Calibri"/>
                        <a:ea typeface="Calibri"/>
                        <a:cs typeface="Arial"/>
                      </a:endParaRPr>
                    </a:p>
                  </a:txBody>
                  <a:tcPr marL="68580" marR="68580" marT="0" marB="0" anchor="ctr">
                    <a:solidFill>
                      <a:srgbClr val="00B050"/>
                    </a:solidFill>
                  </a:tcPr>
                </a:tc>
              </a:tr>
            </a:tbl>
          </a:graphicData>
        </a:graphic>
      </p:graphicFrame>
      <p:sp>
        <p:nvSpPr>
          <p:cNvPr id="6" name="Rectangle 5"/>
          <p:cNvSpPr/>
          <p:nvPr/>
        </p:nvSpPr>
        <p:spPr>
          <a:xfrm>
            <a:off x="685800" y="4495800"/>
            <a:ext cx="7467600" cy="1905000"/>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id-ID" sz="1600" dirty="0" smtClean="0"/>
              <a:t>Diperoleh nilai </a:t>
            </a:r>
            <a:r>
              <a:rPr lang="id-ID" sz="1600" dirty="0"/>
              <a:t>X2 (Pelayanan perpustakaan) dengan frekuensi tertinggi sebesar 23 dengan persentase 42.59% yang berada di interval 95 - 106 yang berarti bahwa Pelayanan perpustakaan mempunyai pengaruh dalam kategori tinggi meningkatkan minat belajar di perpustakaan IAIN Kendari</a:t>
            </a:r>
            <a:endParaRPr lang="en-US" sz="1600" dirty="0"/>
          </a:p>
        </p:txBody>
      </p:sp>
    </p:spTree>
    <p:extLst>
      <p:ext uri="{BB962C8B-B14F-4D97-AF65-F5344CB8AC3E}">
        <p14:creationId xmlns:p14="http://schemas.microsoft.com/office/powerpoint/2010/main" val="3241330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err="1"/>
              <a:t>Latar</a:t>
            </a:r>
            <a:r>
              <a:rPr lang="en-AU" b="1" dirty="0"/>
              <a:t> </a:t>
            </a:r>
            <a:r>
              <a:rPr lang="en-AU" b="1" dirty="0" err="1"/>
              <a:t>Belakang</a:t>
            </a:r>
            <a:endParaRPr lang="en-US" dirty="0"/>
          </a:p>
        </p:txBody>
      </p:sp>
      <p:sp>
        <p:nvSpPr>
          <p:cNvPr id="3" name="Content Placeholder 2"/>
          <p:cNvSpPr>
            <a:spLocks noGrp="1"/>
          </p:cNvSpPr>
          <p:nvPr>
            <p:ph idx="1"/>
          </p:nvPr>
        </p:nvSpPr>
        <p:spPr/>
        <p:txBody>
          <a:bodyPr/>
          <a:lstStyle/>
          <a:p>
            <a:r>
              <a:rPr lang="id-ID" sz="2000" b="1" dirty="0"/>
              <a:t>Perpustakaan memberikan layanan salah satunya  adalah pengadaan bahan-bahan pustaka yang menunjang kurikulum dengan harapan para mahasiswa dapat mempertinggi daya serap penalaran proses pendidikan, terutama para dosen dapat memperluas cakrawala pengetahuannya dalam kegiatan mengajar. Demikian pula dengan karyawan selain dosen diharapkan dapat membantu mereka untuk lebih memahami tugasnya masing-masing </a:t>
            </a:r>
          </a:p>
          <a:p>
            <a:endParaRPr lang="en-US" sz="2000" b="1" dirty="0"/>
          </a:p>
        </p:txBody>
      </p:sp>
    </p:spTree>
    <p:extLst>
      <p:ext uri="{BB962C8B-B14F-4D97-AF65-F5344CB8AC3E}">
        <p14:creationId xmlns:p14="http://schemas.microsoft.com/office/powerpoint/2010/main" val="40170148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009442" y="675724"/>
            <a:ext cx="7125113" cy="924475"/>
          </a:xfrm>
        </p:spPr>
        <p:txBody>
          <a:bodyPr/>
          <a:lstStyle/>
          <a:p>
            <a:pPr lvl="0" algn="ctr"/>
            <a:r>
              <a:rPr lang="en-AU" b="1" dirty="0" err="1" smtClean="0"/>
              <a:t>Minat</a:t>
            </a:r>
            <a:r>
              <a:rPr lang="en-AU" b="1" dirty="0" smtClean="0"/>
              <a:t> </a:t>
            </a:r>
            <a:r>
              <a:rPr lang="en-AU" b="1" dirty="0" err="1" smtClean="0"/>
              <a:t>Belajar</a:t>
            </a:r>
            <a:r>
              <a:rPr lang="en-AU" b="1" dirty="0" smtClean="0"/>
              <a:t> </a:t>
            </a:r>
            <a:r>
              <a:rPr lang="en-AU" b="1" dirty="0" err="1" smtClean="0"/>
              <a:t>Mahasiswa</a:t>
            </a:r>
            <a:r>
              <a:rPr lang="en-AU" b="1" dirty="0" smtClean="0"/>
              <a:t> PAI</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16041429"/>
              </p:ext>
            </p:extLst>
          </p:nvPr>
        </p:nvGraphicFramePr>
        <p:xfrm>
          <a:off x="5334000" y="1905000"/>
          <a:ext cx="2819400" cy="2438401"/>
        </p:xfrm>
        <a:graphic>
          <a:graphicData uri="http://schemas.openxmlformats.org/drawingml/2006/table">
            <a:tbl>
              <a:tblPr firstRow="1" bandRow="1">
                <a:tableStyleId>{5C22544A-7EE6-4342-B048-85BDC9FD1C3A}</a:tableStyleId>
              </a:tblPr>
              <a:tblGrid>
                <a:gridCol w="1409700"/>
                <a:gridCol w="1409700"/>
              </a:tblGrid>
              <a:tr h="629265">
                <a:tc>
                  <a:txBody>
                    <a:bodyPr/>
                    <a:lstStyle/>
                    <a:p>
                      <a:pPr algn="ctr">
                        <a:lnSpc>
                          <a:spcPct val="115000"/>
                        </a:lnSpc>
                        <a:spcAft>
                          <a:spcPts val="0"/>
                        </a:spcAft>
                      </a:pPr>
                      <a:r>
                        <a:rPr lang="en-AU" sz="1200">
                          <a:solidFill>
                            <a:srgbClr val="000000"/>
                          </a:solidFill>
                          <a:effectLst/>
                          <a:latin typeface="Times New Roman"/>
                          <a:ea typeface="Calibri"/>
                          <a:cs typeface="Arial"/>
                        </a:rPr>
                        <a:t>62 - 75</a:t>
                      </a:r>
                      <a:endParaRPr lang="en-US" sz="1100">
                        <a:effectLst/>
                        <a:latin typeface="Calibri"/>
                        <a:ea typeface="Calibri"/>
                        <a:cs typeface="Arial"/>
                      </a:endParaRPr>
                    </a:p>
                  </a:txBody>
                  <a:tcPr marL="68580" marR="68580" marT="0" marB="0" anchor="ctr">
                    <a:solidFill>
                      <a:srgbClr val="00B050"/>
                    </a:solidFill>
                  </a:tcPr>
                </a:tc>
                <a:tc>
                  <a:txBody>
                    <a:bodyPr/>
                    <a:lstStyle/>
                    <a:p>
                      <a:pPr algn="ctr">
                        <a:lnSpc>
                          <a:spcPct val="115000"/>
                        </a:lnSpc>
                        <a:spcAft>
                          <a:spcPts val="0"/>
                        </a:spcAft>
                      </a:pPr>
                      <a:r>
                        <a:rPr lang="en-AU" sz="1200" dirty="0" err="1">
                          <a:solidFill>
                            <a:srgbClr val="000000"/>
                          </a:solidFill>
                          <a:effectLst/>
                          <a:latin typeface="Times New Roman"/>
                          <a:ea typeface="Times New Roman"/>
                          <a:cs typeface="Arial"/>
                        </a:rPr>
                        <a:t>Rendah</a:t>
                      </a:r>
                      <a:endParaRPr lang="en-US" sz="1100" dirty="0">
                        <a:effectLst/>
                        <a:latin typeface="Calibri"/>
                        <a:ea typeface="Calibri"/>
                        <a:cs typeface="Arial"/>
                      </a:endParaRPr>
                    </a:p>
                  </a:txBody>
                  <a:tcPr marL="68580" marR="68580" marT="0" marB="0" anchor="ctr">
                    <a:solidFill>
                      <a:srgbClr val="00B050"/>
                    </a:solidFill>
                  </a:tcPr>
                </a:tc>
              </a:tr>
              <a:tr h="629265">
                <a:tc>
                  <a:txBody>
                    <a:bodyPr/>
                    <a:lstStyle/>
                    <a:p>
                      <a:pPr algn="ctr">
                        <a:lnSpc>
                          <a:spcPct val="115000"/>
                        </a:lnSpc>
                        <a:spcAft>
                          <a:spcPts val="0"/>
                        </a:spcAft>
                      </a:pPr>
                      <a:r>
                        <a:rPr lang="en-AU" sz="1200">
                          <a:solidFill>
                            <a:srgbClr val="000000"/>
                          </a:solidFill>
                          <a:effectLst/>
                          <a:latin typeface="Times New Roman"/>
                          <a:ea typeface="Calibri"/>
                          <a:cs typeface="Arial"/>
                        </a:rPr>
                        <a:t>76 - 89</a:t>
                      </a:r>
                      <a:endParaRPr lang="en-US" sz="1100">
                        <a:effectLst/>
                        <a:latin typeface="Calibri"/>
                        <a:ea typeface="Calibri"/>
                        <a:cs typeface="Arial"/>
                      </a:endParaRPr>
                    </a:p>
                  </a:txBody>
                  <a:tcPr marL="68580" marR="68580" marT="0" marB="0" anchor="ctr">
                    <a:solidFill>
                      <a:srgbClr val="00B050"/>
                    </a:solidFill>
                  </a:tcPr>
                </a:tc>
                <a:tc>
                  <a:txBody>
                    <a:bodyPr/>
                    <a:lstStyle/>
                    <a:p>
                      <a:pPr algn="ctr">
                        <a:lnSpc>
                          <a:spcPct val="115000"/>
                        </a:lnSpc>
                        <a:spcAft>
                          <a:spcPts val="0"/>
                        </a:spcAft>
                      </a:pPr>
                      <a:r>
                        <a:rPr lang="en-AU" sz="1200">
                          <a:solidFill>
                            <a:srgbClr val="000000"/>
                          </a:solidFill>
                          <a:effectLst/>
                          <a:latin typeface="Times New Roman"/>
                          <a:ea typeface="Times New Roman"/>
                          <a:cs typeface="Arial"/>
                        </a:rPr>
                        <a:t>Sedang </a:t>
                      </a:r>
                      <a:endParaRPr lang="en-US" sz="1100">
                        <a:effectLst/>
                        <a:latin typeface="Calibri"/>
                        <a:ea typeface="Calibri"/>
                        <a:cs typeface="Arial"/>
                      </a:endParaRPr>
                    </a:p>
                  </a:txBody>
                  <a:tcPr marL="68580" marR="68580" marT="0" marB="0" anchor="ctr">
                    <a:solidFill>
                      <a:srgbClr val="00B050"/>
                    </a:solidFill>
                  </a:tcPr>
                </a:tc>
              </a:tr>
              <a:tr h="629265">
                <a:tc>
                  <a:txBody>
                    <a:bodyPr/>
                    <a:lstStyle/>
                    <a:p>
                      <a:pPr algn="ctr">
                        <a:lnSpc>
                          <a:spcPct val="115000"/>
                        </a:lnSpc>
                        <a:spcAft>
                          <a:spcPts val="0"/>
                        </a:spcAft>
                      </a:pPr>
                      <a:r>
                        <a:rPr lang="en-AU" sz="1200">
                          <a:solidFill>
                            <a:srgbClr val="000000"/>
                          </a:solidFill>
                          <a:effectLst/>
                          <a:latin typeface="Times New Roman"/>
                          <a:ea typeface="Calibri"/>
                          <a:cs typeface="Arial"/>
                        </a:rPr>
                        <a:t>90 - 103</a:t>
                      </a:r>
                      <a:endParaRPr lang="en-US" sz="1100">
                        <a:effectLst/>
                        <a:latin typeface="Calibri"/>
                        <a:ea typeface="Calibri"/>
                        <a:cs typeface="Arial"/>
                      </a:endParaRPr>
                    </a:p>
                  </a:txBody>
                  <a:tcPr marL="68580" marR="68580" marT="0" marB="0" anchor="ctr">
                    <a:solidFill>
                      <a:srgbClr val="00B050"/>
                    </a:solidFill>
                  </a:tcPr>
                </a:tc>
                <a:tc>
                  <a:txBody>
                    <a:bodyPr/>
                    <a:lstStyle/>
                    <a:p>
                      <a:pPr algn="ctr">
                        <a:lnSpc>
                          <a:spcPct val="115000"/>
                        </a:lnSpc>
                        <a:spcAft>
                          <a:spcPts val="0"/>
                        </a:spcAft>
                      </a:pPr>
                      <a:r>
                        <a:rPr lang="en-AU" sz="1200" dirty="0" err="1">
                          <a:solidFill>
                            <a:srgbClr val="000000"/>
                          </a:solidFill>
                          <a:effectLst/>
                          <a:latin typeface="Times New Roman"/>
                          <a:ea typeface="Times New Roman"/>
                          <a:cs typeface="Arial"/>
                        </a:rPr>
                        <a:t>Tinggi</a:t>
                      </a:r>
                      <a:endParaRPr lang="en-US" sz="1100" dirty="0">
                        <a:effectLst/>
                        <a:latin typeface="Calibri"/>
                        <a:ea typeface="Calibri"/>
                        <a:cs typeface="Arial"/>
                      </a:endParaRPr>
                    </a:p>
                  </a:txBody>
                  <a:tcPr marL="68580" marR="68580" marT="0" marB="0" anchor="ctr">
                    <a:solidFill>
                      <a:srgbClr val="00B050"/>
                    </a:solidFill>
                  </a:tcPr>
                </a:tc>
              </a:tr>
              <a:tr h="550606">
                <a:tc>
                  <a:txBody>
                    <a:bodyPr/>
                    <a:lstStyle/>
                    <a:p>
                      <a:pPr algn="ctr">
                        <a:lnSpc>
                          <a:spcPct val="115000"/>
                        </a:lnSpc>
                        <a:spcAft>
                          <a:spcPts val="0"/>
                        </a:spcAft>
                      </a:pPr>
                      <a:r>
                        <a:rPr lang="en-AU" sz="1200" dirty="0">
                          <a:solidFill>
                            <a:srgbClr val="000000"/>
                          </a:solidFill>
                          <a:effectLst/>
                          <a:latin typeface="Times New Roman"/>
                          <a:ea typeface="Calibri"/>
                          <a:cs typeface="Arial"/>
                        </a:rPr>
                        <a:t>104 - 117</a:t>
                      </a:r>
                      <a:endParaRPr lang="en-US" sz="1100" dirty="0">
                        <a:effectLst/>
                        <a:latin typeface="Calibri"/>
                        <a:ea typeface="Calibri"/>
                        <a:cs typeface="Arial"/>
                      </a:endParaRPr>
                    </a:p>
                  </a:txBody>
                  <a:tcPr marL="68580" marR="68580" marT="0" marB="0" anchor="ctr">
                    <a:solidFill>
                      <a:srgbClr val="00B050"/>
                    </a:solidFill>
                  </a:tcPr>
                </a:tc>
                <a:tc>
                  <a:txBody>
                    <a:bodyPr/>
                    <a:lstStyle/>
                    <a:p>
                      <a:pPr algn="ctr">
                        <a:lnSpc>
                          <a:spcPct val="115000"/>
                        </a:lnSpc>
                        <a:spcAft>
                          <a:spcPts val="0"/>
                        </a:spcAft>
                      </a:pPr>
                      <a:r>
                        <a:rPr lang="en-AU" sz="1200" dirty="0" err="1">
                          <a:solidFill>
                            <a:srgbClr val="000000"/>
                          </a:solidFill>
                          <a:effectLst/>
                          <a:latin typeface="Times New Roman"/>
                          <a:ea typeface="Times New Roman"/>
                          <a:cs typeface="Arial"/>
                        </a:rPr>
                        <a:t>Sangat</a:t>
                      </a:r>
                      <a:r>
                        <a:rPr lang="en-AU" sz="1200" dirty="0">
                          <a:solidFill>
                            <a:srgbClr val="000000"/>
                          </a:solidFill>
                          <a:effectLst/>
                          <a:latin typeface="Times New Roman"/>
                          <a:ea typeface="Times New Roman"/>
                          <a:cs typeface="Arial"/>
                        </a:rPr>
                        <a:t> </a:t>
                      </a:r>
                      <a:r>
                        <a:rPr lang="en-AU" sz="1200" dirty="0" err="1">
                          <a:solidFill>
                            <a:srgbClr val="000000"/>
                          </a:solidFill>
                          <a:effectLst/>
                          <a:latin typeface="Times New Roman"/>
                          <a:ea typeface="Times New Roman"/>
                          <a:cs typeface="Arial"/>
                        </a:rPr>
                        <a:t>Tinggi</a:t>
                      </a:r>
                      <a:endParaRPr lang="en-US" sz="1100" dirty="0">
                        <a:effectLst/>
                        <a:latin typeface="Calibri"/>
                        <a:ea typeface="Calibri"/>
                        <a:cs typeface="Arial"/>
                      </a:endParaRPr>
                    </a:p>
                  </a:txBody>
                  <a:tcPr marL="68580" marR="68580" marT="0" marB="0" anchor="ctr">
                    <a:solidFill>
                      <a:srgbClr val="00B050"/>
                    </a:solidFill>
                  </a:tcPr>
                </a:tc>
              </a:tr>
            </a:tbl>
          </a:graphicData>
        </a:graphic>
      </p:graphicFrame>
      <p:sp>
        <p:nvSpPr>
          <p:cNvPr id="5" name="Rectangle 4"/>
          <p:cNvSpPr/>
          <p:nvPr/>
        </p:nvSpPr>
        <p:spPr>
          <a:xfrm>
            <a:off x="1143000" y="4572000"/>
            <a:ext cx="6781800" cy="1828800"/>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id-ID" sz="1600" dirty="0" smtClean="0"/>
              <a:t>Diperoleh nilai Y </a:t>
            </a:r>
            <a:r>
              <a:rPr lang="id-ID" sz="1600" dirty="0"/>
              <a:t>(minat belajar) dengan frekuensi tertinggi sebesar 21 dengan persentase 38.88% yang berada di interval 95 - 106 yang berarti bahwa minat belajar kategori tinggi di perpustakaan iain kendari</a:t>
            </a:r>
            <a:endParaRPr lang="en-US" sz="1600" b="1" dirty="0"/>
          </a:p>
        </p:txBody>
      </p:sp>
      <p:graphicFrame>
        <p:nvGraphicFramePr>
          <p:cNvPr id="6" name="Chart 5"/>
          <p:cNvGraphicFramePr/>
          <p:nvPr>
            <p:extLst>
              <p:ext uri="{D42A27DB-BD31-4B8C-83A1-F6EECF244321}">
                <p14:modId xmlns:p14="http://schemas.microsoft.com/office/powerpoint/2010/main" val="1687436603"/>
              </p:ext>
            </p:extLst>
          </p:nvPr>
        </p:nvGraphicFramePr>
        <p:xfrm>
          <a:off x="609600" y="17526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382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009442" y="675724"/>
            <a:ext cx="7125113" cy="924475"/>
          </a:xfrm>
        </p:spPr>
        <p:txBody>
          <a:bodyPr/>
          <a:lstStyle/>
          <a:p>
            <a:pPr algn="ctr"/>
            <a:r>
              <a:rPr lang="en-AU" dirty="0" err="1"/>
              <a:t>Uji</a:t>
            </a:r>
            <a:r>
              <a:rPr lang="en-AU" dirty="0"/>
              <a:t> </a:t>
            </a:r>
            <a:r>
              <a:rPr lang="en-AU" dirty="0" err="1"/>
              <a:t>Prasyarat</a:t>
            </a:r>
            <a:r>
              <a:rPr lang="en-AU" dirty="0"/>
              <a:t> </a:t>
            </a:r>
            <a:r>
              <a:rPr lang="en-AU" dirty="0" err="1"/>
              <a:t>Analisis</a:t>
            </a:r>
            <a:endParaRPr lang="en-US" dirty="0"/>
          </a:p>
        </p:txBody>
      </p:sp>
      <p:graphicFrame>
        <p:nvGraphicFramePr>
          <p:cNvPr id="4" name="Diagram 3"/>
          <p:cNvGraphicFramePr/>
          <p:nvPr>
            <p:extLst>
              <p:ext uri="{D42A27DB-BD31-4B8C-83A1-F6EECF244321}">
                <p14:modId xmlns:p14="http://schemas.microsoft.com/office/powerpoint/2010/main" val="3172519149"/>
              </p:ext>
            </p:extLst>
          </p:nvPr>
        </p:nvGraphicFramePr>
        <p:xfrm>
          <a:off x="762000" y="1600200"/>
          <a:ext cx="73914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93815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009442" y="675724"/>
            <a:ext cx="7125113" cy="924475"/>
          </a:xfrm>
        </p:spPr>
        <p:txBody>
          <a:bodyPr/>
          <a:lstStyle/>
          <a:p>
            <a:pPr lvl="0" algn="ctr"/>
            <a:r>
              <a:rPr lang="en-AU" dirty="0" err="1"/>
              <a:t>Uji</a:t>
            </a:r>
            <a:r>
              <a:rPr lang="en-AU" dirty="0"/>
              <a:t> </a:t>
            </a:r>
            <a:r>
              <a:rPr lang="en-AU" dirty="0" err="1" smtClean="0"/>
              <a:t>Normalitas</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423095679"/>
              </p:ext>
            </p:extLst>
          </p:nvPr>
        </p:nvGraphicFramePr>
        <p:xfrm>
          <a:off x="1009650" y="1600203"/>
          <a:ext cx="7124700" cy="3154680"/>
        </p:xfrm>
        <a:graphic>
          <a:graphicData uri="http://schemas.openxmlformats.org/drawingml/2006/table">
            <a:tbl>
              <a:tblPr>
                <a:tableStyleId>{5C22544A-7EE6-4342-B048-85BDC9FD1C3A}</a:tableStyleId>
              </a:tblPr>
              <a:tblGrid>
                <a:gridCol w="2973850"/>
                <a:gridCol w="2393899"/>
                <a:gridCol w="1756951"/>
              </a:tblGrid>
              <a:tr h="171893">
                <a:tc gridSpan="3">
                  <a:txBody>
                    <a:bodyPr/>
                    <a:lstStyle/>
                    <a:p>
                      <a:pPr marL="38100" marR="38100" algn="ctr">
                        <a:lnSpc>
                          <a:spcPct val="115000"/>
                        </a:lnSpc>
                        <a:spcAft>
                          <a:spcPts val="0"/>
                        </a:spcAft>
                      </a:pPr>
                      <a:r>
                        <a:rPr lang="en-AU" sz="1200" dirty="0">
                          <a:effectLst/>
                        </a:rPr>
                        <a:t>One-Sample Kolmogorov-Smirnov Test</a:t>
                      </a:r>
                      <a:endParaRPr lang="en-US" sz="1100" dirty="0">
                        <a:effectLst/>
                        <a:latin typeface="Calibri"/>
                        <a:ea typeface="Calibri"/>
                        <a:cs typeface="Arial"/>
                      </a:endParaRPr>
                    </a:p>
                  </a:txBody>
                  <a:tcPr marL="0" marR="0" marT="0" marB="0"/>
                </a:tc>
                <a:tc hMerge="1">
                  <a:txBody>
                    <a:bodyPr/>
                    <a:lstStyle/>
                    <a:p>
                      <a:endParaRPr lang="en-US"/>
                    </a:p>
                  </a:txBody>
                  <a:tcPr/>
                </a:tc>
                <a:tc hMerge="1">
                  <a:txBody>
                    <a:bodyPr/>
                    <a:lstStyle/>
                    <a:p>
                      <a:endParaRPr lang="en-US"/>
                    </a:p>
                  </a:txBody>
                  <a:tcPr/>
                </a:tc>
              </a:tr>
              <a:tr h="356194">
                <a:tc gridSpan="2">
                  <a:txBody>
                    <a:bodyPr/>
                    <a:lstStyle/>
                    <a:p>
                      <a:pPr>
                        <a:lnSpc>
                          <a:spcPct val="115000"/>
                        </a:lnSpc>
                        <a:spcAft>
                          <a:spcPts val="0"/>
                        </a:spcAft>
                      </a:pPr>
                      <a:r>
                        <a:rPr lang="en-AU" sz="1200">
                          <a:effectLst/>
                        </a:rPr>
                        <a:t> </a:t>
                      </a:r>
                      <a:endParaRPr lang="en-US" sz="1100">
                        <a:effectLst/>
                        <a:latin typeface="Calibri"/>
                        <a:ea typeface="Calibri"/>
                        <a:cs typeface="Arial"/>
                      </a:endParaRPr>
                    </a:p>
                  </a:txBody>
                  <a:tcPr marL="0" marR="0" marT="0" marB="0"/>
                </a:tc>
                <a:tc hMerge="1">
                  <a:txBody>
                    <a:bodyPr/>
                    <a:lstStyle/>
                    <a:p>
                      <a:endParaRPr lang="en-US"/>
                    </a:p>
                  </a:txBody>
                  <a:tcPr/>
                </a:tc>
                <a:tc>
                  <a:txBody>
                    <a:bodyPr/>
                    <a:lstStyle/>
                    <a:p>
                      <a:pPr marL="38100" marR="38100" algn="ctr">
                        <a:lnSpc>
                          <a:spcPct val="115000"/>
                        </a:lnSpc>
                        <a:spcAft>
                          <a:spcPts val="0"/>
                        </a:spcAft>
                      </a:pPr>
                      <a:r>
                        <a:rPr lang="en-AU" sz="1200">
                          <a:effectLst/>
                        </a:rPr>
                        <a:t>Standardized Residual</a:t>
                      </a:r>
                      <a:endParaRPr lang="en-US" sz="1100">
                        <a:effectLst/>
                        <a:latin typeface="Calibri"/>
                        <a:ea typeface="Calibri"/>
                        <a:cs typeface="Arial"/>
                      </a:endParaRPr>
                    </a:p>
                  </a:txBody>
                  <a:tcPr marL="0" marR="0" marT="0" marB="0"/>
                </a:tc>
              </a:tr>
              <a:tr h="171893">
                <a:tc gridSpan="2">
                  <a:txBody>
                    <a:bodyPr/>
                    <a:lstStyle/>
                    <a:p>
                      <a:pPr marL="38100" marR="38100">
                        <a:lnSpc>
                          <a:spcPct val="115000"/>
                        </a:lnSpc>
                        <a:spcAft>
                          <a:spcPts val="0"/>
                        </a:spcAft>
                      </a:pPr>
                      <a:r>
                        <a:rPr lang="en-AU" sz="1200">
                          <a:effectLst/>
                        </a:rPr>
                        <a:t>N</a:t>
                      </a:r>
                      <a:endParaRPr lang="en-US" sz="1100">
                        <a:effectLst/>
                        <a:latin typeface="Calibri"/>
                        <a:ea typeface="Calibri"/>
                        <a:cs typeface="Arial"/>
                      </a:endParaRPr>
                    </a:p>
                  </a:txBody>
                  <a:tcPr marL="0" marR="0" marT="0" marB="0" anchor="ctr"/>
                </a:tc>
                <a:tc hMerge="1">
                  <a:txBody>
                    <a:bodyPr/>
                    <a:lstStyle/>
                    <a:p>
                      <a:endParaRPr lang="en-US"/>
                    </a:p>
                  </a:txBody>
                  <a:tcPr/>
                </a:tc>
                <a:tc>
                  <a:txBody>
                    <a:bodyPr/>
                    <a:lstStyle/>
                    <a:p>
                      <a:pPr marL="38100" marR="38100" algn="r">
                        <a:lnSpc>
                          <a:spcPct val="115000"/>
                        </a:lnSpc>
                        <a:spcAft>
                          <a:spcPts val="0"/>
                        </a:spcAft>
                      </a:pPr>
                      <a:r>
                        <a:rPr lang="en-AU" sz="1200">
                          <a:effectLst/>
                        </a:rPr>
                        <a:t>54</a:t>
                      </a:r>
                      <a:endParaRPr lang="en-US" sz="1100">
                        <a:effectLst/>
                        <a:latin typeface="Calibri"/>
                        <a:ea typeface="Calibri"/>
                        <a:cs typeface="Arial"/>
                      </a:endParaRPr>
                    </a:p>
                  </a:txBody>
                  <a:tcPr marL="0" marR="0" marT="0" marB="0" anchor="ctr"/>
                </a:tc>
              </a:tr>
              <a:tr h="171893">
                <a:tc rowSpan="2">
                  <a:txBody>
                    <a:bodyPr/>
                    <a:lstStyle/>
                    <a:p>
                      <a:pPr marL="38100" marR="38100">
                        <a:lnSpc>
                          <a:spcPct val="115000"/>
                        </a:lnSpc>
                        <a:spcAft>
                          <a:spcPts val="0"/>
                        </a:spcAft>
                      </a:pPr>
                      <a:r>
                        <a:rPr lang="en-AU" sz="1200">
                          <a:effectLst/>
                        </a:rPr>
                        <a:t>Normal Parameters</a:t>
                      </a:r>
                      <a:r>
                        <a:rPr lang="en-AU" sz="1200" baseline="30000">
                          <a:effectLst/>
                        </a:rPr>
                        <a:t>a,b</a:t>
                      </a:r>
                      <a:endParaRPr lang="en-US" sz="1100">
                        <a:effectLst/>
                        <a:latin typeface="Calibri"/>
                        <a:ea typeface="Calibri"/>
                        <a:cs typeface="Arial"/>
                      </a:endParaRPr>
                    </a:p>
                  </a:txBody>
                  <a:tcPr marL="0" marR="0" marT="0" marB="0" anchor="ctr"/>
                </a:tc>
                <a:tc>
                  <a:txBody>
                    <a:bodyPr/>
                    <a:lstStyle/>
                    <a:p>
                      <a:pPr marL="38100" marR="38100">
                        <a:lnSpc>
                          <a:spcPct val="115000"/>
                        </a:lnSpc>
                        <a:spcAft>
                          <a:spcPts val="0"/>
                        </a:spcAft>
                      </a:pPr>
                      <a:r>
                        <a:rPr lang="en-AU" sz="1200">
                          <a:effectLst/>
                        </a:rPr>
                        <a:t>Mean</a:t>
                      </a:r>
                      <a:endParaRPr lang="en-US" sz="1100">
                        <a:effectLst/>
                        <a:latin typeface="Calibri"/>
                        <a:ea typeface="Calibri"/>
                        <a:cs typeface="Arial"/>
                      </a:endParaRPr>
                    </a:p>
                  </a:txBody>
                  <a:tcPr marL="0" marR="0" marT="0" marB="0" anchor="ctr"/>
                </a:tc>
                <a:tc>
                  <a:txBody>
                    <a:bodyPr/>
                    <a:lstStyle/>
                    <a:p>
                      <a:pPr marL="38100" marR="38100" algn="r">
                        <a:lnSpc>
                          <a:spcPct val="115000"/>
                        </a:lnSpc>
                        <a:spcAft>
                          <a:spcPts val="0"/>
                        </a:spcAft>
                      </a:pPr>
                      <a:r>
                        <a:rPr lang="en-AU" sz="1200">
                          <a:effectLst/>
                        </a:rPr>
                        <a:t>.0000000</a:t>
                      </a:r>
                      <a:endParaRPr lang="en-US" sz="1100">
                        <a:effectLst/>
                        <a:latin typeface="Calibri"/>
                        <a:ea typeface="Calibri"/>
                        <a:cs typeface="Arial"/>
                      </a:endParaRPr>
                    </a:p>
                  </a:txBody>
                  <a:tcPr marL="0" marR="0" marT="0" marB="0" anchor="ctr"/>
                </a:tc>
              </a:tr>
              <a:tr h="171893">
                <a:tc vMerge="1">
                  <a:txBody>
                    <a:bodyPr/>
                    <a:lstStyle/>
                    <a:p>
                      <a:endParaRPr lang="en-US"/>
                    </a:p>
                  </a:txBody>
                  <a:tcPr/>
                </a:tc>
                <a:tc>
                  <a:txBody>
                    <a:bodyPr/>
                    <a:lstStyle/>
                    <a:p>
                      <a:pPr marL="38100" marR="38100">
                        <a:lnSpc>
                          <a:spcPct val="115000"/>
                        </a:lnSpc>
                        <a:spcAft>
                          <a:spcPts val="0"/>
                        </a:spcAft>
                      </a:pPr>
                      <a:r>
                        <a:rPr lang="en-AU" sz="1200">
                          <a:effectLst/>
                        </a:rPr>
                        <a:t>Std. Deviation</a:t>
                      </a:r>
                      <a:endParaRPr lang="en-US" sz="1100">
                        <a:effectLst/>
                        <a:latin typeface="Calibri"/>
                        <a:ea typeface="Calibri"/>
                        <a:cs typeface="Arial"/>
                      </a:endParaRPr>
                    </a:p>
                  </a:txBody>
                  <a:tcPr marL="0" marR="0" marT="0" marB="0" anchor="ctr"/>
                </a:tc>
                <a:tc>
                  <a:txBody>
                    <a:bodyPr/>
                    <a:lstStyle/>
                    <a:p>
                      <a:pPr marL="38100" marR="38100" algn="r">
                        <a:lnSpc>
                          <a:spcPct val="115000"/>
                        </a:lnSpc>
                        <a:spcAft>
                          <a:spcPts val="0"/>
                        </a:spcAft>
                      </a:pPr>
                      <a:r>
                        <a:rPr lang="en-AU" sz="1200">
                          <a:effectLst/>
                        </a:rPr>
                        <a:t>.98095064</a:t>
                      </a:r>
                      <a:endParaRPr lang="en-US" sz="1100">
                        <a:effectLst/>
                        <a:latin typeface="Calibri"/>
                        <a:ea typeface="Calibri"/>
                        <a:cs typeface="Arial"/>
                      </a:endParaRPr>
                    </a:p>
                  </a:txBody>
                  <a:tcPr marL="0" marR="0" marT="0" marB="0" anchor="ctr"/>
                </a:tc>
              </a:tr>
              <a:tr h="171893">
                <a:tc rowSpan="3">
                  <a:txBody>
                    <a:bodyPr/>
                    <a:lstStyle/>
                    <a:p>
                      <a:pPr marL="38100" marR="38100">
                        <a:lnSpc>
                          <a:spcPct val="115000"/>
                        </a:lnSpc>
                        <a:spcAft>
                          <a:spcPts val="0"/>
                        </a:spcAft>
                      </a:pPr>
                      <a:r>
                        <a:rPr lang="en-AU" sz="1200">
                          <a:effectLst/>
                        </a:rPr>
                        <a:t>Most Extreme Differences</a:t>
                      </a:r>
                      <a:endParaRPr lang="en-US" sz="1100">
                        <a:effectLst/>
                        <a:latin typeface="Calibri"/>
                        <a:ea typeface="Calibri"/>
                        <a:cs typeface="Arial"/>
                      </a:endParaRPr>
                    </a:p>
                  </a:txBody>
                  <a:tcPr marL="0" marR="0" marT="0" marB="0" anchor="ctr"/>
                </a:tc>
                <a:tc>
                  <a:txBody>
                    <a:bodyPr/>
                    <a:lstStyle/>
                    <a:p>
                      <a:pPr marL="38100" marR="38100">
                        <a:lnSpc>
                          <a:spcPct val="115000"/>
                        </a:lnSpc>
                        <a:spcAft>
                          <a:spcPts val="0"/>
                        </a:spcAft>
                      </a:pPr>
                      <a:r>
                        <a:rPr lang="en-AU" sz="1200">
                          <a:effectLst/>
                        </a:rPr>
                        <a:t>Absolute</a:t>
                      </a:r>
                      <a:endParaRPr lang="en-US" sz="1100">
                        <a:effectLst/>
                        <a:latin typeface="Calibri"/>
                        <a:ea typeface="Calibri"/>
                        <a:cs typeface="Arial"/>
                      </a:endParaRPr>
                    </a:p>
                  </a:txBody>
                  <a:tcPr marL="0" marR="0" marT="0" marB="0" anchor="ctr"/>
                </a:tc>
                <a:tc>
                  <a:txBody>
                    <a:bodyPr/>
                    <a:lstStyle/>
                    <a:p>
                      <a:pPr marL="38100" marR="38100" algn="r">
                        <a:lnSpc>
                          <a:spcPct val="115000"/>
                        </a:lnSpc>
                        <a:spcAft>
                          <a:spcPts val="0"/>
                        </a:spcAft>
                      </a:pPr>
                      <a:r>
                        <a:rPr lang="en-AU" sz="1200">
                          <a:effectLst/>
                        </a:rPr>
                        <a:t>.095</a:t>
                      </a:r>
                      <a:endParaRPr lang="en-US" sz="1100">
                        <a:effectLst/>
                        <a:latin typeface="Calibri"/>
                        <a:ea typeface="Calibri"/>
                        <a:cs typeface="Arial"/>
                      </a:endParaRPr>
                    </a:p>
                  </a:txBody>
                  <a:tcPr marL="0" marR="0" marT="0" marB="0" anchor="ctr"/>
                </a:tc>
              </a:tr>
              <a:tr h="171893">
                <a:tc vMerge="1">
                  <a:txBody>
                    <a:bodyPr/>
                    <a:lstStyle/>
                    <a:p>
                      <a:endParaRPr lang="en-US"/>
                    </a:p>
                  </a:txBody>
                  <a:tcPr/>
                </a:tc>
                <a:tc>
                  <a:txBody>
                    <a:bodyPr/>
                    <a:lstStyle/>
                    <a:p>
                      <a:pPr marL="38100" marR="38100">
                        <a:lnSpc>
                          <a:spcPct val="115000"/>
                        </a:lnSpc>
                        <a:spcAft>
                          <a:spcPts val="0"/>
                        </a:spcAft>
                      </a:pPr>
                      <a:r>
                        <a:rPr lang="en-AU" sz="1200">
                          <a:effectLst/>
                        </a:rPr>
                        <a:t>Positive</a:t>
                      </a:r>
                      <a:endParaRPr lang="en-US" sz="1100">
                        <a:effectLst/>
                        <a:latin typeface="Calibri"/>
                        <a:ea typeface="Calibri"/>
                        <a:cs typeface="Arial"/>
                      </a:endParaRPr>
                    </a:p>
                  </a:txBody>
                  <a:tcPr marL="0" marR="0" marT="0" marB="0" anchor="ctr"/>
                </a:tc>
                <a:tc>
                  <a:txBody>
                    <a:bodyPr/>
                    <a:lstStyle/>
                    <a:p>
                      <a:pPr marL="38100" marR="38100" algn="r">
                        <a:lnSpc>
                          <a:spcPct val="115000"/>
                        </a:lnSpc>
                        <a:spcAft>
                          <a:spcPts val="0"/>
                        </a:spcAft>
                      </a:pPr>
                      <a:r>
                        <a:rPr lang="en-AU" sz="1200">
                          <a:effectLst/>
                        </a:rPr>
                        <a:t>.095</a:t>
                      </a:r>
                      <a:endParaRPr lang="en-US" sz="1100">
                        <a:effectLst/>
                        <a:latin typeface="Calibri"/>
                        <a:ea typeface="Calibri"/>
                        <a:cs typeface="Arial"/>
                      </a:endParaRPr>
                    </a:p>
                  </a:txBody>
                  <a:tcPr marL="0" marR="0" marT="0" marB="0" anchor="ctr"/>
                </a:tc>
              </a:tr>
              <a:tr h="171893">
                <a:tc vMerge="1">
                  <a:txBody>
                    <a:bodyPr/>
                    <a:lstStyle/>
                    <a:p>
                      <a:endParaRPr lang="en-US"/>
                    </a:p>
                  </a:txBody>
                  <a:tcPr/>
                </a:tc>
                <a:tc>
                  <a:txBody>
                    <a:bodyPr/>
                    <a:lstStyle/>
                    <a:p>
                      <a:pPr marL="38100" marR="38100">
                        <a:lnSpc>
                          <a:spcPct val="115000"/>
                        </a:lnSpc>
                        <a:spcAft>
                          <a:spcPts val="0"/>
                        </a:spcAft>
                      </a:pPr>
                      <a:r>
                        <a:rPr lang="en-AU" sz="1200">
                          <a:effectLst/>
                        </a:rPr>
                        <a:t>Negative</a:t>
                      </a:r>
                      <a:endParaRPr lang="en-US" sz="1100">
                        <a:effectLst/>
                        <a:latin typeface="Calibri"/>
                        <a:ea typeface="Calibri"/>
                        <a:cs typeface="Arial"/>
                      </a:endParaRPr>
                    </a:p>
                  </a:txBody>
                  <a:tcPr marL="0" marR="0" marT="0" marB="0" anchor="ctr"/>
                </a:tc>
                <a:tc>
                  <a:txBody>
                    <a:bodyPr/>
                    <a:lstStyle/>
                    <a:p>
                      <a:pPr marL="38100" marR="38100" algn="r">
                        <a:lnSpc>
                          <a:spcPct val="115000"/>
                        </a:lnSpc>
                        <a:spcAft>
                          <a:spcPts val="0"/>
                        </a:spcAft>
                      </a:pPr>
                      <a:r>
                        <a:rPr lang="en-AU" sz="1200">
                          <a:effectLst/>
                        </a:rPr>
                        <a:t>-.059</a:t>
                      </a:r>
                      <a:endParaRPr lang="en-US" sz="1100">
                        <a:effectLst/>
                        <a:latin typeface="Calibri"/>
                        <a:ea typeface="Calibri"/>
                        <a:cs typeface="Arial"/>
                      </a:endParaRPr>
                    </a:p>
                  </a:txBody>
                  <a:tcPr marL="0" marR="0" marT="0" marB="0" anchor="ctr"/>
                </a:tc>
              </a:tr>
              <a:tr h="171893">
                <a:tc gridSpan="2">
                  <a:txBody>
                    <a:bodyPr/>
                    <a:lstStyle/>
                    <a:p>
                      <a:pPr marL="38100" marR="38100">
                        <a:lnSpc>
                          <a:spcPct val="115000"/>
                        </a:lnSpc>
                        <a:spcAft>
                          <a:spcPts val="0"/>
                        </a:spcAft>
                      </a:pPr>
                      <a:r>
                        <a:rPr lang="en-AU" sz="1200">
                          <a:effectLst/>
                        </a:rPr>
                        <a:t>Test Statistic</a:t>
                      </a:r>
                      <a:endParaRPr lang="en-US" sz="1100">
                        <a:effectLst/>
                        <a:latin typeface="Calibri"/>
                        <a:ea typeface="Calibri"/>
                        <a:cs typeface="Arial"/>
                      </a:endParaRPr>
                    </a:p>
                  </a:txBody>
                  <a:tcPr marL="0" marR="0" marT="0" marB="0" anchor="ctr"/>
                </a:tc>
                <a:tc hMerge="1">
                  <a:txBody>
                    <a:bodyPr/>
                    <a:lstStyle/>
                    <a:p>
                      <a:endParaRPr lang="en-US"/>
                    </a:p>
                  </a:txBody>
                  <a:tcPr/>
                </a:tc>
                <a:tc>
                  <a:txBody>
                    <a:bodyPr/>
                    <a:lstStyle/>
                    <a:p>
                      <a:pPr marL="38100" marR="38100" algn="r">
                        <a:lnSpc>
                          <a:spcPct val="115000"/>
                        </a:lnSpc>
                        <a:spcAft>
                          <a:spcPts val="0"/>
                        </a:spcAft>
                      </a:pPr>
                      <a:r>
                        <a:rPr lang="en-AU" sz="1200">
                          <a:effectLst/>
                        </a:rPr>
                        <a:t>.095</a:t>
                      </a:r>
                      <a:endParaRPr lang="en-US" sz="1100">
                        <a:effectLst/>
                        <a:latin typeface="Calibri"/>
                        <a:ea typeface="Calibri"/>
                        <a:cs typeface="Arial"/>
                      </a:endParaRPr>
                    </a:p>
                  </a:txBody>
                  <a:tcPr marL="0" marR="0" marT="0" marB="0" anchor="ctr"/>
                </a:tc>
              </a:tr>
              <a:tr h="171893">
                <a:tc gridSpan="2">
                  <a:txBody>
                    <a:bodyPr/>
                    <a:lstStyle/>
                    <a:p>
                      <a:pPr marL="38100" marR="38100">
                        <a:lnSpc>
                          <a:spcPct val="115000"/>
                        </a:lnSpc>
                        <a:spcAft>
                          <a:spcPts val="0"/>
                        </a:spcAft>
                      </a:pPr>
                      <a:r>
                        <a:rPr lang="en-AU" sz="1200" dirty="0" err="1">
                          <a:effectLst/>
                        </a:rPr>
                        <a:t>Asymp</a:t>
                      </a:r>
                      <a:r>
                        <a:rPr lang="en-AU" sz="1200" dirty="0">
                          <a:effectLst/>
                        </a:rPr>
                        <a:t>. Sig. (2-tailed)</a:t>
                      </a:r>
                      <a:endParaRPr lang="en-US" sz="1100" dirty="0">
                        <a:effectLst/>
                        <a:latin typeface="Calibri"/>
                        <a:ea typeface="Calibri"/>
                        <a:cs typeface="Arial"/>
                      </a:endParaRPr>
                    </a:p>
                  </a:txBody>
                  <a:tcPr marL="0" marR="0" marT="0" marB="0" anchor="ctr"/>
                </a:tc>
                <a:tc hMerge="1">
                  <a:txBody>
                    <a:bodyPr/>
                    <a:lstStyle/>
                    <a:p>
                      <a:endParaRPr lang="en-US"/>
                    </a:p>
                  </a:txBody>
                  <a:tcPr/>
                </a:tc>
                <a:tc>
                  <a:txBody>
                    <a:bodyPr/>
                    <a:lstStyle/>
                    <a:p>
                      <a:pPr marL="38100" marR="38100" algn="r">
                        <a:lnSpc>
                          <a:spcPct val="115000"/>
                        </a:lnSpc>
                        <a:spcAft>
                          <a:spcPts val="0"/>
                        </a:spcAft>
                      </a:pPr>
                      <a:r>
                        <a:rPr lang="en-AU" sz="1200">
                          <a:effectLst/>
                        </a:rPr>
                        <a:t>.200</a:t>
                      </a:r>
                      <a:r>
                        <a:rPr lang="en-AU" sz="1200" baseline="30000">
                          <a:effectLst/>
                        </a:rPr>
                        <a:t>c,d</a:t>
                      </a:r>
                      <a:endParaRPr lang="en-US" sz="1100">
                        <a:effectLst/>
                        <a:latin typeface="Calibri"/>
                        <a:ea typeface="Calibri"/>
                        <a:cs typeface="Arial"/>
                      </a:endParaRPr>
                    </a:p>
                  </a:txBody>
                  <a:tcPr marL="0" marR="0" marT="0" marB="0" anchor="ctr"/>
                </a:tc>
              </a:tr>
              <a:tr h="171893">
                <a:tc gridSpan="3">
                  <a:txBody>
                    <a:bodyPr/>
                    <a:lstStyle/>
                    <a:p>
                      <a:pPr marL="38100" marR="38100">
                        <a:lnSpc>
                          <a:spcPct val="115000"/>
                        </a:lnSpc>
                        <a:spcAft>
                          <a:spcPts val="0"/>
                        </a:spcAft>
                      </a:pPr>
                      <a:r>
                        <a:rPr lang="en-AU" sz="1200" dirty="0">
                          <a:effectLst/>
                        </a:rPr>
                        <a:t>a. Test distribution is Normal.</a:t>
                      </a:r>
                      <a:endParaRPr lang="en-US" sz="1100" dirty="0">
                        <a:effectLst/>
                        <a:latin typeface="Calibri"/>
                        <a:ea typeface="Calibri"/>
                        <a:cs typeface="Arial"/>
                      </a:endParaRPr>
                    </a:p>
                  </a:txBody>
                  <a:tcPr marL="0" marR="0" marT="0" marB="0"/>
                </a:tc>
                <a:tc hMerge="1">
                  <a:txBody>
                    <a:bodyPr/>
                    <a:lstStyle/>
                    <a:p>
                      <a:endParaRPr lang="en-US"/>
                    </a:p>
                  </a:txBody>
                  <a:tcPr/>
                </a:tc>
                <a:tc hMerge="1">
                  <a:txBody>
                    <a:bodyPr/>
                    <a:lstStyle/>
                    <a:p>
                      <a:endParaRPr lang="en-US"/>
                    </a:p>
                  </a:txBody>
                  <a:tcPr/>
                </a:tc>
              </a:tr>
              <a:tr h="171893">
                <a:tc gridSpan="3">
                  <a:txBody>
                    <a:bodyPr/>
                    <a:lstStyle/>
                    <a:p>
                      <a:pPr marL="38100" marR="38100">
                        <a:lnSpc>
                          <a:spcPct val="115000"/>
                        </a:lnSpc>
                        <a:spcAft>
                          <a:spcPts val="0"/>
                        </a:spcAft>
                      </a:pPr>
                      <a:r>
                        <a:rPr lang="en-AU" sz="1200" dirty="0">
                          <a:effectLst/>
                        </a:rPr>
                        <a:t>b. Calculated from data.</a:t>
                      </a:r>
                      <a:endParaRPr lang="en-US" sz="1100" dirty="0">
                        <a:effectLst/>
                        <a:latin typeface="Calibri"/>
                        <a:ea typeface="Calibri"/>
                        <a:cs typeface="Arial"/>
                      </a:endParaRPr>
                    </a:p>
                  </a:txBody>
                  <a:tcPr marL="0" marR="0" marT="0" marB="0"/>
                </a:tc>
                <a:tc hMerge="1">
                  <a:txBody>
                    <a:bodyPr/>
                    <a:lstStyle/>
                    <a:p>
                      <a:endParaRPr lang="en-US"/>
                    </a:p>
                  </a:txBody>
                  <a:tcPr/>
                </a:tc>
                <a:tc hMerge="1">
                  <a:txBody>
                    <a:bodyPr/>
                    <a:lstStyle/>
                    <a:p>
                      <a:endParaRPr lang="en-US"/>
                    </a:p>
                  </a:txBody>
                  <a:tcPr/>
                </a:tc>
              </a:tr>
              <a:tr h="171893">
                <a:tc gridSpan="3">
                  <a:txBody>
                    <a:bodyPr/>
                    <a:lstStyle/>
                    <a:p>
                      <a:pPr marL="38100" marR="38100">
                        <a:lnSpc>
                          <a:spcPct val="115000"/>
                        </a:lnSpc>
                        <a:spcAft>
                          <a:spcPts val="0"/>
                        </a:spcAft>
                      </a:pPr>
                      <a:r>
                        <a:rPr lang="en-AU" sz="1200" dirty="0">
                          <a:effectLst/>
                        </a:rPr>
                        <a:t>c. </a:t>
                      </a:r>
                      <a:r>
                        <a:rPr lang="en-AU" sz="1200" dirty="0" err="1">
                          <a:effectLst/>
                        </a:rPr>
                        <a:t>Lilliefors</a:t>
                      </a:r>
                      <a:r>
                        <a:rPr lang="en-AU" sz="1200" dirty="0">
                          <a:effectLst/>
                        </a:rPr>
                        <a:t> Significance Correction.</a:t>
                      </a:r>
                      <a:endParaRPr lang="en-US" sz="1100" dirty="0">
                        <a:effectLst/>
                        <a:latin typeface="Calibri"/>
                        <a:ea typeface="Calibri"/>
                        <a:cs typeface="Arial"/>
                      </a:endParaRPr>
                    </a:p>
                  </a:txBody>
                  <a:tcPr marL="0" marR="0" marT="0" marB="0"/>
                </a:tc>
                <a:tc hMerge="1">
                  <a:txBody>
                    <a:bodyPr/>
                    <a:lstStyle/>
                    <a:p>
                      <a:endParaRPr lang="en-US"/>
                    </a:p>
                  </a:txBody>
                  <a:tcPr/>
                </a:tc>
                <a:tc hMerge="1">
                  <a:txBody>
                    <a:bodyPr/>
                    <a:lstStyle/>
                    <a:p>
                      <a:endParaRPr lang="en-US"/>
                    </a:p>
                  </a:txBody>
                  <a:tcPr/>
                </a:tc>
              </a:tr>
              <a:tr h="171893">
                <a:tc gridSpan="3">
                  <a:txBody>
                    <a:bodyPr/>
                    <a:lstStyle/>
                    <a:p>
                      <a:pPr marL="38100" marR="38100">
                        <a:lnSpc>
                          <a:spcPct val="115000"/>
                        </a:lnSpc>
                        <a:spcAft>
                          <a:spcPts val="0"/>
                        </a:spcAft>
                      </a:pPr>
                      <a:r>
                        <a:rPr lang="en-AU" sz="1200" dirty="0">
                          <a:effectLst/>
                        </a:rPr>
                        <a:t>d. This is a lower bound of the true significance.</a:t>
                      </a:r>
                      <a:endParaRPr lang="en-US" sz="1100" dirty="0">
                        <a:effectLst/>
                        <a:latin typeface="Calibri"/>
                        <a:ea typeface="Calibri"/>
                        <a:cs typeface="Arial"/>
                      </a:endParaRPr>
                    </a:p>
                  </a:txBody>
                  <a:tcPr marL="0" marR="0" marT="0" marB="0"/>
                </a:tc>
                <a:tc hMerge="1">
                  <a:txBody>
                    <a:bodyPr/>
                    <a:lstStyle/>
                    <a:p>
                      <a:endParaRPr lang="en-US"/>
                    </a:p>
                  </a:txBody>
                  <a:tcPr/>
                </a:tc>
                <a:tc hMerge="1">
                  <a:txBody>
                    <a:bodyPr/>
                    <a:lstStyle/>
                    <a:p>
                      <a:endParaRPr lang="en-US"/>
                    </a:p>
                  </a:txBody>
                  <a:tcPr/>
                </a:tc>
              </a:tr>
            </a:tbl>
          </a:graphicData>
        </a:graphic>
      </p:graphicFrame>
      <p:sp>
        <p:nvSpPr>
          <p:cNvPr id="5" name="Rectangle 4"/>
          <p:cNvSpPr/>
          <p:nvPr/>
        </p:nvSpPr>
        <p:spPr>
          <a:xfrm>
            <a:off x="990600" y="4724400"/>
            <a:ext cx="7086600" cy="1524000"/>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id-ID" sz="1600" dirty="0"/>
              <a:t>Di ketahui nilai signifikan adalah 0.200 &gt;</a:t>
            </a:r>
            <a:r>
              <a:rPr lang="en-AU" sz="1600" dirty="0"/>
              <a:t>0,0558</a:t>
            </a:r>
            <a:r>
              <a:rPr lang="id-ID" sz="1600" dirty="0"/>
              <a:t>  sehingga dapat disimpulkan bahwa </a:t>
            </a:r>
            <a:r>
              <a:rPr lang="en-AU" sz="1600" dirty="0" err="1"/>
              <a:t>variabel</a:t>
            </a:r>
            <a:r>
              <a:rPr lang="en-AU" sz="1600" dirty="0"/>
              <a:t> </a:t>
            </a:r>
            <a:r>
              <a:rPr lang="en-AU" sz="1600" dirty="0" err="1"/>
              <a:t>independen</a:t>
            </a:r>
            <a:r>
              <a:rPr lang="en-AU" sz="1600" dirty="0"/>
              <a:t> </a:t>
            </a:r>
            <a:r>
              <a:rPr lang="en-AU" sz="1600" dirty="0" err="1"/>
              <a:t>dan</a:t>
            </a:r>
            <a:r>
              <a:rPr lang="en-AU" sz="1600" dirty="0"/>
              <a:t> </a:t>
            </a:r>
            <a:r>
              <a:rPr lang="en-AU" sz="1600" dirty="0" err="1"/>
              <a:t>dependen</a:t>
            </a:r>
            <a:r>
              <a:rPr lang="en-AU" sz="1600" dirty="0"/>
              <a:t> </a:t>
            </a:r>
            <a:r>
              <a:rPr lang="en-AU" sz="1600" dirty="0" err="1"/>
              <a:t>berdistribusi</a:t>
            </a:r>
            <a:r>
              <a:rPr lang="en-AU" sz="1600" dirty="0"/>
              <a:t> normal </a:t>
            </a:r>
            <a:r>
              <a:rPr lang="en-AU" sz="1600" dirty="0" err="1"/>
              <a:t>atau</a:t>
            </a:r>
            <a:r>
              <a:rPr lang="en-AU" sz="1600" dirty="0"/>
              <a:t> </a:t>
            </a:r>
            <a:r>
              <a:rPr lang="id-ID" sz="1600" dirty="0" smtClean="0"/>
              <a:t>positf</a:t>
            </a:r>
            <a:endParaRPr lang="en-US" sz="1600" dirty="0"/>
          </a:p>
        </p:txBody>
      </p:sp>
    </p:spTree>
    <p:extLst>
      <p:ext uri="{BB962C8B-B14F-4D97-AF65-F5344CB8AC3E}">
        <p14:creationId xmlns:p14="http://schemas.microsoft.com/office/powerpoint/2010/main" val="10160080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009442" y="675724"/>
            <a:ext cx="7125113" cy="924475"/>
          </a:xfrm>
        </p:spPr>
        <p:txBody>
          <a:bodyPr/>
          <a:lstStyle/>
          <a:p>
            <a:pPr lvl="0" algn="ctr"/>
            <a:r>
              <a:rPr lang="id-ID" dirty="0"/>
              <a:t>Uji </a:t>
            </a:r>
            <a:r>
              <a:rPr lang="en-AU" dirty="0" err="1" smtClean="0"/>
              <a:t>Liniearitas</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2880469"/>
              </p:ext>
            </p:extLst>
          </p:nvPr>
        </p:nvGraphicFramePr>
        <p:xfrm>
          <a:off x="914400" y="1600200"/>
          <a:ext cx="7124700" cy="2209801"/>
        </p:xfrm>
        <a:graphic>
          <a:graphicData uri="http://schemas.openxmlformats.org/drawingml/2006/table">
            <a:tbl>
              <a:tblPr>
                <a:tableStyleId>{5C22544A-7EE6-4342-B048-85BDC9FD1C3A}</a:tableStyleId>
              </a:tblPr>
              <a:tblGrid>
                <a:gridCol w="1065855"/>
                <a:gridCol w="1235423"/>
                <a:gridCol w="1235423"/>
                <a:gridCol w="1050181"/>
                <a:gridCol w="1050181"/>
                <a:gridCol w="1015982"/>
                <a:gridCol w="471655"/>
              </a:tblGrid>
              <a:tr h="241409">
                <a:tc gridSpan="7">
                  <a:txBody>
                    <a:bodyPr/>
                    <a:lstStyle/>
                    <a:p>
                      <a:pPr marL="38100" marR="38100" algn="ctr">
                        <a:lnSpc>
                          <a:spcPct val="115000"/>
                        </a:lnSpc>
                        <a:spcAft>
                          <a:spcPts val="0"/>
                        </a:spcAft>
                      </a:pPr>
                      <a:r>
                        <a:rPr lang="en-AU" sz="1200">
                          <a:effectLst/>
                        </a:rPr>
                        <a:t>ANOVA</a:t>
                      </a:r>
                      <a:r>
                        <a:rPr lang="en-AU" sz="1200" baseline="30000">
                          <a:effectLst/>
                        </a:rPr>
                        <a:t>a</a:t>
                      </a:r>
                      <a:endParaRPr lang="en-US" sz="1100">
                        <a:effectLst/>
                        <a:latin typeface="Calibri"/>
                        <a:ea typeface="Calibri"/>
                        <a:cs typeface="Arial"/>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00245">
                <a:tc gridSpan="2">
                  <a:txBody>
                    <a:bodyPr/>
                    <a:lstStyle/>
                    <a:p>
                      <a:pPr marL="38100" marR="38100">
                        <a:lnSpc>
                          <a:spcPct val="115000"/>
                        </a:lnSpc>
                        <a:spcAft>
                          <a:spcPts val="0"/>
                        </a:spcAft>
                      </a:pPr>
                      <a:r>
                        <a:rPr lang="en-AU" sz="1200">
                          <a:effectLst/>
                        </a:rPr>
                        <a:t>Model</a:t>
                      </a:r>
                      <a:endParaRPr lang="en-US" sz="1100">
                        <a:effectLst/>
                        <a:latin typeface="Calibri"/>
                        <a:ea typeface="Calibri"/>
                        <a:cs typeface="Arial"/>
                      </a:endParaRPr>
                    </a:p>
                  </a:txBody>
                  <a:tcPr marL="0" marR="0" marT="0" marB="0"/>
                </a:tc>
                <a:tc hMerge="1">
                  <a:txBody>
                    <a:bodyPr/>
                    <a:lstStyle/>
                    <a:p>
                      <a:endParaRPr lang="en-US"/>
                    </a:p>
                  </a:txBody>
                  <a:tcPr/>
                </a:tc>
                <a:tc>
                  <a:txBody>
                    <a:bodyPr/>
                    <a:lstStyle/>
                    <a:p>
                      <a:pPr marL="38100" marR="38100" algn="ctr">
                        <a:lnSpc>
                          <a:spcPct val="115000"/>
                        </a:lnSpc>
                        <a:spcAft>
                          <a:spcPts val="0"/>
                        </a:spcAft>
                      </a:pPr>
                      <a:r>
                        <a:rPr lang="en-AU" sz="1200">
                          <a:effectLst/>
                        </a:rPr>
                        <a:t>Sum of Squares</a:t>
                      </a:r>
                      <a:endParaRPr lang="en-US" sz="1100">
                        <a:effectLst/>
                        <a:latin typeface="Calibri"/>
                        <a:ea typeface="Calibri"/>
                        <a:cs typeface="Arial"/>
                      </a:endParaRPr>
                    </a:p>
                  </a:txBody>
                  <a:tcPr marL="0" marR="0" marT="0" marB="0"/>
                </a:tc>
                <a:tc>
                  <a:txBody>
                    <a:bodyPr/>
                    <a:lstStyle/>
                    <a:p>
                      <a:pPr marL="38100" marR="38100" algn="ctr">
                        <a:lnSpc>
                          <a:spcPct val="115000"/>
                        </a:lnSpc>
                        <a:spcAft>
                          <a:spcPts val="0"/>
                        </a:spcAft>
                      </a:pPr>
                      <a:r>
                        <a:rPr lang="en-AU" sz="1200">
                          <a:effectLst/>
                        </a:rPr>
                        <a:t>Df</a:t>
                      </a:r>
                      <a:endParaRPr lang="en-US" sz="1100">
                        <a:effectLst/>
                        <a:latin typeface="Calibri"/>
                        <a:ea typeface="Calibri"/>
                        <a:cs typeface="Arial"/>
                      </a:endParaRPr>
                    </a:p>
                  </a:txBody>
                  <a:tcPr marL="0" marR="0" marT="0" marB="0"/>
                </a:tc>
                <a:tc>
                  <a:txBody>
                    <a:bodyPr/>
                    <a:lstStyle/>
                    <a:p>
                      <a:pPr marL="38100" marR="38100" algn="ctr">
                        <a:lnSpc>
                          <a:spcPct val="115000"/>
                        </a:lnSpc>
                        <a:spcAft>
                          <a:spcPts val="0"/>
                        </a:spcAft>
                      </a:pPr>
                      <a:r>
                        <a:rPr lang="en-AU" sz="1200">
                          <a:effectLst/>
                        </a:rPr>
                        <a:t>Mean Square</a:t>
                      </a:r>
                      <a:endParaRPr lang="en-US" sz="1100">
                        <a:effectLst/>
                        <a:latin typeface="Calibri"/>
                        <a:ea typeface="Calibri"/>
                        <a:cs typeface="Arial"/>
                      </a:endParaRPr>
                    </a:p>
                  </a:txBody>
                  <a:tcPr marL="0" marR="0" marT="0" marB="0"/>
                </a:tc>
                <a:tc>
                  <a:txBody>
                    <a:bodyPr/>
                    <a:lstStyle/>
                    <a:p>
                      <a:pPr marL="38100" marR="38100" algn="ctr">
                        <a:lnSpc>
                          <a:spcPct val="115000"/>
                        </a:lnSpc>
                        <a:spcAft>
                          <a:spcPts val="0"/>
                        </a:spcAft>
                      </a:pPr>
                      <a:r>
                        <a:rPr lang="en-AU" sz="1200">
                          <a:effectLst/>
                        </a:rPr>
                        <a:t>F</a:t>
                      </a:r>
                      <a:endParaRPr lang="en-US" sz="1100">
                        <a:effectLst/>
                        <a:latin typeface="Calibri"/>
                        <a:ea typeface="Calibri"/>
                        <a:cs typeface="Arial"/>
                      </a:endParaRPr>
                    </a:p>
                  </a:txBody>
                  <a:tcPr marL="0" marR="0" marT="0" marB="0"/>
                </a:tc>
                <a:tc>
                  <a:txBody>
                    <a:bodyPr/>
                    <a:lstStyle/>
                    <a:p>
                      <a:pPr marL="38100" marR="38100" algn="ctr">
                        <a:lnSpc>
                          <a:spcPct val="115000"/>
                        </a:lnSpc>
                        <a:spcAft>
                          <a:spcPts val="0"/>
                        </a:spcAft>
                      </a:pPr>
                      <a:r>
                        <a:rPr lang="en-AU" sz="1200">
                          <a:effectLst/>
                        </a:rPr>
                        <a:t>Sig.</a:t>
                      </a:r>
                      <a:endParaRPr lang="en-US" sz="1100">
                        <a:effectLst/>
                        <a:latin typeface="Calibri"/>
                        <a:ea typeface="Calibri"/>
                        <a:cs typeface="Arial"/>
                      </a:endParaRPr>
                    </a:p>
                  </a:txBody>
                  <a:tcPr marL="0" marR="0" marT="0" marB="0"/>
                </a:tc>
              </a:tr>
              <a:tr h="502511">
                <a:tc rowSpan="3">
                  <a:txBody>
                    <a:bodyPr/>
                    <a:lstStyle/>
                    <a:p>
                      <a:pPr marL="38100" marR="38100">
                        <a:lnSpc>
                          <a:spcPct val="115000"/>
                        </a:lnSpc>
                        <a:spcAft>
                          <a:spcPts val="0"/>
                        </a:spcAft>
                      </a:pPr>
                      <a:r>
                        <a:rPr lang="en-AU" sz="1200">
                          <a:effectLst/>
                        </a:rPr>
                        <a:t>1</a:t>
                      </a:r>
                      <a:endParaRPr lang="en-US" sz="1100">
                        <a:effectLst/>
                        <a:latin typeface="Calibri"/>
                        <a:ea typeface="Calibri"/>
                        <a:cs typeface="Arial"/>
                      </a:endParaRPr>
                    </a:p>
                  </a:txBody>
                  <a:tcPr marL="0" marR="0" marT="0" marB="0" anchor="ctr"/>
                </a:tc>
                <a:tc>
                  <a:txBody>
                    <a:bodyPr/>
                    <a:lstStyle/>
                    <a:p>
                      <a:pPr marL="38100" marR="38100">
                        <a:lnSpc>
                          <a:spcPct val="115000"/>
                        </a:lnSpc>
                        <a:spcAft>
                          <a:spcPts val="0"/>
                        </a:spcAft>
                      </a:pPr>
                      <a:r>
                        <a:rPr lang="en-AU" sz="1200">
                          <a:effectLst/>
                        </a:rPr>
                        <a:t>Regression</a:t>
                      </a:r>
                      <a:endParaRPr lang="en-US" sz="1100">
                        <a:effectLst/>
                        <a:latin typeface="Calibri"/>
                        <a:ea typeface="Calibri"/>
                        <a:cs typeface="Arial"/>
                      </a:endParaRPr>
                    </a:p>
                  </a:txBody>
                  <a:tcPr marL="0" marR="0" marT="0" marB="0" anchor="ctr"/>
                </a:tc>
                <a:tc>
                  <a:txBody>
                    <a:bodyPr/>
                    <a:lstStyle/>
                    <a:p>
                      <a:pPr marL="38100" marR="38100" algn="r">
                        <a:lnSpc>
                          <a:spcPct val="115000"/>
                        </a:lnSpc>
                        <a:spcAft>
                          <a:spcPts val="0"/>
                        </a:spcAft>
                      </a:pPr>
                      <a:r>
                        <a:rPr lang="en-AU" sz="1200">
                          <a:effectLst/>
                        </a:rPr>
                        <a:t>3305.913</a:t>
                      </a:r>
                      <a:endParaRPr lang="en-US" sz="1100">
                        <a:effectLst/>
                        <a:latin typeface="Calibri"/>
                        <a:ea typeface="Calibri"/>
                        <a:cs typeface="Arial"/>
                      </a:endParaRPr>
                    </a:p>
                  </a:txBody>
                  <a:tcPr marL="0" marR="0" marT="0" marB="0" anchor="ctr"/>
                </a:tc>
                <a:tc>
                  <a:txBody>
                    <a:bodyPr/>
                    <a:lstStyle/>
                    <a:p>
                      <a:pPr marL="38100" marR="38100" algn="r">
                        <a:lnSpc>
                          <a:spcPct val="115000"/>
                        </a:lnSpc>
                        <a:spcAft>
                          <a:spcPts val="0"/>
                        </a:spcAft>
                      </a:pPr>
                      <a:r>
                        <a:rPr lang="en-AU" sz="1200">
                          <a:effectLst/>
                        </a:rPr>
                        <a:t>2</a:t>
                      </a:r>
                      <a:endParaRPr lang="en-US" sz="1100">
                        <a:effectLst/>
                        <a:latin typeface="Calibri"/>
                        <a:ea typeface="Calibri"/>
                        <a:cs typeface="Arial"/>
                      </a:endParaRPr>
                    </a:p>
                  </a:txBody>
                  <a:tcPr marL="0" marR="0" marT="0" marB="0" anchor="ctr"/>
                </a:tc>
                <a:tc>
                  <a:txBody>
                    <a:bodyPr/>
                    <a:lstStyle/>
                    <a:p>
                      <a:pPr marL="38100" marR="38100" algn="r">
                        <a:lnSpc>
                          <a:spcPct val="115000"/>
                        </a:lnSpc>
                        <a:spcAft>
                          <a:spcPts val="0"/>
                        </a:spcAft>
                      </a:pPr>
                      <a:r>
                        <a:rPr lang="en-AU" sz="1200">
                          <a:effectLst/>
                        </a:rPr>
                        <a:t>1652.956</a:t>
                      </a:r>
                      <a:endParaRPr lang="en-US" sz="1100">
                        <a:effectLst/>
                        <a:latin typeface="Calibri"/>
                        <a:ea typeface="Calibri"/>
                        <a:cs typeface="Arial"/>
                      </a:endParaRPr>
                    </a:p>
                  </a:txBody>
                  <a:tcPr marL="0" marR="0" marT="0" marB="0" anchor="ctr"/>
                </a:tc>
                <a:tc>
                  <a:txBody>
                    <a:bodyPr/>
                    <a:lstStyle/>
                    <a:p>
                      <a:pPr marL="38100" marR="38100" algn="r">
                        <a:lnSpc>
                          <a:spcPct val="115000"/>
                        </a:lnSpc>
                        <a:spcAft>
                          <a:spcPts val="0"/>
                        </a:spcAft>
                      </a:pPr>
                      <a:r>
                        <a:rPr lang="en-AU" sz="1200">
                          <a:effectLst/>
                        </a:rPr>
                        <a:t>11.418</a:t>
                      </a:r>
                      <a:endParaRPr lang="en-US" sz="1100">
                        <a:effectLst/>
                        <a:latin typeface="Calibri"/>
                        <a:ea typeface="Calibri"/>
                        <a:cs typeface="Arial"/>
                      </a:endParaRPr>
                    </a:p>
                  </a:txBody>
                  <a:tcPr marL="0" marR="0" marT="0" marB="0" anchor="ctr"/>
                </a:tc>
                <a:tc>
                  <a:txBody>
                    <a:bodyPr/>
                    <a:lstStyle/>
                    <a:p>
                      <a:pPr marL="38100" marR="38100" algn="r">
                        <a:lnSpc>
                          <a:spcPct val="115000"/>
                        </a:lnSpc>
                        <a:spcAft>
                          <a:spcPts val="0"/>
                        </a:spcAft>
                      </a:pPr>
                      <a:r>
                        <a:rPr lang="en-AU" sz="1200">
                          <a:effectLst/>
                        </a:rPr>
                        <a:t>.000</a:t>
                      </a:r>
                      <a:r>
                        <a:rPr lang="en-AU" sz="1200" baseline="30000">
                          <a:effectLst/>
                        </a:rPr>
                        <a:t>b</a:t>
                      </a:r>
                      <a:endParaRPr lang="en-US" sz="1100">
                        <a:effectLst/>
                        <a:latin typeface="Calibri"/>
                        <a:ea typeface="Calibri"/>
                        <a:cs typeface="Arial"/>
                      </a:endParaRPr>
                    </a:p>
                  </a:txBody>
                  <a:tcPr marL="0" marR="0" marT="0" marB="0" anchor="ctr"/>
                </a:tc>
              </a:tr>
              <a:tr h="241409">
                <a:tc vMerge="1">
                  <a:txBody>
                    <a:bodyPr/>
                    <a:lstStyle/>
                    <a:p>
                      <a:endParaRPr lang="en-US"/>
                    </a:p>
                  </a:txBody>
                  <a:tcPr/>
                </a:tc>
                <a:tc>
                  <a:txBody>
                    <a:bodyPr/>
                    <a:lstStyle/>
                    <a:p>
                      <a:pPr marL="38100" marR="38100">
                        <a:lnSpc>
                          <a:spcPct val="115000"/>
                        </a:lnSpc>
                        <a:spcAft>
                          <a:spcPts val="0"/>
                        </a:spcAft>
                      </a:pPr>
                      <a:r>
                        <a:rPr lang="en-AU" sz="1200">
                          <a:effectLst/>
                        </a:rPr>
                        <a:t>Residual</a:t>
                      </a:r>
                      <a:endParaRPr lang="en-US" sz="1100">
                        <a:effectLst/>
                        <a:latin typeface="Calibri"/>
                        <a:ea typeface="Calibri"/>
                        <a:cs typeface="Arial"/>
                      </a:endParaRPr>
                    </a:p>
                  </a:txBody>
                  <a:tcPr marL="0" marR="0" marT="0" marB="0" anchor="ctr"/>
                </a:tc>
                <a:tc>
                  <a:txBody>
                    <a:bodyPr/>
                    <a:lstStyle/>
                    <a:p>
                      <a:pPr marL="38100" marR="38100" algn="r">
                        <a:lnSpc>
                          <a:spcPct val="115000"/>
                        </a:lnSpc>
                        <a:spcAft>
                          <a:spcPts val="0"/>
                        </a:spcAft>
                      </a:pPr>
                      <a:r>
                        <a:rPr lang="en-AU" sz="1200">
                          <a:effectLst/>
                        </a:rPr>
                        <a:t>7383.421</a:t>
                      </a:r>
                      <a:endParaRPr lang="en-US" sz="1100">
                        <a:effectLst/>
                        <a:latin typeface="Calibri"/>
                        <a:ea typeface="Calibri"/>
                        <a:cs typeface="Arial"/>
                      </a:endParaRPr>
                    </a:p>
                  </a:txBody>
                  <a:tcPr marL="0" marR="0" marT="0" marB="0" anchor="ctr"/>
                </a:tc>
                <a:tc>
                  <a:txBody>
                    <a:bodyPr/>
                    <a:lstStyle/>
                    <a:p>
                      <a:pPr marL="38100" marR="38100" algn="r">
                        <a:lnSpc>
                          <a:spcPct val="115000"/>
                        </a:lnSpc>
                        <a:spcAft>
                          <a:spcPts val="0"/>
                        </a:spcAft>
                      </a:pPr>
                      <a:r>
                        <a:rPr lang="en-AU" sz="1200">
                          <a:effectLst/>
                        </a:rPr>
                        <a:t>51</a:t>
                      </a:r>
                      <a:endParaRPr lang="en-US" sz="1100">
                        <a:effectLst/>
                        <a:latin typeface="Calibri"/>
                        <a:ea typeface="Calibri"/>
                        <a:cs typeface="Arial"/>
                      </a:endParaRPr>
                    </a:p>
                  </a:txBody>
                  <a:tcPr marL="0" marR="0" marT="0" marB="0" anchor="ctr"/>
                </a:tc>
                <a:tc>
                  <a:txBody>
                    <a:bodyPr/>
                    <a:lstStyle/>
                    <a:p>
                      <a:pPr marL="38100" marR="38100" algn="r">
                        <a:lnSpc>
                          <a:spcPct val="115000"/>
                        </a:lnSpc>
                        <a:spcAft>
                          <a:spcPts val="0"/>
                        </a:spcAft>
                      </a:pPr>
                      <a:r>
                        <a:rPr lang="en-AU" sz="1200">
                          <a:effectLst/>
                        </a:rPr>
                        <a:t>144.773</a:t>
                      </a:r>
                      <a:endParaRPr lang="en-US" sz="1100">
                        <a:effectLst/>
                        <a:latin typeface="Calibri"/>
                        <a:ea typeface="Calibri"/>
                        <a:cs typeface="Arial"/>
                      </a:endParaRPr>
                    </a:p>
                  </a:txBody>
                  <a:tcPr marL="0" marR="0" marT="0" marB="0" anchor="ctr"/>
                </a:tc>
                <a:tc>
                  <a:txBody>
                    <a:bodyPr/>
                    <a:lstStyle/>
                    <a:p>
                      <a:pPr>
                        <a:lnSpc>
                          <a:spcPct val="115000"/>
                        </a:lnSpc>
                        <a:spcAft>
                          <a:spcPts val="0"/>
                        </a:spcAft>
                      </a:pPr>
                      <a:r>
                        <a:rPr lang="en-AU" sz="1200">
                          <a:effectLst/>
                        </a:rPr>
                        <a:t> </a:t>
                      </a:r>
                      <a:endParaRPr lang="en-US" sz="1100">
                        <a:effectLst/>
                        <a:latin typeface="Calibri"/>
                        <a:ea typeface="Calibri"/>
                        <a:cs typeface="Arial"/>
                      </a:endParaRPr>
                    </a:p>
                  </a:txBody>
                  <a:tcPr marL="0" marR="0" marT="0" marB="0"/>
                </a:tc>
                <a:tc>
                  <a:txBody>
                    <a:bodyPr/>
                    <a:lstStyle/>
                    <a:p>
                      <a:pPr>
                        <a:lnSpc>
                          <a:spcPct val="115000"/>
                        </a:lnSpc>
                        <a:spcAft>
                          <a:spcPts val="0"/>
                        </a:spcAft>
                      </a:pPr>
                      <a:r>
                        <a:rPr lang="en-AU" sz="1200">
                          <a:effectLst/>
                        </a:rPr>
                        <a:t> </a:t>
                      </a:r>
                      <a:endParaRPr lang="en-US" sz="1100">
                        <a:effectLst/>
                        <a:latin typeface="Calibri"/>
                        <a:ea typeface="Calibri"/>
                        <a:cs typeface="Arial"/>
                      </a:endParaRPr>
                    </a:p>
                  </a:txBody>
                  <a:tcPr marL="0" marR="0" marT="0" marB="0"/>
                </a:tc>
              </a:tr>
              <a:tr h="241409">
                <a:tc vMerge="1">
                  <a:txBody>
                    <a:bodyPr/>
                    <a:lstStyle/>
                    <a:p>
                      <a:endParaRPr lang="en-US"/>
                    </a:p>
                  </a:txBody>
                  <a:tcPr/>
                </a:tc>
                <a:tc>
                  <a:txBody>
                    <a:bodyPr/>
                    <a:lstStyle/>
                    <a:p>
                      <a:pPr marL="38100" marR="38100">
                        <a:lnSpc>
                          <a:spcPct val="115000"/>
                        </a:lnSpc>
                        <a:spcAft>
                          <a:spcPts val="0"/>
                        </a:spcAft>
                      </a:pPr>
                      <a:r>
                        <a:rPr lang="en-AU" sz="1200">
                          <a:effectLst/>
                        </a:rPr>
                        <a:t>Total</a:t>
                      </a:r>
                      <a:endParaRPr lang="en-US" sz="1100">
                        <a:effectLst/>
                        <a:latin typeface="Calibri"/>
                        <a:ea typeface="Calibri"/>
                        <a:cs typeface="Arial"/>
                      </a:endParaRPr>
                    </a:p>
                  </a:txBody>
                  <a:tcPr marL="0" marR="0" marT="0" marB="0" anchor="ctr"/>
                </a:tc>
                <a:tc>
                  <a:txBody>
                    <a:bodyPr/>
                    <a:lstStyle/>
                    <a:p>
                      <a:pPr marL="38100" marR="38100" algn="r">
                        <a:lnSpc>
                          <a:spcPct val="115000"/>
                        </a:lnSpc>
                        <a:spcAft>
                          <a:spcPts val="0"/>
                        </a:spcAft>
                      </a:pPr>
                      <a:r>
                        <a:rPr lang="en-AU" sz="1200">
                          <a:effectLst/>
                        </a:rPr>
                        <a:t>10689.333</a:t>
                      </a:r>
                      <a:endParaRPr lang="en-US" sz="1100">
                        <a:effectLst/>
                        <a:latin typeface="Calibri"/>
                        <a:ea typeface="Calibri"/>
                        <a:cs typeface="Arial"/>
                      </a:endParaRPr>
                    </a:p>
                  </a:txBody>
                  <a:tcPr marL="0" marR="0" marT="0" marB="0" anchor="ctr"/>
                </a:tc>
                <a:tc>
                  <a:txBody>
                    <a:bodyPr/>
                    <a:lstStyle/>
                    <a:p>
                      <a:pPr marL="38100" marR="38100" algn="r">
                        <a:lnSpc>
                          <a:spcPct val="115000"/>
                        </a:lnSpc>
                        <a:spcAft>
                          <a:spcPts val="0"/>
                        </a:spcAft>
                      </a:pPr>
                      <a:r>
                        <a:rPr lang="en-AU" sz="1200">
                          <a:effectLst/>
                        </a:rPr>
                        <a:t>53</a:t>
                      </a:r>
                      <a:endParaRPr lang="en-US" sz="1100">
                        <a:effectLst/>
                        <a:latin typeface="Calibri"/>
                        <a:ea typeface="Calibri"/>
                        <a:cs typeface="Arial"/>
                      </a:endParaRPr>
                    </a:p>
                  </a:txBody>
                  <a:tcPr marL="0" marR="0" marT="0" marB="0" anchor="ctr"/>
                </a:tc>
                <a:tc>
                  <a:txBody>
                    <a:bodyPr/>
                    <a:lstStyle/>
                    <a:p>
                      <a:pPr>
                        <a:lnSpc>
                          <a:spcPct val="115000"/>
                        </a:lnSpc>
                        <a:spcAft>
                          <a:spcPts val="0"/>
                        </a:spcAft>
                      </a:pPr>
                      <a:r>
                        <a:rPr lang="en-AU" sz="1200">
                          <a:effectLst/>
                        </a:rPr>
                        <a:t> </a:t>
                      </a:r>
                      <a:endParaRPr lang="en-US" sz="1100">
                        <a:effectLst/>
                        <a:latin typeface="Calibri"/>
                        <a:ea typeface="Calibri"/>
                        <a:cs typeface="Arial"/>
                      </a:endParaRPr>
                    </a:p>
                  </a:txBody>
                  <a:tcPr marL="0" marR="0" marT="0" marB="0"/>
                </a:tc>
                <a:tc>
                  <a:txBody>
                    <a:bodyPr/>
                    <a:lstStyle/>
                    <a:p>
                      <a:pPr>
                        <a:lnSpc>
                          <a:spcPct val="115000"/>
                        </a:lnSpc>
                        <a:spcAft>
                          <a:spcPts val="0"/>
                        </a:spcAft>
                      </a:pPr>
                      <a:r>
                        <a:rPr lang="en-AU" sz="1200">
                          <a:effectLst/>
                        </a:rPr>
                        <a:t> </a:t>
                      </a:r>
                      <a:endParaRPr lang="en-US" sz="1100">
                        <a:effectLst/>
                        <a:latin typeface="Calibri"/>
                        <a:ea typeface="Calibri"/>
                        <a:cs typeface="Arial"/>
                      </a:endParaRPr>
                    </a:p>
                  </a:txBody>
                  <a:tcPr marL="0" marR="0" marT="0" marB="0"/>
                </a:tc>
                <a:tc>
                  <a:txBody>
                    <a:bodyPr/>
                    <a:lstStyle/>
                    <a:p>
                      <a:pPr>
                        <a:lnSpc>
                          <a:spcPct val="115000"/>
                        </a:lnSpc>
                        <a:spcAft>
                          <a:spcPts val="0"/>
                        </a:spcAft>
                      </a:pPr>
                      <a:r>
                        <a:rPr lang="en-AU" sz="1200">
                          <a:effectLst/>
                        </a:rPr>
                        <a:t> </a:t>
                      </a:r>
                      <a:endParaRPr lang="en-US" sz="1100">
                        <a:effectLst/>
                        <a:latin typeface="Calibri"/>
                        <a:ea typeface="Calibri"/>
                        <a:cs typeface="Arial"/>
                      </a:endParaRPr>
                    </a:p>
                  </a:txBody>
                  <a:tcPr marL="0" marR="0" marT="0" marB="0"/>
                </a:tc>
              </a:tr>
              <a:tr h="241409">
                <a:tc gridSpan="7">
                  <a:txBody>
                    <a:bodyPr/>
                    <a:lstStyle/>
                    <a:p>
                      <a:pPr marL="38100" marR="38100">
                        <a:lnSpc>
                          <a:spcPct val="115000"/>
                        </a:lnSpc>
                        <a:spcAft>
                          <a:spcPts val="0"/>
                        </a:spcAft>
                      </a:pPr>
                      <a:r>
                        <a:rPr lang="en-AU" sz="1200">
                          <a:effectLst/>
                        </a:rPr>
                        <a:t>a. Dependent Variable: MINAT BELAJAR</a:t>
                      </a:r>
                      <a:endParaRPr lang="en-US" sz="1100">
                        <a:effectLst/>
                        <a:latin typeface="Calibri"/>
                        <a:ea typeface="Calibri"/>
                        <a:cs typeface="Arial"/>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409">
                <a:tc gridSpan="7">
                  <a:txBody>
                    <a:bodyPr/>
                    <a:lstStyle/>
                    <a:p>
                      <a:pPr marL="38100" marR="38100">
                        <a:lnSpc>
                          <a:spcPct val="115000"/>
                        </a:lnSpc>
                        <a:spcAft>
                          <a:spcPts val="0"/>
                        </a:spcAft>
                      </a:pPr>
                      <a:r>
                        <a:rPr lang="en-AU" sz="1200" dirty="0">
                          <a:effectLst/>
                        </a:rPr>
                        <a:t>b. Predictors: (Constant), PELAYANAN PERPUSTAKAAN, KETERSEDIAAN SARANA TIK</a:t>
                      </a:r>
                      <a:endParaRPr lang="en-US" sz="1100" dirty="0">
                        <a:effectLst/>
                        <a:latin typeface="Calibri"/>
                        <a:ea typeface="Calibri"/>
                        <a:cs typeface="Arial"/>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le 4"/>
          <p:cNvSpPr/>
          <p:nvPr/>
        </p:nvSpPr>
        <p:spPr>
          <a:xfrm>
            <a:off x="838200" y="4191000"/>
            <a:ext cx="7162800" cy="1524000"/>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id-ID" sz="1600" dirty="0"/>
              <a:t>Di ketahui nilai signifikan adalah 0.000 </a:t>
            </a:r>
            <a:r>
              <a:rPr lang="en-AU" sz="1600" dirty="0"/>
              <a:t>&lt; 0,05</a:t>
            </a:r>
            <a:r>
              <a:rPr lang="id-ID" sz="1600" dirty="0"/>
              <a:t> sehingga dapat disimpulkan bahwa adanya hubungan linear antara variabel X dan Y dengan melihat signifikansi </a:t>
            </a:r>
            <a:r>
              <a:rPr lang="id-ID" sz="1600" dirty="0" smtClean="0"/>
              <a:t>linier</a:t>
            </a:r>
            <a:endParaRPr lang="en-US" sz="1600" dirty="0"/>
          </a:p>
          <a:p>
            <a:pPr algn="ctr"/>
            <a:endParaRPr lang="en-US" sz="1600" b="1" dirty="0"/>
          </a:p>
        </p:txBody>
      </p:sp>
    </p:spTree>
    <p:extLst>
      <p:ext uri="{BB962C8B-B14F-4D97-AF65-F5344CB8AC3E}">
        <p14:creationId xmlns:p14="http://schemas.microsoft.com/office/powerpoint/2010/main" val="37596548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009442" y="381000"/>
            <a:ext cx="7125113" cy="924475"/>
          </a:xfrm>
        </p:spPr>
        <p:txBody>
          <a:bodyPr/>
          <a:lstStyle/>
          <a:p>
            <a:pPr lvl="0" algn="ctr"/>
            <a:r>
              <a:rPr lang="en-AU" dirty="0" err="1"/>
              <a:t>Uji</a:t>
            </a:r>
            <a:r>
              <a:rPr lang="id-ID" dirty="0"/>
              <a:t> </a:t>
            </a:r>
            <a:r>
              <a:rPr lang="id-ID" dirty="0" smtClean="0"/>
              <a:t>Autokorelasi</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552080151"/>
              </p:ext>
            </p:extLst>
          </p:nvPr>
        </p:nvGraphicFramePr>
        <p:xfrm>
          <a:off x="1009650" y="1399728"/>
          <a:ext cx="7124699" cy="1261872"/>
        </p:xfrm>
        <a:graphic>
          <a:graphicData uri="http://schemas.openxmlformats.org/drawingml/2006/table">
            <a:tbl>
              <a:tblPr>
                <a:tableStyleId>{5C22544A-7EE6-4342-B048-85BDC9FD1C3A}</a:tableStyleId>
              </a:tblPr>
              <a:tblGrid>
                <a:gridCol w="765193"/>
                <a:gridCol w="988908"/>
                <a:gridCol w="1048756"/>
                <a:gridCol w="1440614"/>
                <a:gridCol w="1440614"/>
                <a:gridCol w="1440614"/>
              </a:tblGrid>
              <a:tr h="0">
                <a:tc gridSpan="6">
                  <a:txBody>
                    <a:bodyPr/>
                    <a:lstStyle/>
                    <a:p>
                      <a:pPr marL="38100" marR="38100" algn="ctr">
                        <a:lnSpc>
                          <a:spcPct val="115000"/>
                        </a:lnSpc>
                        <a:spcAft>
                          <a:spcPts val="0"/>
                        </a:spcAft>
                      </a:pPr>
                      <a:r>
                        <a:rPr lang="en-AU" sz="1200" dirty="0">
                          <a:effectLst/>
                        </a:rPr>
                        <a:t>Model </a:t>
                      </a:r>
                      <a:r>
                        <a:rPr lang="en-AU" sz="1200" dirty="0" err="1">
                          <a:effectLst/>
                        </a:rPr>
                        <a:t>Summary</a:t>
                      </a:r>
                      <a:r>
                        <a:rPr lang="en-AU" sz="1200" baseline="30000" dirty="0" err="1">
                          <a:effectLst/>
                        </a:rPr>
                        <a:t>b</a:t>
                      </a:r>
                      <a:endParaRPr lang="en-US" sz="1100" dirty="0">
                        <a:effectLst/>
                        <a:latin typeface="Calibri"/>
                        <a:ea typeface="Calibri"/>
                        <a:cs typeface="Arial"/>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38100" marR="38100">
                        <a:lnSpc>
                          <a:spcPct val="115000"/>
                        </a:lnSpc>
                        <a:spcAft>
                          <a:spcPts val="0"/>
                        </a:spcAft>
                      </a:pPr>
                      <a:r>
                        <a:rPr lang="en-AU" sz="1200">
                          <a:effectLst/>
                        </a:rPr>
                        <a:t>Model</a:t>
                      </a:r>
                      <a:endParaRPr lang="en-US" sz="1100">
                        <a:effectLst/>
                        <a:latin typeface="Calibri"/>
                        <a:ea typeface="Calibri"/>
                        <a:cs typeface="Arial"/>
                      </a:endParaRPr>
                    </a:p>
                  </a:txBody>
                  <a:tcPr marL="0" marR="0" marT="0" marB="0"/>
                </a:tc>
                <a:tc>
                  <a:txBody>
                    <a:bodyPr/>
                    <a:lstStyle/>
                    <a:p>
                      <a:pPr marL="38100" marR="38100" algn="ctr">
                        <a:lnSpc>
                          <a:spcPct val="115000"/>
                        </a:lnSpc>
                        <a:spcAft>
                          <a:spcPts val="0"/>
                        </a:spcAft>
                      </a:pPr>
                      <a:r>
                        <a:rPr lang="en-AU" sz="1200">
                          <a:effectLst/>
                        </a:rPr>
                        <a:t>R</a:t>
                      </a:r>
                      <a:endParaRPr lang="en-US" sz="1100">
                        <a:effectLst/>
                        <a:latin typeface="Calibri"/>
                        <a:ea typeface="Calibri"/>
                        <a:cs typeface="Arial"/>
                      </a:endParaRPr>
                    </a:p>
                  </a:txBody>
                  <a:tcPr marL="0" marR="0" marT="0" marB="0"/>
                </a:tc>
                <a:tc>
                  <a:txBody>
                    <a:bodyPr/>
                    <a:lstStyle/>
                    <a:p>
                      <a:pPr marL="38100" marR="38100" algn="ctr">
                        <a:lnSpc>
                          <a:spcPct val="115000"/>
                        </a:lnSpc>
                        <a:spcAft>
                          <a:spcPts val="0"/>
                        </a:spcAft>
                      </a:pPr>
                      <a:r>
                        <a:rPr lang="en-AU" sz="1200">
                          <a:effectLst/>
                        </a:rPr>
                        <a:t>R Square</a:t>
                      </a:r>
                      <a:endParaRPr lang="en-US" sz="1100">
                        <a:effectLst/>
                        <a:latin typeface="Calibri"/>
                        <a:ea typeface="Calibri"/>
                        <a:cs typeface="Arial"/>
                      </a:endParaRPr>
                    </a:p>
                  </a:txBody>
                  <a:tcPr marL="0" marR="0" marT="0" marB="0"/>
                </a:tc>
                <a:tc>
                  <a:txBody>
                    <a:bodyPr/>
                    <a:lstStyle/>
                    <a:p>
                      <a:pPr marL="38100" marR="38100" algn="ctr">
                        <a:lnSpc>
                          <a:spcPct val="115000"/>
                        </a:lnSpc>
                        <a:spcAft>
                          <a:spcPts val="0"/>
                        </a:spcAft>
                      </a:pPr>
                      <a:r>
                        <a:rPr lang="en-AU" sz="1200">
                          <a:effectLst/>
                        </a:rPr>
                        <a:t>Adjusted R Square</a:t>
                      </a:r>
                      <a:endParaRPr lang="en-US" sz="1100">
                        <a:effectLst/>
                        <a:latin typeface="Calibri"/>
                        <a:ea typeface="Calibri"/>
                        <a:cs typeface="Arial"/>
                      </a:endParaRPr>
                    </a:p>
                  </a:txBody>
                  <a:tcPr marL="0" marR="0" marT="0" marB="0"/>
                </a:tc>
                <a:tc>
                  <a:txBody>
                    <a:bodyPr/>
                    <a:lstStyle/>
                    <a:p>
                      <a:pPr marL="38100" marR="38100" algn="ctr">
                        <a:lnSpc>
                          <a:spcPct val="115000"/>
                        </a:lnSpc>
                        <a:spcAft>
                          <a:spcPts val="0"/>
                        </a:spcAft>
                      </a:pPr>
                      <a:r>
                        <a:rPr lang="en-AU" sz="1200">
                          <a:effectLst/>
                        </a:rPr>
                        <a:t>Std. Error of the Estimate</a:t>
                      </a:r>
                      <a:endParaRPr lang="en-US" sz="1100">
                        <a:effectLst/>
                        <a:latin typeface="Calibri"/>
                        <a:ea typeface="Calibri"/>
                        <a:cs typeface="Arial"/>
                      </a:endParaRPr>
                    </a:p>
                  </a:txBody>
                  <a:tcPr marL="0" marR="0" marT="0" marB="0"/>
                </a:tc>
                <a:tc>
                  <a:txBody>
                    <a:bodyPr/>
                    <a:lstStyle/>
                    <a:p>
                      <a:pPr marL="38100" marR="38100" algn="ctr">
                        <a:lnSpc>
                          <a:spcPct val="115000"/>
                        </a:lnSpc>
                        <a:spcAft>
                          <a:spcPts val="0"/>
                        </a:spcAft>
                      </a:pPr>
                      <a:r>
                        <a:rPr lang="en-AU" sz="1200">
                          <a:effectLst/>
                        </a:rPr>
                        <a:t>Durbin-Watson</a:t>
                      </a:r>
                      <a:endParaRPr lang="en-US" sz="1100">
                        <a:effectLst/>
                        <a:latin typeface="Calibri"/>
                        <a:ea typeface="Calibri"/>
                        <a:cs typeface="Arial"/>
                      </a:endParaRPr>
                    </a:p>
                  </a:txBody>
                  <a:tcPr marL="0" marR="0" marT="0" marB="0"/>
                </a:tc>
              </a:tr>
              <a:tr h="0">
                <a:tc>
                  <a:txBody>
                    <a:bodyPr/>
                    <a:lstStyle/>
                    <a:p>
                      <a:pPr marL="38100" marR="38100">
                        <a:lnSpc>
                          <a:spcPct val="115000"/>
                        </a:lnSpc>
                        <a:spcAft>
                          <a:spcPts val="0"/>
                        </a:spcAft>
                      </a:pPr>
                      <a:r>
                        <a:rPr lang="en-AU" sz="1200">
                          <a:effectLst/>
                        </a:rPr>
                        <a:t>1</a:t>
                      </a:r>
                      <a:endParaRPr lang="en-US" sz="1100">
                        <a:effectLst/>
                        <a:latin typeface="Calibri"/>
                        <a:ea typeface="Calibri"/>
                        <a:cs typeface="Arial"/>
                      </a:endParaRPr>
                    </a:p>
                  </a:txBody>
                  <a:tcPr marL="0" marR="0" marT="0" marB="0" anchor="ctr"/>
                </a:tc>
                <a:tc>
                  <a:txBody>
                    <a:bodyPr/>
                    <a:lstStyle/>
                    <a:p>
                      <a:pPr marL="38100" marR="38100" algn="r">
                        <a:lnSpc>
                          <a:spcPct val="115000"/>
                        </a:lnSpc>
                        <a:spcAft>
                          <a:spcPts val="0"/>
                        </a:spcAft>
                      </a:pPr>
                      <a:r>
                        <a:rPr lang="en-AU" sz="1200">
                          <a:effectLst/>
                        </a:rPr>
                        <a:t>.556</a:t>
                      </a:r>
                      <a:r>
                        <a:rPr lang="en-AU" sz="1200" baseline="30000">
                          <a:effectLst/>
                        </a:rPr>
                        <a:t>a</a:t>
                      </a:r>
                      <a:endParaRPr lang="en-US" sz="1100">
                        <a:effectLst/>
                        <a:latin typeface="Calibri"/>
                        <a:ea typeface="Calibri"/>
                        <a:cs typeface="Arial"/>
                      </a:endParaRPr>
                    </a:p>
                  </a:txBody>
                  <a:tcPr marL="0" marR="0" marT="0" marB="0"/>
                </a:tc>
                <a:tc>
                  <a:txBody>
                    <a:bodyPr/>
                    <a:lstStyle/>
                    <a:p>
                      <a:pPr marL="38100" marR="38100" algn="r">
                        <a:lnSpc>
                          <a:spcPct val="115000"/>
                        </a:lnSpc>
                        <a:spcAft>
                          <a:spcPts val="0"/>
                        </a:spcAft>
                      </a:pPr>
                      <a:r>
                        <a:rPr lang="en-AU" sz="1200">
                          <a:effectLst/>
                        </a:rPr>
                        <a:t>.309</a:t>
                      </a:r>
                      <a:endParaRPr lang="en-US" sz="1100">
                        <a:effectLst/>
                        <a:latin typeface="Calibri"/>
                        <a:ea typeface="Calibri"/>
                        <a:cs typeface="Arial"/>
                      </a:endParaRPr>
                    </a:p>
                  </a:txBody>
                  <a:tcPr marL="0" marR="0" marT="0" marB="0"/>
                </a:tc>
                <a:tc>
                  <a:txBody>
                    <a:bodyPr/>
                    <a:lstStyle/>
                    <a:p>
                      <a:pPr marL="38100" marR="38100" algn="r">
                        <a:lnSpc>
                          <a:spcPct val="115000"/>
                        </a:lnSpc>
                        <a:spcAft>
                          <a:spcPts val="0"/>
                        </a:spcAft>
                      </a:pPr>
                      <a:r>
                        <a:rPr lang="en-AU" sz="1200">
                          <a:effectLst/>
                        </a:rPr>
                        <a:t>.282</a:t>
                      </a:r>
                      <a:endParaRPr lang="en-US" sz="1100">
                        <a:effectLst/>
                        <a:latin typeface="Calibri"/>
                        <a:ea typeface="Calibri"/>
                        <a:cs typeface="Arial"/>
                      </a:endParaRPr>
                    </a:p>
                  </a:txBody>
                  <a:tcPr marL="0" marR="0" marT="0" marB="0"/>
                </a:tc>
                <a:tc>
                  <a:txBody>
                    <a:bodyPr/>
                    <a:lstStyle/>
                    <a:p>
                      <a:pPr marL="38100" marR="38100" algn="r">
                        <a:lnSpc>
                          <a:spcPct val="115000"/>
                        </a:lnSpc>
                        <a:spcAft>
                          <a:spcPts val="0"/>
                        </a:spcAft>
                      </a:pPr>
                      <a:r>
                        <a:rPr lang="en-AU" sz="1200">
                          <a:effectLst/>
                        </a:rPr>
                        <a:t>12.03216</a:t>
                      </a:r>
                      <a:endParaRPr lang="en-US" sz="1100">
                        <a:effectLst/>
                        <a:latin typeface="Calibri"/>
                        <a:ea typeface="Calibri"/>
                        <a:cs typeface="Arial"/>
                      </a:endParaRPr>
                    </a:p>
                  </a:txBody>
                  <a:tcPr marL="0" marR="0" marT="0" marB="0"/>
                </a:tc>
                <a:tc>
                  <a:txBody>
                    <a:bodyPr/>
                    <a:lstStyle/>
                    <a:p>
                      <a:pPr marL="38100" marR="38100" algn="r">
                        <a:lnSpc>
                          <a:spcPct val="115000"/>
                        </a:lnSpc>
                        <a:spcAft>
                          <a:spcPts val="0"/>
                        </a:spcAft>
                      </a:pPr>
                      <a:r>
                        <a:rPr lang="en-AU" sz="1200">
                          <a:effectLst/>
                        </a:rPr>
                        <a:t>1.336</a:t>
                      </a:r>
                      <a:endParaRPr lang="en-US" sz="1100">
                        <a:effectLst/>
                        <a:latin typeface="Calibri"/>
                        <a:ea typeface="Calibri"/>
                        <a:cs typeface="Arial"/>
                      </a:endParaRPr>
                    </a:p>
                  </a:txBody>
                  <a:tcPr marL="0" marR="0" marT="0" marB="0"/>
                </a:tc>
              </a:tr>
              <a:tr h="0">
                <a:tc gridSpan="6">
                  <a:txBody>
                    <a:bodyPr/>
                    <a:lstStyle/>
                    <a:p>
                      <a:pPr marL="38100" marR="38100">
                        <a:lnSpc>
                          <a:spcPct val="115000"/>
                        </a:lnSpc>
                        <a:spcAft>
                          <a:spcPts val="0"/>
                        </a:spcAft>
                      </a:pPr>
                      <a:r>
                        <a:rPr lang="en-AU" sz="1200">
                          <a:effectLst/>
                        </a:rPr>
                        <a:t>a. Predictors: (Constant), pelayanan perpus, sarana TIK</a:t>
                      </a:r>
                      <a:endParaRPr lang="en-US" sz="1100">
                        <a:effectLst/>
                        <a:latin typeface="Calibri"/>
                        <a:ea typeface="Calibri"/>
                        <a:cs typeface="Arial"/>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6">
                  <a:txBody>
                    <a:bodyPr/>
                    <a:lstStyle/>
                    <a:p>
                      <a:pPr marL="38100" marR="38100">
                        <a:lnSpc>
                          <a:spcPct val="115000"/>
                        </a:lnSpc>
                        <a:spcAft>
                          <a:spcPts val="0"/>
                        </a:spcAft>
                      </a:pPr>
                      <a:r>
                        <a:rPr lang="en-AU" sz="1200" dirty="0">
                          <a:effectLst/>
                        </a:rPr>
                        <a:t>b. Dependent Variable: </a:t>
                      </a:r>
                      <a:r>
                        <a:rPr lang="en-AU" sz="1200" dirty="0" err="1">
                          <a:effectLst/>
                        </a:rPr>
                        <a:t>minat</a:t>
                      </a:r>
                      <a:r>
                        <a:rPr lang="en-AU" sz="1200" dirty="0">
                          <a:effectLst/>
                        </a:rPr>
                        <a:t> </a:t>
                      </a:r>
                      <a:r>
                        <a:rPr lang="en-AU" sz="1200" dirty="0" err="1">
                          <a:effectLst/>
                        </a:rPr>
                        <a:t>belajar</a:t>
                      </a:r>
                      <a:endParaRPr lang="en-US" sz="1100" dirty="0">
                        <a:effectLst/>
                        <a:latin typeface="Calibri"/>
                        <a:ea typeface="Calibri"/>
                        <a:cs typeface="Arial"/>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40638514"/>
              </p:ext>
            </p:extLst>
          </p:nvPr>
        </p:nvGraphicFramePr>
        <p:xfrm>
          <a:off x="1982788" y="2819400"/>
          <a:ext cx="5177155" cy="420624"/>
        </p:xfrm>
        <a:graphic>
          <a:graphicData uri="http://schemas.openxmlformats.org/drawingml/2006/table">
            <a:tbl>
              <a:tblPr firstRow="1" firstCol="1" bandRow="1">
                <a:tableStyleId>{5C22544A-7EE6-4342-B048-85BDC9FD1C3A}</a:tableStyleId>
              </a:tblPr>
              <a:tblGrid>
                <a:gridCol w="1035050"/>
                <a:gridCol w="1035050"/>
                <a:gridCol w="1035685"/>
                <a:gridCol w="1035685"/>
                <a:gridCol w="1035685"/>
              </a:tblGrid>
              <a:tr h="0">
                <a:tc>
                  <a:txBody>
                    <a:bodyPr/>
                    <a:lstStyle/>
                    <a:p>
                      <a:pPr>
                        <a:lnSpc>
                          <a:spcPct val="115000"/>
                        </a:lnSpc>
                        <a:spcAft>
                          <a:spcPts val="0"/>
                        </a:spcAft>
                      </a:pPr>
                      <a:r>
                        <a:rPr lang="id-ID" sz="1200">
                          <a:effectLst/>
                        </a:rPr>
                        <a:t>d</a:t>
                      </a:r>
                      <a:endParaRPr lang="en-US" sz="1100">
                        <a:effectLst/>
                        <a:latin typeface="Calibri"/>
                        <a:ea typeface="Calibri"/>
                        <a:cs typeface="Arial"/>
                      </a:endParaRPr>
                    </a:p>
                  </a:txBody>
                  <a:tcPr marL="68580" marR="68580" marT="0" marB="0"/>
                </a:tc>
                <a:tc>
                  <a:txBody>
                    <a:bodyPr/>
                    <a:lstStyle/>
                    <a:p>
                      <a:pPr>
                        <a:lnSpc>
                          <a:spcPct val="115000"/>
                        </a:lnSpc>
                        <a:spcAft>
                          <a:spcPts val="0"/>
                        </a:spcAft>
                      </a:pPr>
                      <a:r>
                        <a:rPr lang="id-ID" sz="1200">
                          <a:effectLst/>
                        </a:rPr>
                        <a:t>dL</a:t>
                      </a:r>
                      <a:endParaRPr lang="en-US" sz="1100">
                        <a:effectLst/>
                        <a:latin typeface="Calibri"/>
                        <a:ea typeface="Calibri"/>
                        <a:cs typeface="Arial"/>
                      </a:endParaRPr>
                    </a:p>
                  </a:txBody>
                  <a:tcPr marL="68580" marR="68580" marT="0" marB="0"/>
                </a:tc>
                <a:tc>
                  <a:txBody>
                    <a:bodyPr/>
                    <a:lstStyle/>
                    <a:p>
                      <a:pPr>
                        <a:lnSpc>
                          <a:spcPct val="115000"/>
                        </a:lnSpc>
                        <a:spcAft>
                          <a:spcPts val="0"/>
                        </a:spcAft>
                      </a:pPr>
                      <a:r>
                        <a:rPr lang="id-ID" sz="1200">
                          <a:effectLst/>
                        </a:rPr>
                        <a:t>dU</a:t>
                      </a:r>
                      <a:endParaRPr lang="en-US" sz="1100">
                        <a:effectLst/>
                        <a:latin typeface="Calibri"/>
                        <a:ea typeface="Calibri"/>
                        <a:cs typeface="Arial"/>
                      </a:endParaRPr>
                    </a:p>
                  </a:txBody>
                  <a:tcPr marL="68580" marR="68580" marT="0" marB="0"/>
                </a:tc>
                <a:tc>
                  <a:txBody>
                    <a:bodyPr/>
                    <a:lstStyle/>
                    <a:p>
                      <a:pPr>
                        <a:lnSpc>
                          <a:spcPct val="115000"/>
                        </a:lnSpc>
                        <a:spcAft>
                          <a:spcPts val="0"/>
                        </a:spcAft>
                      </a:pPr>
                      <a:r>
                        <a:rPr lang="id-ID" sz="1200">
                          <a:effectLst/>
                        </a:rPr>
                        <a:t>4-dL</a:t>
                      </a:r>
                      <a:endParaRPr lang="en-US" sz="1100">
                        <a:effectLst/>
                        <a:latin typeface="Calibri"/>
                        <a:ea typeface="Calibri"/>
                        <a:cs typeface="Arial"/>
                      </a:endParaRPr>
                    </a:p>
                  </a:txBody>
                  <a:tcPr marL="68580" marR="68580" marT="0" marB="0"/>
                </a:tc>
                <a:tc>
                  <a:txBody>
                    <a:bodyPr/>
                    <a:lstStyle/>
                    <a:p>
                      <a:pPr>
                        <a:lnSpc>
                          <a:spcPct val="115000"/>
                        </a:lnSpc>
                        <a:spcAft>
                          <a:spcPts val="0"/>
                        </a:spcAft>
                      </a:pPr>
                      <a:r>
                        <a:rPr lang="id-ID" sz="1200">
                          <a:effectLst/>
                        </a:rPr>
                        <a:t>4-dU</a:t>
                      </a:r>
                      <a:endParaRPr lang="en-US" sz="1100">
                        <a:effectLst/>
                        <a:latin typeface="Calibri"/>
                        <a:ea typeface="Calibri"/>
                        <a:cs typeface="Arial"/>
                      </a:endParaRPr>
                    </a:p>
                  </a:txBody>
                  <a:tcPr marL="68580" marR="68580" marT="0" marB="0"/>
                </a:tc>
              </a:tr>
              <a:tr h="0">
                <a:tc>
                  <a:txBody>
                    <a:bodyPr/>
                    <a:lstStyle/>
                    <a:p>
                      <a:pPr>
                        <a:lnSpc>
                          <a:spcPct val="115000"/>
                        </a:lnSpc>
                        <a:spcAft>
                          <a:spcPts val="0"/>
                        </a:spcAft>
                      </a:pPr>
                      <a:r>
                        <a:rPr lang="id-ID" sz="1200">
                          <a:effectLst/>
                        </a:rPr>
                        <a:t>1.336</a:t>
                      </a:r>
                      <a:endParaRPr lang="en-US" sz="1100">
                        <a:effectLst/>
                        <a:latin typeface="Calibri"/>
                        <a:ea typeface="Calibri"/>
                        <a:cs typeface="Arial"/>
                      </a:endParaRPr>
                    </a:p>
                  </a:txBody>
                  <a:tcPr marL="68580" marR="68580" marT="0" marB="0"/>
                </a:tc>
                <a:tc>
                  <a:txBody>
                    <a:bodyPr/>
                    <a:lstStyle/>
                    <a:p>
                      <a:pPr>
                        <a:lnSpc>
                          <a:spcPct val="115000"/>
                        </a:lnSpc>
                        <a:spcAft>
                          <a:spcPts val="0"/>
                        </a:spcAft>
                      </a:pPr>
                      <a:r>
                        <a:rPr lang="en-AU" sz="1200">
                          <a:effectLst/>
                        </a:rPr>
                        <a:t>1.4851 </a:t>
                      </a:r>
                      <a:endParaRPr lang="en-US" sz="1100">
                        <a:effectLst/>
                        <a:latin typeface="Calibri"/>
                        <a:ea typeface="Calibri"/>
                        <a:cs typeface="Arial"/>
                      </a:endParaRPr>
                    </a:p>
                  </a:txBody>
                  <a:tcPr marL="68580" marR="68580" marT="0" marB="0"/>
                </a:tc>
                <a:tc>
                  <a:txBody>
                    <a:bodyPr/>
                    <a:lstStyle/>
                    <a:p>
                      <a:pPr>
                        <a:lnSpc>
                          <a:spcPct val="115000"/>
                        </a:lnSpc>
                        <a:spcAft>
                          <a:spcPts val="0"/>
                        </a:spcAft>
                      </a:pPr>
                      <a:r>
                        <a:rPr lang="en-AU" sz="1200">
                          <a:effectLst/>
                        </a:rPr>
                        <a:t>1</a:t>
                      </a:r>
                      <a:r>
                        <a:rPr lang="id-ID" sz="1200">
                          <a:effectLst/>
                        </a:rPr>
                        <a:t>,</a:t>
                      </a:r>
                      <a:r>
                        <a:rPr lang="en-AU" sz="1200">
                          <a:effectLst/>
                        </a:rPr>
                        <a:t>6383</a:t>
                      </a:r>
                      <a:endParaRPr lang="en-US" sz="1100">
                        <a:effectLst/>
                        <a:latin typeface="Calibri"/>
                        <a:ea typeface="Calibri"/>
                        <a:cs typeface="Arial"/>
                      </a:endParaRPr>
                    </a:p>
                  </a:txBody>
                  <a:tcPr marL="68580" marR="68580" marT="0" marB="0"/>
                </a:tc>
                <a:tc>
                  <a:txBody>
                    <a:bodyPr/>
                    <a:lstStyle/>
                    <a:p>
                      <a:pPr>
                        <a:lnSpc>
                          <a:spcPct val="115000"/>
                        </a:lnSpc>
                        <a:spcAft>
                          <a:spcPts val="0"/>
                        </a:spcAft>
                      </a:pPr>
                      <a:r>
                        <a:rPr lang="id-ID" sz="1200">
                          <a:effectLst/>
                        </a:rPr>
                        <a:t>2,5149</a:t>
                      </a:r>
                      <a:endParaRPr lang="en-US" sz="1100">
                        <a:effectLst/>
                        <a:latin typeface="Calibri"/>
                        <a:ea typeface="Calibri"/>
                        <a:cs typeface="Arial"/>
                      </a:endParaRPr>
                    </a:p>
                  </a:txBody>
                  <a:tcPr marL="68580" marR="68580" marT="0" marB="0"/>
                </a:tc>
                <a:tc>
                  <a:txBody>
                    <a:bodyPr/>
                    <a:lstStyle/>
                    <a:p>
                      <a:pPr>
                        <a:lnSpc>
                          <a:spcPct val="115000"/>
                        </a:lnSpc>
                        <a:spcAft>
                          <a:spcPts val="0"/>
                        </a:spcAft>
                      </a:pPr>
                      <a:r>
                        <a:rPr lang="id-ID" sz="1200" dirty="0">
                          <a:effectLst/>
                        </a:rPr>
                        <a:t>2,3617</a:t>
                      </a:r>
                      <a:endParaRPr lang="en-US" sz="1100" dirty="0">
                        <a:effectLst/>
                        <a:latin typeface="Calibri"/>
                        <a:ea typeface="Calibri"/>
                        <a:cs typeface="Arial"/>
                      </a:endParaRPr>
                    </a:p>
                  </a:txBody>
                  <a:tcPr marL="68580" marR="68580" marT="0" marB="0"/>
                </a:tc>
              </a:tr>
            </a:tbl>
          </a:graphicData>
        </a:graphic>
      </p:graphicFrame>
      <p:sp>
        <p:nvSpPr>
          <p:cNvPr id="6" name="Rectangle 1"/>
          <p:cNvSpPr>
            <a:spLocks noChangeArrowheads="1"/>
          </p:cNvSpPr>
          <p:nvPr/>
        </p:nvSpPr>
        <p:spPr bwMode="auto">
          <a:xfrm>
            <a:off x="1982788" y="36226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p:nvPr/>
        </p:nvSpPr>
        <p:spPr>
          <a:xfrm>
            <a:off x="533400" y="3352800"/>
            <a:ext cx="7696200" cy="1177925"/>
          </a:xfrm>
          <a:prstGeom prst="rect">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0"/>
              </a:spcAft>
            </a:pPr>
            <a:r>
              <a:rPr lang="id-ID" sz="1600" dirty="0">
                <a:solidFill>
                  <a:srgbClr val="002060"/>
                </a:solidFill>
                <a:latin typeface="Times New Roman"/>
                <a:ea typeface="Calibri"/>
                <a:cs typeface="Arial"/>
              </a:rPr>
              <a:t>Hasil </a:t>
            </a:r>
            <a:endParaRPr lang="en-US" sz="1400" dirty="0">
              <a:solidFill>
                <a:srgbClr val="002060"/>
              </a:solidFill>
              <a:latin typeface="Calibri"/>
              <a:ea typeface="Calibri"/>
              <a:cs typeface="Arial"/>
            </a:endParaRPr>
          </a:p>
          <a:p>
            <a:pPr marL="342900" lvl="0" indent="-342900">
              <a:spcAft>
                <a:spcPts val="0"/>
              </a:spcAft>
              <a:buFont typeface="+mj-lt"/>
              <a:buAutoNum type="arabicPeriod"/>
            </a:pPr>
            <a:r>
              <a:rPr lang="id-ID" sz="1600" dirty="0">
                <a:solidFill>
                  <a:srgbClr val="002060"/>
                </a:solidFill>
                <a:latin typeface="Times New Roman"/>
                <a:ea typeface="Calibri"/>
                <a:cs typeface="Arial"/>
              </a:rPr>
              <a:t>D=1.336 &lt; dL =1.4851</a:t>
            </a:r>
            <a:endParaRPr lang="en-US" sz="1400" dirty="0">
              <a:solidFill>
                <a:srgbClr val="002060"/>
              </a:solidFill>
              <a:latin typeface="Calibri"/>
              <a:ea typeface="Calibri"/>
              <a:cs typeface="Arial"/>
            </a:endParaRPr>
          </a:p>
          <a:p>
            <a:pPr marL="342900" lvl="0" indent="-342900">
              <a:spcAft>
                <a:spcPts val="0"/>
              </a:spcAft>
              <a:buFont typeface="+mj-lt"/>
              <a:buAutoNum type="arabicPeriod"/>
            </a:pPr>
            <a:r>
              <a:rPr lang="id-ID" sz="1600" dirty="0">
                <a:solidFill>
                  <a:srgbClr val="002060"/>
                </a:solidFill>
                <a:latin typeface="Times New Roman"/>
                <a:ea typeface="Calibri"/>
                <a:cs typeface="Arial"/>
              </a:rPr>
              <a:t>dU=2,3617 -  dU=</a:t>
            </a:r>
            <a:r>
              <a:rPr lang="en-AU" sz="1600" dirty="0">
                <a:solidFill>
                  <a:srgbClr val="002060"/>
                </a:solidFill>
                <a:latin typeface="Times New Roman"/>
                <a:ea typeface="Calibri"/>
                <a:cs typeface="Arial"/>
              </a:rPr>
              <a:t>1</a:t>
            </a:r>
            <a:r>
              <a:rPr lang="id-ID" sz="1600" dirty="0">
                <a:solidFill>
                  <a:srgbClr val="002060"/>
                </a:solidFill>
                <a:latin typeface="Times New Roman"/>
                <a:ea typeface="Calibri"/>
                <a:cs typeface="Arial"/>
              </a:rPr>
              <a:t>,</a:t>
            </a:r>
            <a:r>
              <a:rPr lang="en-AU" sz="1600" dirty="0">
                <a:solidFill>
                  <a:srgbClr val="002060"/>
                </a:solidFill>
                <a:latin typeface="Times New Roman"/>
                <a:ea typeface="Calibri"/>
                <a:cs typeface="Arial"/>
              </a:rPr>
              <a:t>6383</a:t>
            </a:r>
            <a:r>
              <a:rPr lang="id-ID" sz="1600" dirty="0">
                <a:solidFill>
                  <a:srgbClr val="002060"/>
                </a:solidFill>
                <a:latin typeface="Times New Roman"/>
                <a:ea typeface="Calibri"/>
                <a:cs typeface="Arial"/>
              </a:rPr>
              <a:t> = 0,7234 berarti D tidak diantara </a:t>
            </a:r>
            <a:r>
              <a:rPr lang="en-AU" sz="1600" dirty="0" err="1">
                <a:solidFill>
                  <a:srgbClr val="002060"/>
                </a:solidFill>
                <a:latin typeface="Times New Roman"/>
                <a:ea typeface="Calibri"/>
                <a:cs typeface="Arial"/>
              </a:rPr>
              <a:t>dU</a:t>
            </a:r>
            <a:r>
              <a:rPr lang="en-AU" sz="1600" dirty="0">
                <a:solidFill>
                  <a:srgbClr val="002060"/>
                </a:solidFill>
                <a:latin typeface="Times New Roman"/>
                <a:ea typeface="Calibri"/>
                <a:cs typeface="Arial"/>
              </a:rPr>
              <a:t> </a:t>
            </a:r>
            <a:r>
              <a:rPr lang="en-AU" sz="1600" dirty="0" err="1">
                <a:solidFill>
                  <a:srgbClr val="002060"/>
                </a:solidFill>
                <a:latin typeface="Times New Roman"/>
                <a:ea typeface="Calibri"/>
                <a:cs typeface="Arial"/>
              </a:rPr>
              <a:t>dan</a:t>
            </a:r>
            <a:r>
              <a:rPr lang="en-AU" sz="1600" dirty="0">
                <a:solidFill>
                  <a:srgbClr val="002060"/>
                </a:solidFill>
                <a:latin typeface="Times New Roman"/>
                <a:ea typeface="Calibri"/>
                <a:cs typeface="Arial"/>
              </a:rPr>
              <a:t>  (4-dU)</a:t>
            </a:r>
            <a:endParaRPr lang="en-US" sz="1400" dirty="0">
              <a:solidFill>
                <a:srgbClr val="002060"/>
              </a:solidFill>
              <a:latin typeface="Calibri"/>
              <a:ea typeface="Calibri"/>
              <a:cs typeface="Arial"/>
            </a:endParaRPr>
          </a:p>
          <a:p>
            <a:pPr marL="342900" lvl="0" indent="-342900">
              <a:spcAft>
                <a:spcPts val="0"/>
              </a:spcAft>
              <a:buFont typeface="+mj-lt"/>
              <a:buAutoNum type="arabicPeriod"/>
            </a:pPr>
            <a:r>
              <a:rPr lang="en-AU" sz="1600" dirty="0">
                <a:solidFill>
                  <a:srgbClr val="002060"/>
                </a:solidFill>
                <a:latin typeface="Times New Roman"/>
                <a:ea typeface="Calibri"/>
                <a:cs typeface="Arial"/>
              </a:rPr>
              <a:t>D </a:t>
            </a:r>
            <a:r>
              <a:rPr lang="id-ID" sz="1600" dirty="0">
                <a:solidFill>
                  <a:srgbClr val="002060"/>
                </a:solidFill>
                <a:latin typeface="Times New Roman"/>
                <a:ea typeface="Calibri"/>
                <a:cs typeface="Arial"/>
              </a:rPr>
              <a:t>tidak </a:t>
            </a:r>
            <a:r>
              <a:rPr lang="en-AU" sz="1600" dirty="0" err="1">
                <a:solidFill>
                  <a:srgbClr val="002060"/>
                </a:solidFill>
                <a:latin typeface="Times New Roman"/>
                <a:ea typeface="Calibri"/>
                <a:cs typeface="Arial"/>
              </a:rPr>
              <a:t>terletak</a:t>
            </a:r>
            <a:r>
              <a:rPr lang="en-AU" sz="1600" dirty="0">
                <a:solidFill>
                  <a:srgbClr val="002060"/>
                </a:solidFill>
                <a:latin typeface="Times New Roman"/>
                <a:ea typeface="Calibri"/>
                <a:cs typeface="Arial"/>
              </a:rPr>
              <a:t> </a:t>
            </a:r>
            <a:r>
              <a:rPr lang="en-AU" sz="1600" dirty="0" err="1">
                <a:solidFill>
                  <a:srgbClr val="002060"/>
                </a:solidFill>
                <a:latin typeface="Times New Roman"/>
                <a:ea typeface="Calibri"/>
                <a:cs typeface="Arial"/>
              </a:rPr>
              <a:t>antara</a:t>
            </a:r>
            <a:r>
              <a:rPr lang="en-AU" sz="1600" dirty="0">
                <a:solidFill>
                  <a:srgbClr val="002060"/>
                </a:solidFill>
                <a:latin typeface="Times New Roman"/>
                <a:ea typeface="Calibri"/>
                <a:cs typeface="Arial"/>
              </a:rPr>
              <a:t> </a:t>
            </a:r>
            <a:r>
              <a:rPr lang="en-AU" sz="1600" dirty="0" err="1">
                <a:solidFill>
                  <a:srgbClr val="002060"/>
                </a:solidFill>
                <a:latin typeface="Times New Roman"/>
                <a:ea typeface="Calibri"/>
                <a:cs typeface="Arial"/>
              </a:rPr>
              <a:t>dL</a:t>
            </a:r>
            <a:r>
              <a:rPr lang="en-AU" sz="1600" dirty="0">
                <a:solidFill>
                  <a:srgbClr val="002060"/>
                </a:solidFill>
                <a:latin typeface="Times New Roman"/>
                <a:ea typeface="Calibri"/>
                <a:cs typeface="Arial"/>
              </a:rPr>
              <a:t> </a:t>
            </a:r>
            <a:r>
              <a:rPr lang="en-AU" sz="1600" dirty="0" err="1">
                <a:solidFill>
                  <a:srgbClr val="002060"/>
                </a:solidFill>
                <a:latin typeface="Times New Roman"/>
                <a:ea typeface="Calibri"/>
                <a:cs typeface="Arial"/>
              </a:rPr>
              <a:t>dan</a:t>
            </a:r>
            <a:r>
              <a:rPr lang="en-AU" sz="1600" dirty="0">
                <a:solidFill>
                  <a:srgbClr val="002060"/>
                </a:solidFill>
                <a:latin typeface="Times New Roman"/>
                <a:ea typeface="Calibri"/>
                <a:cs typeface="Arial"/>
              </a:rPr>
              <a:t> </a:t>
            </a:r>
            <a:r>
              <a:rPr lang="en-AU" sz="1600" dirty="0" err="1">
                <a:solidFill>
                  <a:srgbClr val="002060"/>
                </a:solidFill>
                <a:latin typeface="Times New Roman"/>
                <a:ea typeface="Calibri"/>
                <a:cs typeface="Arial"/>
              </a:rPr>
              <a:t>dU</a:t>
            </a:r>
            <a:r>
              <a:rPr lang="en-AU" sz="1600" dirty="0">
                <a:solidFill>
                  <a:srgbClr val="002060"/>
                </a:solidFill>
                <a:latin typeface="Times New Roman"/>
                <a:ea typeface="Calibri"/>
                <a:cs typeface="Arial"/>
              </a:rPr>
              <a:t> </a:t>
            </a:r>
            <a:r>
              <a:rPr lang="en-AU" sz="1600" dirty="0" err="1">
                <a:solidFill>
                  <a:srgbClr val="002060"/>
                </a:solidFill>
                <a:latin typeface="Times New Roman"/>
                <a:ea typeface="Calibri"/>
                <a:cs typeface="Arial"/>
              </a:rPr>
              <a:t>atau</a:t>
            </a:r>
            <a:r>
              <a:rPr lang="en-AU" sz="1600" dirty="0">
                <a:solidFill>
                  <a:srgbClr val="002060"/>
                </a:solidFill>
                <a:latin typeface="Times New Roman"/>
                <a:ea typeface="Calibri"/>
                <a:cs typeface="Arial"/>
              </a:rPr>
              <a:t> </a:t>
            </a:r>
            <a:r>
              <a:rPr lang="en-AU" sz="1600" dirty="0" err="1">
                <a:solidFill>
                  <a:srgbClr val="002060"/>
                </a:solidFill>
                <a:latin typeface="Times New Roman"/>
                <a:ea typeface="Calibri"/>
                <a:cs typeface="Arial"/>
              </a:rPr>
              <a:t>diantara</a:t>
            </a:r>
            <a:r>
              <a:rPr lang="en-AU" sz="1600" dirty="0">
                <a:solidFill>
                  <a:srgbClr val="002060"/>
                </a:solidFill>
                <a:latin typeface="Times New Roman"/>
                <a:ea typeface="Calibri"/>
                <a:cs typeface="Arial"/>
              </a:rPr>
              <a:t> (4-dU) </a:t>
            </a:r>
            <a:r>
              <a:rPr lang="en-AU" sz="1600" dirty="0" err="1">
                <a:solidFill>
                  <a:srgbClr val="002060"/>
                </a:solidFill>
                <a:latin typeface="Times New Roman"/>
                <a:ea typeface="Calibri"/>
                <a:cs typeface="Arial"/>
              </a:rPr>
              <a:t>dan</a:t>
            </a:r>
            <a:r>
              <a:rPr lang="en-AU" sz="1600" dirty="0">
                <a:solidFill>
                  <a:srgbClr val="002060"/>
                </a:solidFill>
                <a:latin typeface="Times New Roman"/>
                <a:ea typeface="Calibri"/>
                <a:cs typeface="Arial"/>
              </a:rPr>
              <a:t> (4-dL</a:t>
            </a:r>
            <a:r>
              <a:rPr lang="en-AU" sz="1600" dirty="0" smtClean="0">
                <a:solidFill>
                  <a:srgbClr val="002060"/>
                </a:solidFill>
                <a:latin typeface="Times New Roman"/>
                <a:ea typeface="Calibri"/>
                <a:cs typeface="Arial"/>
              </a:rPr>
              <a:t>),</a:t>
            </a:r>
            <a:endParaRPr lang="id-ID" sz="1600" dirty="0" smtClean="0">
              <a:solidFill>
                <a:srgbClr val="002060"/>
              </a:solidFill>
              <a:latin typeface="Times New Roman"/>
              <a:ea typeface="Calibri"/>
              <a:cs typeface="Arial"/>
            </a:endParaRPr>
          </a:p>
        </p:txBody>
      </p:sp>
      <p:sp>
        <p:nvSpPr>
          <p:cNvPr id="8" name="Rectangle 7"/>
          <p:cNvSpPr/>
          <p:nvPr/>
        </p:nvSpPr>
        <p:spPr>
          <a:xfrm>
            <a:off x="533400" y="4953000"/>
            <a:ext cx="7696200" cy="1524000"/>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id-ID" sz="1600" dirty="0"/>
              <a:t>Hasil pengujian menyatakan bahwa dalam model regresi linear yang bebas dari autokorelasi atau tidak terjadi autokorelasi atau tidak ada korelasi antara kesalahan pengganggu pada periode t dengan kesalahan pada periode t1 (sebelumnya</a:t>
            </a:r>
            <a:r>
              <a:rPr lang="id-ID" sz="1600" dirty="0" smtClean="0"/>
              <a:t>)</a:t>
            </a:r>
            <a:endParaRPr lang="en-US" sz="1600" dirty="0"/>
          </a:p>
        </p:txBody>
      </p:sp>
    </p:spTree>
    <p:extLst>
      <p:ext uri="{BB962C8B-B14F-4D97-AF65-F5344CB8AC3E}">
        <p14:creationId xmlns:p14="http://schemas.microsoft.com/office/powerpoint/2010/main" val="36836338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009442" y="457200"/>
            <a:ext cx="7125113" cy="990601"/>
          </a:xfrm>
        </p:spPr>
        <p:txBody>
          <a:bodyPr/>
          <a:lstStyle/>
          <a:p>
            <a:pPr algn="ctr"/>
            <a:r>
              <a:rPr lang="en-AU" dirty="0" err="1"/>
              <a:t>Pengujian</a:t>
            </a:r>
            <a:r>
              <a:rPr lang="en-AU" dirty="0"/>
              <a:t> </a:t>
            </a:r>
            <a:r>
              <a:rPr lang="en-AU" dirty="0" err="1"/>
              <a:t>Hipotesis</a:t>
            </a:r>
            <a:endParaRPr lang="en-US" dirty="0"/>
          </a:p>
        </p:txBody>
      </p:sp>
      <p:graphicFrame>
        <p:nvGraphicFramePr>
          <p:cNvPr id="4" name="Diagram 3"/>
          <p:cNvGraphicFramePr/>
          <p:nvPr>
            <p:extLst>
              <p:ext uri="{D42A27DB-BD31-4B8C-83A1-F6EECF244321}">
                <p14:modId xmlns:p14="http://schemas.microsoft.com/office/powerpoint/2010/main" val="2002465844"/>
              </p:ext>
            </p:extLst>
          </p:nvPr>
        </p:nvGraphicFramePr>
        <p:xfrm>
          <a:off x="533400" y="1371600"/>
          <a:ext cx="8001000" cy="515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Action Button: Forward or Next 6">
            <a:hlinkClick r:id="" action="ppaction://hlinkshowjump?jump=nextslide" highlightClick="1"/>
          </p:cNvPr>
          <p:cNvSpPr/>
          <p:nvPr/>
        </p:nvSpPr>
        <p:spPr>
          <a:xfrm>
            <a:off x="228600" y="6324600"/>
            <a:ext cx="609600" cy="381000"/>
          </a:xfrm>
          <a:prstGeom prst="actionButtonForwardNex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b="1" dirty="0"/>
          </a:p>
        </p:txBody>
      </p:sp>
    </p:spTree>
    <p:extLst>
      <p:ext uri="{BB962C8B-B14F-4D97-AF65-F5344CB8AC3E}">
        <p14:creationId xmlns:p14="http://schemas.microsoft.com/office/powerpoint/2010/main" val="18410393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009443" y="304800"/>
            <a:ext cx="7125113" cy="924475"/>
          </a:xfrm>
        </p:spPr>
        <p:txBody>
          <a:bodyPr/>
          <a:lstStyle/>
          <a:p>
            <a:pPr lvl="0" algn="ctr"/>
            <a:r>
              <a:rPr lang="id-ID" dirty="0"/>
              <a:t>Regresi linear </a:t>
            </a:r>
            <a:r>
              <a:rPr lang="id-ID" dirty="0" smtClean="0"/>
              <a:t>sederhana</a:t>
            </a:r>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1909386491"/>
              </p:ext>
            </p:extLst>
          </p:nvPr>
        </p:nvGraphicFramePr>
        <p:xfrm>
          <a:off x="552400" y="1143000"/>
          <a:ext cx="7829600" cy="1682496"/>
        </p:xfrm>
        <a:graphic>
          <a:graphicData uri="http://schemas.openxmlformats.org/drawingml/2006/table">
            <a:tbl>
              <a:tblPr>
                <a:tableStyleId>{5C22544A-7EE6-4342-B048-85BDC9FD1C3A}</a:tableStyleId>
              </a:tblPr>
              <a:tblGrid>
                <a:gridCol w="819200"/>
                <a:gridCol w="1371600"/>
                <a:gridCol w="990600"/>
                <a:gridCol w="1066800"/>
                <a:gridCol w="1905000"/>
                <a:gridCol w="685800"/>
                <a:gridCol w="990600"/>
              </a:tblGrid>
              <a:tr h="168084">
                <a:tc gridSpan="7">
                  <a:txBody>
                    <a:bodyPr/>
                    <a:lstStyle/>
                    <a:p>
                      <a:pPr marL="38100" marR="38100" algn="ctr">
                        <a:lnSpc>
                          <a:spcPct val="115000"/>
                        </a:lnSpc>
                        <a:spcAft>
                          <a:spcPts val="0"/>
                        </a:spcAft>
                      </a:pPr>
                      <a:r>
                        <a:rPr lang="en-AU" sz="1200" dirty="0" err="1">
                          <a:effectLst/>
                        </a:rPr>
                        <a:t>Coefficients</a:t>
                      </a:r>
                      <a:r>
                        <a:rPr lang="en-AU" sz="1200" baseline="30000" dirty="0" err="1">
                          <a:effectLst/>
                        </a:rPr>
                        <a:t>a</a:t>
                      </a:r>
                      <a:endParaRPr lang="en-US" sz="1100" dirty="0">
                        <a:effectLst/>
                        <a:latin typeface="Calibri"/>
                        <a:ea typeface="Calibri"/>
                        <a:cs typeface="Arial"/>
                      </a:endParaRPr>
                    </a:p>
                  </a:txBody>
                  <a:tcPr marL="68444" marR="6844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8301">
                <a:tc rowSpan="2" gridSpan="2">
                  <a:txBody>
                    <a:bodyPr/>
                    <a:lstStyle/>
                    <a:p>
                      <a:pPr marL="38100" marR="38100">
                        <a:lnSpc>
                          <a:spcPct val="115000"/>
                        </a:lnSpc>
                        <a:spcAft>
                          <a:spcPts val="0"/>
                        </a:spcAft>
                      </a:pPr>
                      <a:r>
                        <a:rPr lang="en-AU" sz="1200">
                          <a:effectLst/>
                        </a:rPr>
                        <a:t>Model</a:t>
                      </a:r>
                      <a:endParaRPr lang="en-US" sz="1100">
                        <a:effectLst/>
                        <a:latin typeface="Calibri"/>
                        <a:ea typeface="Calibri"/>
                        <a:cs typeface="Arial"/>
                      </a:endParaRPr>
                    </a:p>
                  </a:txBody>
                  <a:tcPr marL="68444" marR="68444" marT="0" marB="0"/>
                </a:tc>
                <a:tc rowSpan="2" hMerge="1">
                  <a:txBody>
                    <a:bodyPr/>
                    <a:lstStyle/>
                    <a:p>
                      <a:endParaRPr lang="en-US"/>
                    </a:p>
                  </a:txBody>
                  <a:tcPr/>
                </a:tc>
                <a:tc gridSpan="2">
                  <a:txBody>
                    <a:bodyPr/>
                    <a:lstStyle/>
                    <a:p>
                      <a:pPr marL="38100" marR="38100" algn="ctr">
                        <a:lnSpc>
                          <a:spcPct val="115000"/>
                        </a:lnSpc>
                        <a:spcAft>
                          <a:spcPts val="0"/>
                        </a:spcAft>
                      </a:pPr>
                      <a:r>
                        <a:rPr lang="en-AU" sz="1200" dirty="0">
                          <a:effectLst/>
                        </a:rPr>
                        <a:t>Unstandardized Coefficients</a:t>
                      </a:r>
                      <a:endParaRPr lang="en-US" sz="1100" dirty="0">
                        <a:effectLst/>
                        <a:latin typeface="Calibri"/>
                        <a:ea typeface="Calibri"/>
                        <a:cs typeface="Arial"/>
                      </a:endParaRPr>
                    </a:p>
                  </a:txBody>
                  <a:tcPr marL="68444" marR="68444" marT="0" marB="0"/>
                </a:tc>
                <a:tc hMerge="1">
                  <a:txBody>
                    <a:bodyPr/>
                    <a:lstStyle/>
                    <a:p>
                      <a:endParaRPr lang="en-US"/>
                    </a:p>
                  </a:txBody>
                  <a:tcPr/>
                </a:tc>
                <a:tc>
                  <a:txBody>
                    <a:bodyPr/>
                    <a:lstStyle/>
                    <a:p>
                      <a:pPr marL="38100" marR="38100" algn="ctr">
                        <a:lnSpc>
                          <a:spcPct val="115000"/>
                        </a:lnSpc>
                        <a:spcAft>
                          <a:spcPts val="0"/>
                        </a:spcAft>
                      </a:pPr>
                      <a:r>
                        <a:rPr lang="en-AU" sz="1200">
                          <a:effectLst/>
                        </a:rPr>
                        <a:t>Standardized Coefficients</a:t>
                      </a:r>
                      <a:endParaRPr lang="en-US" sz="1100">
                        <a:effectLst/>
                        <a:latin typeface="Calibri"/>
                        <a:ea typeface="Calibri"/>
                        <a:cs typeface="Arial"/>
                      </a:endParaRPr>
                    </a:p>
                  </a:txBody>
                  <a:tcPr marL="68444" marR="68444" marT="0" marB="0"/>
                </a:tc>
                <a:tc rowSpan="2">
                  <a:txBody>
                    <a:bodyPr/>
                    <a:lstStyle/>
                    <a:p>
                      <a:pPr marL="38100" marR="38100" algn="ctr">
                        <a:lnSpc>
                          <a:spcPct val="115000"/>
                        </a:lnSpc>
                        <a:spcAft>
                          <a:spcPts val="0"/>
                        </a:spcAft>
                      </a:pPr>
                      <a:r>
                        <a:rPr lang="en-AU" sz="1200">
                          <a:effectLst/>
                        </a:rPr>
                        <a:t>t</a:t>
                      </a:r>
                      <a:endParaRPr lang="en-US" sz="1100">
                        <a:effectLst/>
                        <a:latin typeface="Calibri"/>
                        <a:ea typeface="Calibri"/>
                        <a:cs typeface="Arial"/>
                      </a:endParaRPr>
                    </a:p>
                  </a:txBody>
                  <a:tcPr marL="68444" marR="68444" marT="0" marB="0"/>
                </a:tc>
                <a:tc rowSpan="2">
                  <a:txBody>
                    <a:bodyPr/>
                    <a:lstStyle/>
                    <a:p>
                      <a:pPr marL="38100" marR="38100" algn="ctr">
                        <a:lnSpc>
                          <a:spcPct val="115000"/>
                        </a:lnSpc>
                        <a:spcAft>
                          <a:spcPts val="0"/>
                        </a:spcAft>
                      </a:pPr>
                      <a:r>
                        <a:rPr lang="en-AU" sz="1200">
                          <a:effectLst/>
                        </a:rPr>
                        <a:t>Sig.</a:t>
                      </a:r>
                      <a:endParaRPr lang="en-US" sz="1100">
                        <a:effectLst/>
                        <a:latin typeface="Calibri"/>
                        <a:ea typeface="Calibri"/>
                        <a:cs typeface="Arial"/>
                      </a:endParaRPr>
                    </a:p>
                  </a:txBody>
                  <a:tcPr marL="68444" marR="68444" marT="0" marB="0"/>
                </a:tc>
              </a:tr>
              <a:tr h="168084">
                <a:tc gridSpan="2" vMerge="1">
                  <a:txBody>
                    <a:bodyPr/>
                    <a:lstStyle/>
                    <a:p>
                      <a:endParaRPr lang="en-US"/>
                    </a:p>
                  </a:txBody>
                  <a:tcPr/>
                </a:tc>
                <a:tc hMerge="1" vMerge="1">
                  <a:txBody>
                    <a:bodyPr/>
                    <a:lstStyle/>
                    <a:p>
                      <a:endParaRPr lang="en-US"/>
                    </a:p>
                  </a:txBody>
                  <a:tcPr/>
                </a:tc>
                <a:tc>
                  <a:txBody>
                    <a:bodyPr/>
                    <a:lstStyle/>
                    <a:p>
                      <a:pPr marL="38100" marR="38100" algn="ctr">
                        <a:lnSpc>
                          <a:spcPct val="115000"/>
                        </a:lnSpc>
                        <a:spcAft>
                          <a:spcPts val="0"/>
                        </a:spcAft>
                      </a:pPr>
                      <a:r>
                        <a:rPr lang="en-AU" sz="1200">
                          <a:effectLst/>
                        </a:rPr>
                        <a:t>B</a:t>
                      </a:r>
                      <a:endParaRPr lang="en-US" sz="1100">
                        <a:effectLst/>
                        <a:latin typeface="Calibri"/>
                        <a:ea typeface="Calibri"/>
                        <a:cs typeface="Arial"/>
                      </a:endParaRPr>
                    </a:p>
                  </a:txBody>
                  <a:tcPr marL="68444" marR="68444" marT="0" marB="0"/>
                </a:tc>
                <a:tc>
                  <a:txBody>
                    <a:bodyPr/>
                    <a:lstStyle/>
                    <a:p>
                      <a:pPr marL="38100" marR="38100" algn="ctr">
                        <a:lnSpc>
                          <a:spcPct val="115000"/>
                        </a:lnSpc>
                        <a:spcAft>
                          <a:spcPts val="0"/>
                        </a:spcAft>
                      </a:pPr>
                      <a:r>
                        <a:rPr lang="en-AU" sz="1200" dirty="0">
                          <a:effectLst/>
                        </a:rPr>
                        <a:t>Std. Error</a:t>
                      </a:r>
                      <a:endParaRPr lang="en-US" sz="1100" dirty="0">
                        <a:effectLst/>
                        <a:latin typeface="Calibri"/>
                        <a:ea typeface="Calibri"/>
                        <a:cs typeface="Arial"/>
                      </a:endParaRPr>
                    </a:p>
                  </a:txBody>
                  <a:tcPr marL="68444" marR="68444" marT="0" marB="0"/>
                </a:tc>
                <a:tc>
                  <a:txBody>
                    <a:bodyPr/>
                    <a:lstStyle/>
                    <a:p>
                      <a:pPr marL="38100" marR="38100" algn="ctr">
                        <a:lnSpc>
                          <a:spcPct val="115000"/>
                        </a:lnSpc>
                        <a:spcAft>
                          <a:spcPts val="0"/>
                        </a:spcAft>
                      </a:pPr>
                      <a:r>
                        <a:rPr lang="en-AU" sz="1200">
                          <a:effectLst/>
                        </a:rPr>
                        <a:t>Beta</a:t>
                      </a:r>
                      <a:endParaRPr lang="en-US" sz="1100">
                        <a:effectLst/>
                        <a:latin typeface="Calibri"/>
                        <a:ea typeface="Calibri"/>
                        <a:cs typeface="Arial"/>
                      </a:endParaRPr>
                    </a:p>
                  </a:txBody>
                  <a:tcPr marL="68444" marR="68444" marT="0" marB="0"/>
                </a:tc>
                <a:tc vMerge="1">
                  <a:txBody>
                    <a:bodyPr/>
                    <a:lstStyle/>
                    <a:p>
                      <a:endParaRPr lang="en-US"/>
                    </a:p>
                  </a:txBody>
                  <a:tcPr/>
                </a:tc>
                <a:tc vMerge="1">
                  <a:txBody>
                    <a:bodyPr/>
                    <a:lstStyle/>
                    <a:p>
                      <a:endParaRPr lang="en-US"/>
                    </a:p>
                  </a:txBody>
                  <a:tcPr/>
                </a:tc>
              </a:tr>
              <a:tr h="168084">
                <a:tc rowSpan="2">
                  <a:txBody>
                    <a:bodyPr/>
                    <a:lstStyle/>
                    <a:p>
                      <a:pPr marL="38100" marR="38100">
                        <a:lnSpc>
                          <a:spcPct val="115000"/>
                        </a:lnSpc>
                        <a:spcAft>
                          <a:spcPts val="0"/>
                        </a:spcAft>
                      </a:pPr>
                      <a:r>
                        <a:rPr lang="en-AU" sz="1200">
                          <a:effectLst/>
                        </a:rPr>
                        <a:t>1</a:t>
                      </a:r>
                      <a:endParaRPr lang="en-US" sz="1100">
                        <a:effectLst/>
                        <a:latin typeface="Calibri"/>
                        <a:ea typeface="Calibri"/>
                        <a:cs typeface="Arial"/>
                      </a:endParaRPr>
                    </a:p>
                  </a:txBody>
                  <a:tcPr marL="68444" marR="68444" marT="0" marB="0"/>
                </a:tc>
                <a:tc>
                  <a:txBody>
                    <a:bodyPr/>
                    <a:lstStyle/>
                    <a:p>
                      <a:pPr marL="38100" marR="38100">
                        <a:lnSpc>
                          <a:spcPct val="115000"/>
                        </a:lnSpc>
                        <a:spcAft>
                          <a:spcPts val="0"/>
                        </a:spcAft>
                      </a:pPr>
                      <a:r>
                        <a:rPr lang="en-AU" sz="1200" dirty="0">
                          <a:effectLst/>
                        </a:rPr>
                        <a:t>(Constant)</a:t>
                      </a:r>
                      <a:endParaRPr lang="en-US" sz="1100" dirty="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a:effectLst/>
                        </a:rPr>
                        <a:t>13.259</a:t>
                      </a:r>
                      <a:endParaRPr lang="en-US" sz="110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dirty="0">
                          <a:effectLst/>
                        </a:rPr>
                        <a:t>15.416</a:t>
                      </a:r>
                      <a:endParaRPr lang="en-US" sz="1100" dirty="0">
                        <a:effectLst/>
                        <a:latin typeface="Calibri"/>
                        <a:ea typeface="Calibri"/>
                        <a:cs typeface="Arial"/>
                      </a:endParaRPr>
                    </a:p>
                  </a:txBody>
                  <a:tcPr marL="68444" marR="68444" marT="0" marB="0"/>
                </a:tc>
                <a:tc>
                  <a:txBody>
                    <a:bodyPr/>
                    <a:lstStyle/>
                    <a:p>
                      <a:pPr>
                        <a:lnSpc>
                          <a:spcPct val="115000"/>
                        </a:lnSpc>
                        <a:spcAft>
                          <a:spcPts val="0"/>
                        </a:spcAft>
                      </a:pPr>
                      <a:r>
                        <a:rPr lang="en-AU" sz="1200" dirty="0">
                          <a:effectLst/>
                        </a:rPr>
                        <a:t> </a:t>
                      </a:r>
                      <a:endParaRPr lang="en-US" sz="1100" dirty="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a:effectLst/>
                        </a:rPr>
                        <a:t>.860</a:t>
                      </a:r>
                      <a:endParaRPr lang="en-US" sz="110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a:effectLst/>
                        </a:rPr>
                        <a:t>.394</a:t>
                      </a:r>
                      <a:endParaRPr lang="en-US" sz="1100">
                        <a:effectLst/>
                        <a:latin typeface="Calibri"/>
                        <a:ea typeface="Calibri"/>
                        <a:cs typeface="Arial"/>
                      </a:endParaRPr>
                    </a:p>
                  </a:txBody>
                  <a:tcPr marL="68444" marR="68444" marT="0" marB="0"/>
                </a:tc>
              </a:tr>
              <a:tr h="348301">
                <a:tc vMerge="1">
                  <a:txBody>
                    <a:bodyPr/>
                    <a:lstStyle/>
                    <a:p>
                      <a:endParaRPr lang="en-US"/>
                    </a:p>
                  </a:txBody>
                  <a:tcPr/>
                </a:tc>
                <a:tc>
                  <a:txBody>
                    <a:bodyPr/>
                    <a:lstStyle/>
                    <a:p>
                      <a:pPr marL="38100" marR="38100">
                        <a:lnSpc>
                          <a:spcPct val="115000"/>
                        </a:lnSpc>
                        <a:spcAft>
                          <a:spcPts val="0"/>
                        </a:spcAft>
                      </a:pPr>
                      <a:r>
                        <a:rPr lang="en-AU" sz="1200">
                          <a:effectLst/>
                        </a:rPr>
                        <a:t>ketersediaan sarana TIK</a:t>
                      </a:r>
                      <a:endParaRPr lang="en-US" sz="110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a:effectLst/>
                        </a:rPr>
                        <a:t>.762</a:t>
                      </a:r>
                      <a:endParaRPr lang="en-US" sz="110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a:effectLst/>
                        </a:rPr>
                        <a:t>.159</a:t>
                      </a:r>
                      <a:endParaRPr lang="en-US" sz="110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a:effectLst/>
                        </a:rPr>
                        <a:t>.554</a:t>
                      </a:r>
                      <a:endParaRPr lang="en-US" sz="110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a:effectLst/>
                        </a:rPr>
                        <a:t>4.796</a:t>
                      </a:r>
                      <a:endParaRPr lang="en-US" sz="110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a:effectLst/>
                        </a:rPr>
                        <a:t>.000</a:t>
                      </a:r>
                      <a:endParaRPr lang="en-US" sz="1100">
                        <a:effectLst/>
                        <a:latin typeface="Calibri"/>
                        <a:ea typeface="Calibri"/>
                        <a:cs typeface="Arial"/>
                      </a:endParaRPr>
                    </a:p>
                  </a:txBody>
                  <a:tcPr marL="68444" marR="68444" marT="0" marB="0"/>
                </a:tc>
              </a:tr>
              <a:tr h="168084">
                <a:tc gridSpan="7">
                  <a:txBody>
                    <a:bodyPr/>
                    <a:lstStyle/>
                    <a:p>
                      <a:pPr marL="38100" marR="38100">
                        <a:lnSpc>
                          <a:spcPct val="115000"/>
                        </a:lnSpc>
                        <a:spcAft>
                          <a:spcPts val="0"/>
                        </a:spcAft>
                      </a:pPr>
                      <a:r>
                        <a:rPr lang="en-AU" sz="1200" dirty="0">
                          <a:effectLst/>
                        </a:rPr>
                        <a:t>a. Dependent variable: </a:t>
                      </a:r>
                      <a:r>
                        <a:rPr lang="en-AU" sz="1200" dirty="0" err="1">
                          <a:effectLst/>
                        </a:rPr>
                        <a:t>minat</a:t>
                      </a:r>
                      <a:r>
                        <a:rPr lang="en-AU" sz="1200" dirty="0">
                          <a:effectLst/>
                        </a:rPr>
                        <a:t> </a:t>
                      </a:r>
                      <a:r>
                        <a:rPr lang="en-AU" sz="1200" dirty="0" err="1">
                          <a:effectLst/>
                        </a:rPr>
                        <a:t>belajar</a:t>
                      </a:r>
                      <a:endParaRPr lang="en-US" sz="1100" dirty="0">
                        <a:effectLst/>
                        <a:latin typeface="Calibri"/>
                        <a:ea typeface="Calibri"/>
                        <a:cs typeface="Arial"/>
                      </a:endParaRPr>
                    </a:p>
                  </a:txBody>
                  <a:tcPr marL="68444" marR="6844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le 4"/>
          <p:cNvSpPr/>
          <p:nvPr/>
        </p:nvSpPr>
        <p:spPr>
          <a:xfrm>
            <a:off x="533400" y="4800600"/>
            <a:ext cx="7848600" cy="1752600"/>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42900" indent="-342900">
              <a:buFont typeface="+mj-lt"/>
              <a:buAutoNum type="arabicPeriod"/>
            </a:pPr>
            <a:r>
              <a:rPr lang="id-ID" sz="1600" dirty="0"/>
              <a:t>Berdasarkan nilai T di ketahui nilai T</a:t>
            </a:r>
            <a:r>
              <a:rPr lang="id-ID" sz="1600" baseline="-25000" dirty="0"/>
              <a:t>hitung</a:t>
            </a:r>
            <a:r>
              <a:rPr lang="id-ID" sz="1600" dirty="0"/>
              <a:t> sebesar </a:t>
            </a:r>
            <a:r>
              <a:rPr lang="en-AU" sz="1600" dirty="0"/>
              <a:t>4.796</a:t>
            </a:r>
            <a:r>
              <a:rPr lang="id-ID" sz="1600" dirty="0"/>
              <a:t> &gt; T</a:t>
            </a:r>
            <a:r>
              <a:rPr lang="id-ID" sz="1600" baseline="-25000" dirty="0"/>
              <a:t>tabel</a:t>
            </a:r>
            <a:r>
              <a:rPr lang="id-ID" sz="1600" dirty="0"/>
              <a:t> 2.00665 sehingga dapat di simpulkan bahwa variabel </a:t>
            </a:r>
            <a:r>
              <a:rPr lang="en-AU" sz="1600" dirty="0" err="1"/>
              <a:t>ketersediaan</a:t>
            </a:r>
            <a:r>
              <a:rPr lang="en-AU" sz="1600" dirty="0"/>
              <a:t> </a:t>
            </a:r>
            <a:r>
              <a:rPr lang="en-AU" sz="1600" dirty="0" err="1"/>
              <a:t>sarana</a:t>
            </a:r>
            <a:r>
              <a:rPr lang="en-AU" sz="1600" dirty="0"/>
              <a:t> TIK</a:t>
            </a:r>
            <a:r>
              <a:rPr lang="id-ID" sz="1600" dirty="0"/>
              <a:t> (X1) berpengaruh terhadap variabel minat belajar (Y</a:t>
            </a:r>
            <a:r>
              <a:rPr lang="id-ID" sz="1600" dirty="0" smtClean="0"/>
              <a:t>)</a:t>
            </a:r>
          </a:p>
          <a:p>
            <a:pPr marL="342900" indent="-342900">
              <a:buFont typeface="+mj-lt"/>
              <a:buAutoNum type="arabicPeriod"/>
            </a:pPr>
            <a:r>
              <a:rPr lang="id-ID" sz="1600" dirty="0"/>
              <a:t>Berdasarkan nilai T di ketahui nilai T</a:t>
            </a:r>
            <a:r>
              <a:rPr lang="id-ID" sz="1600" baseline="-25000" dirty="0"/>
              <a:t>hitung</a:t>
            </a:r>
            <a:r>
              <a:rPr lang="id-ID" sz="1600" dirty="0"/>
              <a:t> sebesar 3.307 &gt; T</a:t>
            </a:r>
            <a:r>
              <a:rPr lang="id-ID" sz="1600" baseline="-25000" dirty="0"/>
              <a:t>tabel</a:t>
            </a:r>
            <a:r>
              <a:rPr lang="id-ID" sz="1600" dirty="0"/>
              <a:t> 2.00665 sehingga dapat di simpulkan bahwa variabel pelayanan perpustakaan (X2)  berpengaruh terhadap variabel minat </a:t>
            </a:r>
            <a:r>
              <a:rPr lang="id-ID" sz="1600" dirty="0" smtClean="0"/>
              <a:t>belajar(Y</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2051616794"/>
              </p:ext>
            </p:extLst>
          </p:nvPr>
        </p:nvGraphicFramePr>
        <p:xfrm>
          <a:off x="533399" y="2971800"/>
          <a:ext cx="7848601" cy="1682496"/>
        </p:xfrm>
        <a:graphic>
          <a:graphicData uri="http://schemas.openxmlformats.org/drawingml/2006/table">
            <a:tbl>
              <a:tblPr>
                <a:tableStyleId>{5C22544A-7EE6-4342-B048-85BDC9FD1C3A}</a:tableStyleId>
              </a:tblPr>
              <a:tblGrid>
                <a:gridCol w="685802"/>
                <a:gridCol w="1600200"/>
                <a:gridCol w="762000"/>
                <a:gridCol w="1905000"/>
                <a:gridCol w="1524000"/>
                <a:gridCol w="685800"/>
                <a:gridCol w="685799"/>
              </a:tblGrid>
              <a:tr h="149718">
                <a:tc gridSpan="7">
                  <a:txBody>
                    <a:bodyPr/>
                    <a:lstStyle/>
                    <a:p>
                      <a:pPr marL="38100" marR="38100" algn="ctr">
                        <a:lnSpc>
                          <a:spcPct val="115000"/>
                        </a:lnSpc>
                        <a:spcAft>
                          <a:spcPts val="0"/>
                        </a:spcAft>
                      </a:pPr>
                      <a:r>
                        <a:rPr lang="en-AU" sz="1200" dirty="0" err="1">
                          <a:effectLst/>
                        </a:rPr>
                        <a:t>Coefficients</a:t>
                      </a:r>
                      <a:r>
                        <a:rPr lang="en-AU" sz="1200" baseline="30000" dirty="0" err="1">
                          <a:effectLst/>
                        </a:rPr>
                        <a:t>a</a:t>
                      </a:r>
                      <a:endParaRPr lang="en-US" sz="1100" dirty="0">
                        <a:effectLst/>
                        <a:latin typeface="Calibri"/>
                        <a:ea typeface="Calibri"/>
                        <a:cs typeface="Arial"/>
                      </a:endParaRPr>
                    </a:p>
                  </a:txBody>
                  <a:tcPr marL="68444" marR="6844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0243">
                <a:tc rowSpan="2" gridSpan="2">
                  <a:txBody>
                    <a:bodyPr/>
                    <a:lstStyle/>
                    <a:p>
                      <a:pPr marL="38100" marR="38100">
                        <a:lnSpc>
                          <a:spcPct val="115000"/>
                        </a:lnSpc>
                        <a:spcAft>
                          <a:spcPts val="0"/>
                        </a:spcAft>
                      </a:pPr>
                      <a:r>
                        <a:rPr lang="en-AU" sz="1200">
                          <a:effectLst/>
                        </a:rPr>
                        <a:t>Model</a:t>
                      </a:r>
                      <a:endParaRPr lang="en-US" sz="1100">
                        <a:effectLst/>
                        <a:latin typeface="Calibri"/>
                        <a:ea typeface="Calibri"/>
                        <a:cs typeface="Arial"/>
                      </a:endParaRPr>
                    </a:p>
                  </a:txBody>
                  <a:tcPr marL="68444" marR="68444" marT="0" marB="0"/>
                </a:tc>
                <a:tc rowSpan="2" hMerge="1">
                  <a:txBody>
                    <a:bodyPr/>
                    <a:lstStyle/>
                    <a:p>
                      <a:endParaRPr lang="en-US"/>
                    </a:p>
                  </a:txBody>
                  <a:tcPr/>
                </a:tc>
                <a:tc gridSpan="2">
                  <a:txBody>
                    <a:bodyPr/>
                    <a:lstStyle/>
                    <a:p>
                      <a:pPr marL="38100" marR="38100" algn="ctr">
                        <a:lnSpc>
                          <a:spcPct val="115000"/>
                        </a:lnSpc>
                        <a:spcAft>
                          <a:spcPts val="0"/>
                        </a:spcAft>
                      </a:pPr>
                      <a:r>
                        <a:rPr lang="en-AU" sz="1200">
                          <a:effectLst/>
                        </a:rPr>
                        <a:t>Unstandardized Coefficients</a:t>
                      </a:r>
                      <a:endParaRPr lang="en-US" sz="1100">
                        <a:effectLst/>
                        <a:latin typeface="Calibri"/>
                        <a:ea typeface="Calibri"/>
                        <a:cs typeface="Arial"/>
                      </a:endParaRPr>
                    </a:p>
                  </a:txBody>
                  <a:tcPr marL="68444" marR="68444" marT="0" marB="0"/>
                </a:tc>
                <a:tc hMerge="1">
                  <a:txBody>
                    <a:bodyPr/>
                    <a:lstStyle/>
                    <a:p>
                      <a:endParaRPr lang="en-US"/>
                    </a:p>
                  </a:txBody>
                  <a:tcPr/>
                </a:tc>
                <a:tc>
                  <a:txBody>
                    <a:bodyPr/>
                    <a:lstStyle/>
                    <a:p>
                      <a:pPr marL="38100" marR="38100" algn="ctr">
                        <a:lnSpc>
                          <a:spcPct val="115000"/>
                        </a:lnSpc>
                        <a:spcAft>
                          <a:spcPts val="0"/>
                        </a:spcAft>
                      </a:pPr>
                      <a:r>
                        <a:rPr lang="en-AU" sz="1200">
                          <a:effectLst/>
                        </a:rPr>
                        <a:t>Standardized Coefficients</a:t>
                      </a:r>
                      <a:endParaRPr lang="en-US" sz="1100">
                        <a:effectLst/>
                        <a:latin typeface="Calibri"/>
                        <a:ea typeface="Calibri"/>
                        <a:cs typeface="Arial"/>
                      </a:endParaRPr>
                    </a:p>
                  </a:txBody>
                  <a:tcPr marL="68444" marR="68444" marT="0" marB="0"/>
                </a:tc>
                <a:tc rowSpan="2">
                  <a:txBody>
                    <a:bodyPr/>
                    <a:lstStyle/>
                    <a:p>
                      <a:pPr marL="38100" marR="38100" algn="ctr">
                        <a:lnSpc>
                          <a:spcPct val="115000"/>
                        </a:lnSpc>
                        <a:spcAft>
                          <a:spcPts val="0"/>
                        </a:spcAft>
                      </a:pPr>
                      <a:r>
                        <a:rPr lang="en-AU" sz="1200">
                          <a:effectLst/>
                        </a:rPr>
                        <a:t>t</a:t>
                      </a:r>
                      <a:endParaRPr lang="en-US" sz="1100">
                        <a:effectLst/>
                        <a:latin typeface="Calibri"/>
                        <a:ea typeface="Calibri"/>
                        <a:cs typeface="Arial"/>
                      </a:endParaRPr>
                    </a:p>
                  </a:txBody>
                  <a:tcPr marL="68444" marR="68444" marT="0" marB="0"/>
                </a:tc>
                <a:tc rowSpan="2">
                  <a:txBody>
                    <a:bodyPr/>
                    <a:lstStyle/>
                    <a:p>
                      <a:pPr marL="38100" marR="38100" algn="ctr">
                        <a:lnSpc>
                          <a:spcPct val="115000"/>
                        </a:lnSpc>
                        <a:spcAft>
                          <a:spcPts val="0"/>
                        </a:spcAft>
                      </a:pPr>
                      <a:r>
                        <a:rPr lang="en-AU" sz="1200">
                          <a:effectLst/>
                        </a:rPr>
                        <a:t>Sig.</a:t>
                      </a:r>
                      <a:endParaRPr lang="en-US" sz="1100">
                        <a:effectLst/>
                        <a:latin typeface="Calibri"/>
                        <a:ea typeface="Calibri"/>
                        <a:cs typeface="Arial"/>
                      </a:endParaRPr>
                    </a:p>
                  </a:txBody>
                  <a:tcPr marL="68444" marR="68444" marT="0" marB="0"/>
                </a:tc>
              </a:tr>
              <a:tr h="149718">
                <a:tc gridSpan="2" vMerge="1">
                  <a:txBody>
                    <a:bodyPr/>
                    <a:lstStyle/>
                    <a:p>
                      <a:endParaRPr lang="en-US"/>
                    </a:p>
                  </a:txBody>
                  <a:tcPr/>
                </a:tc>
                <a:tc hMerge="1" vMerge="1">
                  <a:txBody>
                    <a:bodyPr/>
                    <a:lstStyle/>
                    <a:p>
                      <a:endParaRPr lang="en-US"/>
                    </a:p>
                  </a:txBody>
                  <a:tcPr/>
                </a:tc>
                <a:tc>
                  <a:txBody>
                    <a:bodyPr/>
                    <a:lstStyle/>
                    <a:p>
                      <a:pPr marL="38100" marR="38100" algn="ctr">
                        <a:lnSpc>
                          <a:spcPct val="115000"/>
                        </a:lnSpc>
                        <a:spcAft>
                          <a:spcPts val="0"/>
                        </a:spcAft>
                      </a:pPr>
                      <a:r>
                        <a:rPr lang="en-AU" sz="1200">
                          <a:effectLst/>
                        </a:rPr>
                        <a:t>B</a:t>
                      </a:r>
                      <a:endParaRPr lang="en-US" sz="1100">
                        <a:effectLst/>
                        <a:latin typeface="Calibri"/>
                        <a:ea typeface="Calibri"/>
                        <a:cs typeface="Arial"/>
                      </a:endParaRPr>
                    </a:p>
                  </a:txBody>
                  <a:tcPr marL="68444" marR="68444" marT="0" marB="0"/>
                </a:tc>
                <a:tc>
                  <a:txBody>
                    <a:bodyPr/>
                    <a:lstStyle/>
                    <a:p>
                      <a:pPr marL="38100" marR="38100" algn="ctr">
                        <a:lnSpc>
                          <a:spcPct val="115000"/>
                        </a:lnSpc>
                        <a:spcAft>
                          <a:spcPts val="0"/>
                        </a:spcAft>
                      </a:pPr>
                      <a:r>
                        <a:rPr lang="en-AU" sz="1200">
                          <a:effectLst/>
                        </a:rPr>
                        <a:t>Std. Error</a:t>
                      </a:r>
                      <a:endParaRPr lang="en-US" sz="1100">
                        <a:effectLst/>
                        <a:latin typeface="Calibri"/>
                        <a:ea typeface="Calibri"/>
                        <a:cs typeface="Arial"/>
                      </a:endParaRPr>
                    </a:p>
                  </a:txBody>
                  <a:tcPr marL="68444" marR="68444" marT="0" marB="0"/>
                </a:tc>
                <a:tc>
                  <a:txBody>
                    <a:bodyPr/>
                    <a:lstStyle/>
                    <a:p>
                      <a:pPr marL="38100" marR="38100" algn="ctr">
                        <a:lnSpc>
                          <a:spcPct val="115000"/>
                        </a:lnSpc>
                        <a:spcAft>
                          <a:spcPts val="0"/>
                        </a:spcAft>
                      </a:pPr>
                      <a:r>
                        <a:rPr lang="en-AU" sz="1200">
                          <a:effectLst/>
                        </a:rPr>
                        <a:t>Beta</a:t>
                      </a:r>
                      <a:endParaRPr lang="en-US" sz="1100">
                        <a:effectLst/>
                        <a:latin typeface="Calibri"/>
                        <a:ea typeface="Calibri"/>
                        <a:cs typeface="Arial"/>
                      </a:endParaRPr>
                    </a:p>
                  </a:txBody>
                  <a:tcPr marL="68444" marR="68444" marT="0" marB="0"/>
                </a:tc>
                <a:tc vMerge="1">
                  <a:txBody>
                    <a:bodyPr/>
                    <a:lstStyle/>
                    <a:p>
                      <a:endParaRPr lang="en-US"/>
                    </a:p>
                  </a:txBody>
                  <a:tcPr/>
                </a:tc>
                <a:tc vMerge="1">
                  <a:txBody>
                    <a:bodyPr/>
                    <a:lstStyle/>
                    <a:p>
                      <a:endParaRPr lang="en-US"/>
                    </a:p>
                  </a:txBody>
                  <a:tcPr/>
                </a:tc>
              </a:tr>
              <a:tr h="158810">
                <a:tc rowSpan="2">
                  <a:txBody>
                    <a:bodyPr/>
                    <a:lstStyle/>
                    <a:p>
                      <a:pPr marL="38100" marR="38100">
                        <a:lnSpc>
                          <a:spcPct val="115000"/>
                        </a:lnSpc>
                        <a:spcAft>
                          <a:spcPts val="0"/>
                        </a:spcAft>
                      </a:pPr>
                      <a:r>
                        <a:rPr lang="en-AU" sz="1200">
                          <a:effectLst/>
                        </a:rPr>
                        <a:t>1</a:t>
                      </a:r>
                      <a:endParaRPr lang="en-US" sz="1100">
                        <a:effectLst/>
                        <a:latin typeface="Calibri"/>
                        <a:ea typeface="Calibri"/>
                        <a:cs typeface="Arial"/>
                      </a:endParaRPr>
                    </a:p>
                  </a:txBody>
                  <a:tcPr marL="68444" marR="68444" marT="0" marB="0"/>
                </a:tc>
                <a:tc>
                  <a:txBody>
                    <a:bodyPr/>
                    <a:lstStyle/>
                    <a:p>
                      <a:pPr marL="38100" marR="38100">
                        <a:lnSpc>
                          <a:spcPct val="115000"/>
                        </a:lnSpc>
                        <a:spcAft>
                          <a:spcPts val="0"/>
                        </a:spcAft>
                      </a:pPr>
                      <a:r>
                        <a:rPr lang="en-AU" sz="1200">
                          <a:effectLst/>
                        </a:rPr>
                        <a:t>(Constant)</a:t>
                      </a:r>
                      <a:endParaRPr lang="en-US" sz="110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a:effectLst/>
                        </a:rPr>
                        <a:t>35.347</a:t>
                      </a:r>
                      <a:endParaRPr lang="en-US" sz="110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a:effectLst/>
                        </a:rPr>
                        <a:t>15.655</a:t>
                      </a:r>
                      <a:endParaRPr lang="en-US" sz="1100">
                        <a:effectLst/>
                        <a:latin typeface="Calibri"/>
                        <a:ea typeface="Calibri"/>
                        <a:cs typeface="Arial"/>
                      </a:endParaRPr>
                    </a:p>
                  </a:txBody>
                  <a:tcPr marL="68444" marR="68444" marT="0" marB="0"/>
                </a:tc>
                <a:tc>
                  <a:txBody>
                    <a:bodyPr/>
                    <a:lstStyle/>
                    <a:p>
                      <a:pPr>
                        <a:lnSpc>
                          <a:spcPct val="115000"/>
                        </a:lnSpc>
                        <a:spcAft>
                          <a:spcPts val="0"/>
                        </a:spcAft>
                      </a:pPr>
                      <a:r>
                        <a:rPr lang="en-AU" sz="1200">
                          <a:effectLst/>
                        </a:rPr>
                        <a:t> </a:t>
                      </a:r>
                      <a:endParaRPr lang="en-US" sz="110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a:effectLst/>
                        </a:rPr>
                        <a:t>2.258</a:t>
                      </a:r>
                      <a:endParaRPr lang="en-US" sz="110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a:effectLst/>
                        </a:rPr>
                        <a:t>.028</a:t>
                      </a:r>
                      <a:endParaRPr lang="en-US" sz="1100">
                        <a:effectLst/>
                        <a:latin typeface="Calibri"/>
                        <a:ea typeface="Calibri"/>
                        <a:cs typeface="Arial"/>
                      </a:endParaRPr>
                    </a:p>
                  </a:txBody>
                  <a:tcPr marL="68444" marR="68444" marT="0" marB="0"/>
                </a:tc>
              </a:tr>
              <a:tr h="310243">
                <a:tc vMerge="1">
                  <a:txBody>
                    <a:bodyPr/>
                    <a:lstStyle/>
                    <a:p>
                      <a:endParaRPr lang="en-US"/>
                    </a:p>
                  </a:txBody>
                  <a:tcPr/>
                </a:tc>
                <a:tc>
                  <a:txBody>
                    <a:bodyPr/>
                    <a:lstStyle/>
                    <a:p>
                      <a:pPr marL="38100" marR="38100">
                        <a:lnSpc>
                          <a:spcPct val="115000"/>
                        </a:lnSpc>
                        <a:spcAft>
                          <a:spcPts val="0"/>
                        </a:spcAft>
                      </a:pPr>
                      <a:r>
                        <a:rPr lang="en-AU" sz="1200">
                          <a:effectLst/>
                        </a:rPr>
                        <a:t>pelayanan perpustakaan</a:t>
                      </a:r>
                      <a:endParaRPr lang="en-US" sz="110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dirty="0">
                          <a:effectLst/>
                        </a:rPr>
                        <a:t>.531</a:t>
                      </a:r>
                      <a:endParaRPr lang="en-US" sz="1100" dirty="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a:effectLst/>
                        </a:rPr>
                        <a:t>.161</a:t>
                      </a:r>
                      <a:endParaRPr lang="en-US" sz="110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a:effectLst/>
                        </a:rPr>
                        <a:t>.417</a:t>
                      </a:r>
                      <a:endParaRPr lang="en-US" sz="110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a:effectLst/>
                        </a:rPr>
                        <a:t>3.307</a:t>
                      </a:r>
                      <a:endParaRPr lang="en-US" sz="1100">
                        <a:effectLst/>
                        <a:latin typeface="Calibri"/>
                        <a:ea typeface="Calibri"/>
                        <a:cs typeface="Arial"/>
                      </a:endParaRPr>
                    </a:p>
                  </a:txBody>
                  <a:tcPr marL="68444" marR="68444" marT="0" marB="0"/>
                </a:tc>
                <a:tc>
                  <a:txBody>
                    <a:bodyPr/>
                    <a:lstStyle/>
                    <a:p>
                      <a:pPr marL="38100" marR="38100" algn="r">
                        <a:lnSpc>
                          <a:spcPct val="115000"/>
                        </a:lnSpc>
                        <a:spcAft>
                          <a:spcPts val="0"/>
                        </a:spcAft>
                      </a:pPr>
                      <a:r>
                        <a:rPr lang="en-AU" sz="1200">
                          <a:effectLst/>
                        </a:rPr>
                        <a:t>.002</a:t>
                      </a:r>
                      <a:endParaRPr lang="en-US" sz="1100">
                        <a:effectLst/>
                        <a:latin typeface="Calibri"/>
                        <a:ea typeface="Calibri"/>
                        <a:cs typeface="Arial"/>
                      </a:endParaRPr>
                    </a:p>
                  </a:txBody>
                  <a:tcPr marL="68444" marR="68444" marT="0" marB="0"/>
                </a:tc>
              </a:tr>
              <a:tr h="149718">
                <a:tc gridSpan="7">
                  <a:txBody>
                    <a:bodyPr/>
                    <a:lstStyle/>
                    <a:p>
                      <a:pPr marL="38100" marR="38100">
                        <a:lnSpc>
                          <a:spcPct val="115000"/>
                        </a:lnSpc>
                        <a:spcAft>
                          <a:spcPts val="0"/>
                        </a:spcAft>
                      </a:pPr>
                      <a:r>
                        <a:rPr lang="en-AU" sz="1200" dirty="0">
                          <a:effectLst/>
                        </a:rPr>
                        <a:t>a. Dependent variable: </a:t>
                      </a:r>
                      <a:r>
                        <a:rPr lang="en-AU" sz="1200" dirty="0" err="1">
                          <a:effectLst/>
                        </a:rPr>
                        <a:t>minat</a:t>
                      </a:r>
                      <a:r>
                        <a:rPr lang="en-AU" sz="1200" dirty="0">
                          <a:effectLst/>
                        </a:rPr>
                        <a:t> </a:t>
                      </a:r>
                      <a:r>
                        <a:rPr lang="en-AU" sz="1200" dirty="0" err="1">
                          <a:effectLst/>
                        </a:rPr>
                        <a:t>belajar</a:t>
                      </a:r>
                      <a:endParaRPr lang="en-US" sz="1100" dirty="0">
                        <a:effectLst/>
                        <a:latin typeface="Calibri"/>
                        <a:ea typeface="Calibri"/>
                        <a:cs typeface="Arial"/>
                      </a:endParaRPr>
                    </a:p>
                  </a:txBody>
                  <a:tcPr marL="68444" marR="6844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674284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009442" y="675724"/>
            <a:ext cx="7125113" cy="924475"/>
          </a:xfrm>
        </p:spPr>
        <p:txBody>
          <a:bodyPr/>
          <a:lstStyle/>
          <a:p>
            <a:pPr lvl="0"/>
            <a:r>
              <a:rPr lang="en-AU" dirty="0" err="1"/>
              <a:t>Regresi</a:t>
            </a:r>
            <a:r>
              <a:rPr lang="en-AU" dirty="0"/>
              <a:t> Linear </a:t>
            </a:r>
            <a:r>
              <a:rPr lang="en-AU" dirty="0" err="1"/>
              <a:t>Berganda</a:t>
            </a:r>
            <a:r>
              <a:rPr lang="id-ID" dirty="0"/>
              <a:t> / </a:t>
            </a:r>
            <a:r>
              <a:rPr lang="en-AU" dirty="0"/>
              <a:t>(</a:t>
            </a:r>
            <a:r>
              <a:rPr lang="en-AU" dirty="0" err="1"/>
              <a:t>Uji</a:t>
            </a:r>
            <a:r>
              <a:rPr lang="en-AU" dirty="0"/>
              <a:t> F</a:t>
            </a:r>
            <a:r>
              <a:rPr lang="en-AU" dirty="0" smtClean="0"/>
              <a:t>)</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458056509"/>
              </p:ext>
            </p:extLst>
          </p:nvPr>
        </p:nvGraphicFramePr>
        <p:xfrm>
          <a:off x="838200" y="1981200"/>
          <a:ext cx="7124714" cy="1682496"/>
        </p:xfrm>
        <a:graphic>
          <a:graphicData uri="http://schemas.openxmlformats.org/drawingml/2006/table">
            <a:tbl>
              <a:tblPr>
                <a:tableStyleId>{5C22544A-7EE6-4342-B048-85BDC9FD1C3A}</a:tableStyleId>
              </a:tblPr>
              <a:tblGrid>
                <a:gridCol w="819157"/>
                <a:gridCol w="914400"/>
                <a:gridCol w="1447800"/>
                <a:gridCol w="1066800"/>
                <a:gridCol w="1371600"/>
                <a:gridCol w="685800"/>
                <a:gridCol w="819157"/>
              </a:tblGrid>
              <a:tr h="146179">
                <a:tc gridSpan="7">
                  <a:txBody>
                    <a:bodyPr/>
                    <a:lstStyle/>
                    <a:p>
                      <a:pPr marL="38100" marR="38100" algn="ctr">
                        <a:lnSpc>
                          <a:spcPct val="115000"/>
                        </a:lnSpc>
                        <a:spcAft>
                          <a:spcPts val="0"/>
                        </a:spcAft>
                      </a:pPr>
                      <a:r>
                        <a:rPr lang="en-AU" sz="1200">
                          <a:effectLst/>
                        </a:rPr>
                        <a:t>ANOVA</a:t>
                      </a:r>
                      <a:r>
                        <a:rPr lang="en-AU" sz="1200" baseline="30000">
                          <a:effectLst/>
                        </a:rPr>
                        <a:t>a</a:t>
                      </a:r>
                      <a:endParaRPr lang="en-US" sz="1100">
                        <a:effectLst/>
                        <a:latin typeface="Calibri"/>
                        <a:ea typeface="Calibri"/>
                        <a:cs typeface="Arial"/>
                      </a:endParaRPr>
                    </a:p>
                  </a:txBody>
                  <a:tcPr marL="68545" marR="6854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6179">
                <a:tc gridSpan="2">
                  <a:txBody>
                    <a:bodyPr/>
                    <a:lstStyle/>
                    <a:p>
                      <a:pPr marL="38100" marR="38100">
                        <a:lnSpc>
                          <a:spcPct val="115000"/>
                        </a:lnSpc>
                        <a:spcAft>
                          <a:spcPts val="0"/>
                        </a:spcAft>
                      </a:pPr>
                      <a:r>
                        <a:rPr lang="en-AU" sz="1200">
                          <a:effectLst/>
                        </a:rPr>
                        <a:t>Model</a:t>
                      </a:r>
                      <a:endParaRPr lang="en-US" sz="1100">
                        <a:effectLst/>
                        <a:latin typeface="Calibri"/>
                        <a:ea typeface="Calibri"/>
                        <a:cs typeface="Arial"/>
                      </a:endParaRPr>
                    </a:p>
                  </a:txBody>
                  <a:tcPr marL="68545" marR="68545" marT="0" marB="0"/>
                </a:tc>
                <a:tc hMerge="1">
                  <a:txBody>
                    <a:bodyPr/>
                    <a:lstStyle/>
                    <a:p>
                      <a:endParaRPr lang="en-US"/>
                    </a:p>
                  </a:txBody>
                  <a:tcPr/>
                </a:tc>
                <a:tc>
                  <a:txBody>
                    <a:bodyPr/>
                    <a:lstStyle/>
                    <a:p>
                      <a:pPr marL="38100" marR="38100" algn="ctr">
                        <a:lnSpc>
                          <a:spcPct val="115000"/>
                        </a:lnSpc>
                        <a:spcAft>
                          <a:spcPts val="0"/>
                        </a:spcAft>
                      </a:pPr>
                      <a:r>
                        <a:rPr lang="en-AU" sz="1200">
                          <a:effectLst/>
                        </a:rPr>
                        <a:t>Sum of Squares</a:t>
                      </a:r>
                      <a:endParaRPr lang="en-US" sz="1100">
                        <a:effectLst/>
                        <a:latin typeface="Calibri"/>
                        <a:ea typeface="Calibri"/>
                        <a:cs typeface="Arial"/>
                      </a:endParaRPr>
                    </a:p>
                  </a:txBody>
                  <a:tcPr marL="68545" marR="68545" marT="0" marB="0"/>
                </a:tc>
                <a:tc>
                  <a:txBody>
                    <a:bodyPr/>
                    <a:lstStyle/>
                    <a:p>
                      <a:pPr marL="38100" marR="38100" algn="ctr">
                        <a:lnSpc>
                          <a:spcPct val="115000"/>
                        </a:lnSpc>
                        <a:spcAft>
                          <a:spcPts val="0"/>
                        </a:spcAft>
                      </a:pPr>
                      <a:r>
                        <a:rPr lang="en-AU" sz="1200">
                          <a:effectLst/>
                        </a:rPr>
                        <a:t>df</a:t>
                      </a:r>
                      <a:endParaRPr lang="en-US" sz="1100">
                        <a:effectLst/>
                        <a:latin typeface="Calibri"/>
                        <a:ea typeface="Calibri"/>
                        <a:cs typeface="Arial"/>
                      </a:endParaRPr>
                    </a:p>
                  </a:txBody>
                  <a:tcPr marL="68545" marR="68545" marT="0" marB="0"/>
                </a:tc>
                <a:tc>
                  <a:txBody>
                    <a:bodyPr/>
                    <a:lstStyle/>
                    <a:p>
                      <a:pPr marL="38100" marR="38100" algn="ctr">
                        <a:lnSpc>
                          <a:spcPct val="115000"/>
                        </a:lnSpc>
                        <a:spcAft>
                          <a:spcPts val="0"/>
                        </a:spcAft>
                      </a:pPr>
                      <a:r>
                        <a:rPr lang="en-AU" sz="1200">
                          <a:effectLst/>
                        </a:rPr>
                        <a:t>Mean Square</a:t>
                      </a:r>
                      <a:endParaRPr lang="en-US" sz="1100">
                        <a:effectLst/>
                        <a:latin typeface="Calibri"/>
                        <a:ea typeface="Calibri"/>
                        <a:cs typeface="Arial"/>
                      </a:endParaRPr>
                    </a:p>
                  </a:txBody>
                  <a:tcPr marL="68545" marR="68545" marT="0" marB="0"/>
                </a:tc>
                <a:tc>
                  <a:txBody>
                    <a:bodyPr/>
                    <a:lstStyle/>
                    <a:p>
                      <a:pPr marL="38100" marR="38100" algn="ctr">
                        <a:lnSpc>
                          <a:spcPct val="115000"/>
                        </a:lnSpc>
                        <a:spcAft>
                          <a:spcPts val="0"/>
                        </a:spcAft>
                      </a:pPr>
                      <a:r>
                        <a:rPr lang="en-AU" sz="1200">
                          <a:effectLst/>
                        </a:rPr>
                        <a:t>F</a:t>
                      </a:r>
                      <a:endParaRPr lang="en-US" sz="1100">
                        <a:effectLst/>
                        <a:latin typeface="Calibri"/>
                        <a:ea typeface="Calibri"/>
                        <a:cs typeface="Arial"/>
                      </a:endParaRPr>
                    </a:p>
                  </a:txBody>
                  <a:tcPr marL="68545" marR="68545" marT="0" marB="0"/>
                </a:tc>
                <a:tc>
                  <a:txBody>
                    <a:bodyPr/>
                    <a:lstStyle/>
                    <a:p>
                      <a:pPr marL="38100" marR="38100" algn="ctr">
                        <a:lnSpc>
                          <a:spcPct val="115000"/>
                        </a:lnSpc>
                        <a:spcAft>
                          <a:spcPts val="0"/>
                        </a:spcAft>
                      </a:pPr>
                      <a:r>
                        <a:rPr lang="en-AU" sz="1200">
                          <a:effectLst/>
                        </a:rPr>
                        <a:t>Sig.</a:t>
                      </a:r>
                      <a:endParaRPr lang="en-US" sz="1100">
                        <a:effectLst/>
                        <a:latin typeface="Calibri"/>
                        <a:ea typeface="Calibri"/>
                        <a:cs typeface="Arial"/>
                      </a:endParaRPr>
                    </a:p>
                  </a:txBody>
                  <a:tcPr marL="68545" marR="68545" marT="0" marB="0"/>
                </a:tc>
              </a:tr>
              <a:tr h="302910">
                <a:tc rowSpan="3">
                  <a:txBody>
                    <a:bodyPr/>
                    <a:lstStyle/>
                    <a:p>
                      <a:pPr marL="38100" marR="38100">
                        <a:lnSpc>
                          <a:spcPct val="115000"/>
                        </a:lnSpc>
                        <a:spcAft>
                          <a:spcPts val="0"/>
                        </a:spcAft>
                      </a:pPr>
                      <a:r>
                        <a:rPr lang="en-AU" sz="1200">
                          <a:effectLst/>
                        </a:rPr>
                        <a:t>1</a:t>
                      </a:r>
                      <a:endParaRPr lang="en-US" sz="1100">
                        <a:effectLst/>
                        <a:latin typeface="Calibri"/>
                        <a:ea typeface="Calibri"/>
                        <a:cs typeface="Arial"/>
                      </a:endParaRPr>
                    </a:p>
                  </a:txBody>
                  <a:tcPr marL="68545" marR="68545" marT="0" marB="0"/>
                </a:tc>
                <a:tc>
                  <a:txBody>
                    <a:bodyPr/>
                    <a:lstStyle/>
                    <a:p>
                      <a:pPr marL="38100" marR="38100">
                        <a:lnSpc>
                          <a:spcPct val="115000"/>
                        </a:lnSpc>
                        <a:spcAft>
                          <a:spcPts val="0"/>
                        </a:spcAft>
                      </a:pPr>
                      <a:r>
                        <a:rPr lang="en-AU" sz="1200">
                          <a:effectLst/>
                        </a:rPr>
                        <a:t>Regression</a:t>
                      </a:r>
                      <a:endParaRPr lang="en-US" sz="1100">
                        <a:effectLst/>
                        <a:latin typeface="Calibri"/>
                        <a:ea typeface="Calibri"/>
                        <a:cs typeface="Arial"/>
                      </a:endParaRPr>
                    </a:p>
                  </a:txBody>
                  <a:tcPr marL="68545" marR="68545" marT="0" marB="0"/>
                </a:tc>
                <a:tc>
                  <a:txBody>
                    <a:bodyPr/>
                    <a:lstStyle/>
                    <a:p>
                      <a:pPr marL="38100" marR="38100" algn="r">
                        <a:lnSpc>
                          <a:spcPct val="115000"/>
                        </a:lnSpc>
                        <a:spcAft>
                          <a:spcPts val="0"/>
                        </a:spcAft>
                      </a:pPr>
                      <a:r>
                        <a:rPr lang="en-AU" sz="1200">
                          <a:effectLst/>
                        </a:rPr>
                        <a:t>3305.913</a:t>
                      </a:r>
                      <a:endParaRPr lang="en-US" sz="1100">
                        <a:effectLst/>
                        <a:latin typeface="Calibri"/>
                        <a:ea typeface="Calibri"/>
                        <a:cs typeface="Arial"/>
                      </a:endParaRPr>
                    </a:p>
                  </a:txBody>
                  <a:tcPr marL="68545" marR="68545" marT="0" marB="0"/>
                </a:tc>
                <a:tc>
                  <a:txBody>
                    <a:bodyPr/>
                    <a:lstStyle/>
                    <a:p>
                      <a:pPr marL="38100" marR="38100" algn="r">
                        <a:lnSpc>
                          <a:spcPct val="115000"/>
                        </a:lnSpc>
                        <a:spcAft>
                          <a:spcPts val="0"/>
                        </a:spcAft>
                      </a:pPr>
                      <a:r>
                        <a:rPr lang="en-AU" sz="1200">
                          <a:effectLst/>
                        </a:rPr>
                        <a:t>2</a:t>
                      </a:r>
                      <a:endParaRPr lang="en-US" sz="1100">
                        <a:effectLst/>
                        <a:latin typeface="Calibri"/>
                        <a:ea typeface="Calibri"/>
                        <a:cs typeface="Arial"/>
                      </a:endParaRPr>
                    </a:p>
                  </a:txBody>
                  <a:tcPr marL="68545" marR="68545" marT="0" marB="0"/>
                </a:tc>
                <a:tc>
                  <a:txBody>
                    <a:bodyPr/>
                    <a:lstStyle/>
                    <a:p>
                      <a:pPr marL="38100" marR="38100" algn="r">
                        <a:lnSpc>
                          <a:spcPct val="115000"/>
                        </a:lnSpc>
                        <a:spcAft>
                          <a:spcPts val="0"/>
                        </a:spcAft>
                      </a:pPr>
                      <a:r>
                        <a:rPr lang="en-AU" sz="1200">
                          <a:effectLst/>
                        </a:rPr>
                        <a:t>1652.956</a:t>
                      </a:r>
                      <a:endParaRPr lang="en-US" sz="1100">
                        <a:effectLst/>
                        <a:latin typeface="Calibri"/>
                        <a:ea typeface="Calibri"/>
                        <a:cs typeface="Arial"/>
                      </a:endParaRPr>
                    </a:p>
                  </a:txBody>
                  <a:tcPr marL="68545" marR="68545" marT="0" marB="0"/>
                </a:tc>
                <a:tc>
                  <a:txBody>
                    <a:bodyPr/>
                    <a:lstStyle/>
                    <a:p>
                      <a:pPr marL="38100" marR="38100" algn="r">
                        <a:lnSpc>
                          <a:spcPct val="115000"/>
                        </a:lnSpc>
                        <a:spcAft>
                          <a:spcPts val="0"/>
                        </a:spcAft>
                      </a:pPr>
                      <a:r>
                        <a:rPr lang="en-AU" sz="1200">
                          <a:effectLst/>
                        </a:rPr>
                        <a:t>11.418</a:t>
                      </a:r>
                      <a:endParaRPr lang="en-US" sz="1100">
                        <a:effectLst/>
                        <a:latin typeface="Calibri"/>
                        <a:ea typeface="Calibri"/>
                        <a:cs typeface="Arial"/>
                      </a:endParaRPr>
                    </a:p>
                  </a:txBody>
                  <a:tcPr marL="68545" marR="68545" marT="0" marB="0"/>
                </a:tc>
                <a:tc>
                  <a:txBody>
                    <a:bodyPr/>
                    <a:lstStyle/>
                    <a:p>
                      <a:pPr marL="38100" marR="38100" algn="r">
                        <a:lnSpc>
                          <a:spcPct val="115000"/>
                        </a:lnSpc>
                        <a:spcAft>
                          <a:spcPts val="0"/>
                        </a:spcAft>
                      </a:pPr>
                      <a:r>
                        <a:rPr lang="en-AU" sz="1200">
                          <a:effectLst/>
                        </a:rPr>
                        <a:t>.000</a:t>
                      </a:r>
                      <a:r>
                        <a:rPr lang="en-AU" sz="1200" baseline="30000">
                          <a:effectLst/>
                        </a:rPr>
                        <a:t>b</a:t>
                      </a:r>
                      <a:endParaRPr lang="en-US" sz="1100">
                        <a:effectLst/>
                        <a:latin typeface="Calibri"/>
                        <a:ea typeface="Calibri"/>
                        <a:cs typeface="Arial"/>
                      </a:endParaRPr>
                    </a:p>
                  </a:txBody>
                  <a:tcPr marL="68545" marR="68545" marT="0" marB="0"/>
                </a:tc>
              </a:tr>
              <a:tr h="146179">
                <a:tc vMerge="1">
                  <a:txBody>
                    <a:bodyPr/>
                    <a:lstStyle/>
                    <a:p>
                      <a:endParaRPr lang="en-US"/>
                    </a:p>
                  </a:txBody>
                  <a:tcPr/>
                </a:tc>
                <a:tc>
                  <a:txBody>
                    <a:bodyPr/>
                    <a:lstStyle/>
                    <a:p>
                      <a:pPr marL="38100" marR="38100">
                        <a:lnSpc>
                          <a:spcPct val="115000"/>
                        </a:lnSpc>
                        <a:spcAft>
                          <a:spcPts val="0"/>
                        </a:spcAft>
                      </a:pPr>
                      <a:r>
                        <a:rPr lang="en-AU" sz="1200">
                          <a:effectLst/>
                        </a:rPr>
                        <a:t>Residual</a:t>
                      </a:r>
                      <a:endParaRPr lang="en-US" sz="1100">
                        <a:effectLst/>
                        <a:latin typeface="Calibri"/>
                        <a:ea typeface="Calibri"/>
                        <a:cs typeface="Arial"/>
                      </a:endParaRPr>
                    </a:p>
                  </a:txBody>
                  <a:tcPr marL="68545" marR="68545" marT="0" marB="0"/>
                </a:tc>
                <a:tc>
                  <a:txBody>
                    <a:bodyPr/>
                    <a:lstStyle/>
                    <a:p>
                      <a:pPr marL="38100" marR="38100" algn="r">
                        <a:lnSpc>
                          <a:spcPct val="115000"/>
                        </a:lnSpc>
                        <a:spcAft>
                          <a:spcPts val="0"/>
                        </a:spcAft>
                      </a:pPr>
                      <a:r>
                        <a:rPr lang="en-AU" sz="1200">
                          <a:effectLst/>
                        </a:rPr>
                        <a:t>7383.421</a:t>
                      </a:r>
                      <a:endParaRPr lang="en-US" sz="1100">
                        <a:effectLst/>
                        <a:latin typeface="Calibri"/>
                        <a:ea typeface="Calibri"/>
                        <a:cs typeface="Arial"/>
                      </a:endParaRPr>
                    </a:p>
                  </a:txBody>
                  <a:tcPr marL="68545" marR="68545" marT="0" marB="0"/>
                </a:tc>
                <a:tc>
                  <a:txBody>
                    <a:bodyPr/>
                    <a:lstStyle/>
                    <a:p>
                      <a:pPr marL="38100" marR="38100" algn="r">
                        <a:lnSpc>
                          <a:spcPct val="115000"/>
                        </a:lnSpc>
                        <a:spcAft>
                          <a:spcPts val="0"/>
                        </a:spcAft>
                      </a:pPr>
                      <a:r>
                        <a:rPr lang="en-AU" sz="1200">
                          <a:effectLst/>
                        </a:rPr>
                        <a:t>51</a:t>
                      </a:r>
                      <a:endParaRPr lang="en-US" sz="1100">
                        <a:effectLst/>
                        <a:latin typeface="Calibri"/>
                        <a:ea typeface="Calibri"/>
                        <a:cs typeface="Arial"/>
                      </a:endParaRPr>
                    </a:p>
                  </a:txBody>
                  <a:tcPr marL="68545" marR="68545" marT="0" marB="0"/>
                </a:tc>
                <a:tc>
                  <a:txBody>
                    <a:bodyPr/>
                    <a:lstStyle/>
                    <a:p>
                      <a:pPr marL="38100" marR="38100" algn="r">
                        <a:lnSpc>
                          <a:spcPct val="115000"/>
                        </a:lnSpc>
                        <a:spcAft>
                          <a:spcPts val="0"/>
                        </a:spcAft>
                      </a:pPr>
                      <a:r>
                        <a:rPr lang="en-AU" sz="1200">
                          <a:effectLst/>
                        </a:rPr>
                        <a:t>144.773</a:t>
                      </a:r>
                      <a:endParaRPr lang="en-US" sz="1100">
                        <a:effectLst/>
                        <a:latin typeface="Calibri"/>
                        <a:ea typeface="Calibri"/>
                        <a:cs typeface="Arial"/>
                      </a:endParaRPr>
                    </a:p>
                  </a:txBody>
                  <a:tcPr marL="68545" marR="68545" marT="0" marB="0"/>
                </a:tc>
                <a:tc>
                  <a:txBody>
                    <a:bodyPr/>
                    <a:lstStyle/>
                    <a:p>
                      <a:pPr>
                        <a:lnSpc>
                          <a:spcPct val="115000"/>
                        </a:lnSpc>
                        <a:spcAft>
                          <a:spcPts val="0"/>
                        </a:spcAft>
                      </a:pPr>
                      <a:r>
                        <a:rPr lang="en-AU" sz="1200">
                          <a:effectLst/>
                        </a:rPr>
                        <a:t> </a:t>
                      </a:r>
                      <a:endParaRPr lang="en-US" sz="1100">
                        <a:effectLst/>
                        <a:latin typeface="Calibri"/>
                        <a:ea typeface="Calibri"/>
                        <a:cs typeface="Arial"/>
                      </a:endParaRPr>
                    </a:p>
                  </a:txBody>
                  <a:tcPr marL="68545" marR="68545" marT="0" marB="0"/>
                </a:tc>
                <a:tc>
                  <a:txBody>
                    <a:bodyPr/>
                    <a:lstStyle/>
                    <a:p>
                      <a:pPr>
                        <a:lnSpc>
                          <a:spcPct val="115000"/>
                        </a:lnSpc>
                        <a:spcAft>
                          <a:spcPts val="0"/>
                        </a:spcAft>
                      </a:pPr>
                      <a:r>
                        <a:rPr lang="en-AU" sz="1200">
                          <a:effectLst/>
                        </a:rPr>
                        <a:t> </a:t>
                      </a:r>
                      <a:endParaRPr lang="en-US" sz="1100">
                        <a:effectLst/>
                        <a:latin typeface="Calibri"/>
                        <a:ea typeface="Calibri"/>
                        <a:cs typeface="Arial"/>
                      </a:endParaRPr>
                    </a:p>
                  </a:txBody>
                  <a:tcPr marL="68545" marR="68545" marT="0" marB="0"/>
                </a:tc>
              </a:tr>
              <a:tr h="146179">
                <a:tc vMerge="1">
                  <a:txBody>
                    <a:bodyPr/>
                    <a:lstStyle/>
                    <a:p>
                      <a:endParaRPr lang="en-US"/>
                    </a:p>
                  </a:txBody>
                  <a:tcPr/>
                </a:tc>
                <a:tc>
                  <a:txBody>
                    <a:bodyPr/>
                    <a:lstStyle/>
                    <a:p>
                      <a:pPr marL="38100" marR="38100">
                        <a:lnSpc>
                          <a:spcPct val="115000"/>
                        </a:lnSpc>
                        <a:spcAft>
                          <a:spcPts val="0"/>
                        </a:spcAft>
                      </a:pPr>
                      <a:r>
                        <a:rPr lang="en-AU" sz="1200">
                          <a:effectLst/>
                        </a:rPr>
                        <a:t>Total</a:t>
                      </a:r>
                      <a:endParaRPr lang="en-US" sz="1100">
                        <a:effectLst/>
                        <a:latin typeface="Calibri"/>
                        <a:ea typeface="Calibri"/>
                        <a:cs typeface="Arial"/>
                      </a:endParaRPr>
                    </a:p>
                  </a:txBody>
                  <a:tcPr marL="68545" marR="68545" marT="0" marB="0"/>
                </a:tc>
                <a:tc>
                  <a:txBody>
                    <a:bodyPr/>
                    <a:lstStyle/>
                    <a:p>
                      <a:pPr marL="38100" marR="38100" algn="r">
                        <a:lnSpc>
                          <a:spcPct val="115000"/>
                        </a:lnSpc>
                        <a:spcAft>
                          <a:spcPts val="0"/>
                        </a:spcAft>
                      </a:pPr>
                      <a:r>
                        <a:rPr lang="en-AU" sz="1200">
                          <a:effectLst/>
                        </a:rPr>
                        <a:t>10689.333</a:t>
                      </a:r>
                      <a:endParaRPr lang="en-US" sz="1100">
                        <a:effectLst/>
                        <a:latin typeface="Calibri"/>
                        <a:ea typeface="Calibri"/>
                        <a:cs typeface="Arial"/>
                      </a:endParaRPr>
                    </a:p>
                  </a:txBody>
                  <a:tcPr marL="68545" marR="68545" marT="0" marB="0"/>
                </a:tc>
                <a:tc>
                  <a:txBody>
                    <a:bodyPr/>
                    <a:lstStyle/>
                    <a:p>
                      <a:pPr marL="38100" marR="38100" algn="r">
                        <a:lnSpc>
                          <a:spcPct val="115000"/>
                        </a:lnSpc>
                        <a:spcAft>
                          <a:spcPts val="0"/>
                        </a:spcAft>
                      </a:pPr>
                      <a:r>
                        <a:rPr lang="en-AU" sz="1200">
                          <a:effectLst/>
                        </a:rPr>
                        <a:t>53</a:t>
                      </a:r>
                      <a:endParaRPr lang="en-US" sz="1100">
                        <a:effectLst/>
                        <a:latin typeface="Calibri"/>
                        <a:ea typeface="Calibri"/>
                        <a:cs typeface="Arial"/>
                      </a:endParaRPr>
                    </a:p>
                  </a:txBody>
                  <a:tcPr marL="68545" marR="68545" marT="0" marB="0"/>
                </a:tc>
                <a:tc>
                  <a:txBody>
                    <a:bodyPr/>
                    <a:lstStyle/>
                    <a:p>
                      <a:pPr>
                        <a:lnSpc>
                          <a:spcPct val="115000"/>
                        </a:lnSpc>
                        <a:spcAft>
                          <a:spcPts val="0"/>
                        </a:spcAft>
                      </a:pPr>
                      <a:r>
                        <a:rPr lang="en-AU" sz="1200">
                          <a:effectLst/>
                        </a:rPr>
                        <a:t> </a:t>
                      </a:r>
                      <a:endParaRPr lang="en-US" sz="1100">
                        <a:effectLst/>
                        <a:latin typeface="Calibri"/>
                        <a:ea typeface="Calibri"/>
                        <a:cs typeface="Arial"/>
                      </a:endParaRPr>
                    </a:p>
                  </a:txBody>
                  <a:tcPr marL="68545" marR="68545" marT="0" marB="0"/>
                </a:tc>
                <a:tc>
                  <a:txBody>
                    <a:bodyPr/>
                    <a:lstStyle/>
                    <a:p>
                      <a:pPr>
                        <a:lnSpc>
                          <a:spcPct val="115000"/>
                        </a:lnSpc>
                        <a:spcAft>
                          <a:spcPts val="0"/>
                        </a:spcAft>
                      </a:pPr>
                      <a:r>
                        <a:rPr lang="en-AU" sz="1200">
                          <a:effectLst/>
                        </a:rPr>
                        <a:t> </a:t>
                      </a:r>
                      <a:endParaRPr lang="en-US" sz="1100">
                        <a:effectLst/>
                        <a:latin typeface="Calibri"/>
                        <a:ea typeface="Calibri"/>
                        <a:cs typeface="Arial"/>
                      </a:endParaRPr>
                    </a:p>
                  </a:txBody>
                  <a:tcPr marL="68545" marR="68545" marT="0" marB="0"/>
                </a:tc>
                <a:tc>
                  <a:txBody>
                    <a:bodyPr/>
                    <a:lstStyle/>
                    <a:p>
                      <a:pPr>
                        <a:lnSpc>
                          <a:spcPct val="115000"/>
                        </a:lnSpc>
                        <a:spcAft>
                          <a:spcPts val="0"/>
                        </a:spcAft>
                      </a:pPr>
                      <a:r>
                        <a:rPr lang="en-AU" sz="1200">
                          <a:effectLst/>
                        </a:rPr>
                        <a:t> </a:t>
                      </a:r>
                      <a:endParaRPr lang="en-US" sz="1100">
                        <a:effectLst/>
                        <a:latin typeface="Calibri"/>
                        <a:ea typeface="Calibri"/>
                        <a:cs typeface="Arial"/>
                      </a:endParaRPr>
                    </a:p>
                  </a:txBody>
                  <a:tcPr marL="68545" marR="68545" marT="0" marB="0"/>
                </a:tc>
              </a:tr>
              <a:tr h="146179">
                <a:tc gridSpan="7">
                  <a:txBody>
                    <a:bodyPr/>
                    <a:lstStyle/>
                    <a:p>
                      <a:pPr marL="38100" marR="38100">
                        <a:lnSpc>
                          <a:spcPct val="115000"/>
                        </a:lnSpc>
                        <a:spcAft>
                          <a:spcPts val="0"/>
                        </a:spcAft>
                      </a:pPr>
                      <a:r>
                        <a:rPr lang="en-AU" sz="1200">
                          <a:effectLst/>
                        </a:rPr>
                        <a:t>a. Dependent Variable: Minat Belajar</a:t>
                      </a:r>
                      <a:endParaRPr lang="en-US" sz="1100">
                        <a:effectLst/>
                        <a:latin typeface="Calibri"/>
                        <a:ea typeface="Calibri"/>
                        <a:cs typeface="Arial"/>
                      </a:endParaRPr>
                    </a:p>
                  </a:txBody>
                  <a:tcPr marL="68545" marR="6854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6179">
                <a:tc gridSpan="7">
                  <a:txBody>
                    <a:bodyPr/>
                    <a:lstStyle/>
                    <a:p>
                      <a:pPr marL="38100" marR="38100">
                        <a:lnSpc>
                          <a:spcPct val="115000"/>
                        </a:lnSpc>
                        <a:spcAft>
                          <a:spcPts val="0"/>
                        </a:spcAft>
                      </a:pPr>
                      <a:r>
                        <a:rPr lang="en-AU" sz="1200" dirty="0">
                          <a:effectLst/>
                        </a:rPr>
                        <a:t>b. Predictors: (Constant), </a:t>
                      </a:r>
                      <a:r>
                        <a:rPr lang="en-AU" sz="1200" dirty="0" err="1">
                          <a:effectLst/>
                        </a:rPr>
                        <a:t>Pelayanan</a:t>
                      </a:r>
                      <a:r>
                        <a:rPr lang="en-AU" sz="1200" dirty="0">
                          <a:effectLst/>
                        </a:rPr>
                        <a:t> </a:t>
                      </a:r>
                      <a:r>
                        <a:rPr lang="en-AU" sz="1200" dirty="0" err="1">
                          <a:effectLst/>
                        </a:rPr>
                        <a:t>Perpustakaan</a:t>
                      </a:r>
                      <a:r>
                        <a:rPr lang="en-AU" sz="1200" dirty="0">
                          <a:effectLst/>
                        </a:rPr>
                        <a:t>, </a:t>
                      </a:r>
                      <a:r>
                        <a:rPr lang="en-AU" sz="1200" dirty="0" err="1">
                          <a:effectLst/>
                        </a:rPr>
                        <a:t>Ketersediaan</a:t>
                      </a:r>
                      <a:r>
                        <a:rPr lang="en-AU" sz="1200" dirty="0">
                          <a:effectLst/>
                        </a:rPr>
                        <a:t> </a:t>
                      </a:r>
                      <a:r>
                        <a:rPr lang="en-AU" sz="1200" dirty="0" err="1">
                          <a:effectLst/>
                        </a:rPr>
                        <a:t>Sarana</a:t>
                      </a:r>
                      <a:r>
                        <a:rPr lang="en-AU" sz="1200" dirty="0">
                          <a:effectLst/>
                        </a:rPr>
                        <a:t> TIK</a:t>
                      </a:r>
                      <a:endParaRPr lang="en-US" sz="1100" dirty="0">
                        <a:effectLst/>
                        <a:latin typeface="Calibri"/>
                        <a:ea typeface="Calibri"/>
                        <a:cs typeface="Arial"/>
                      </a:endParaRPr>
                    </a:p>
                  </a:txBody>
                  <a:tcPr marL="68545" marR="6854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le 4"/>
          <p:cNvSpPr/>
          <p:nvPr/>
        </p:nvSpPr>
        <p:spPr>
          <a:xfrm>
            <a:off x="838200" y="4038600"/>
            <a:ext cx="7086600" cy="1828800"/>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err="1"/>
              <a:t>Berdasarkan</a:t>
            </a:r>
            <a:r>
              <a:rPr lang="en-US" sz="1600" b="1" dirty="0"/>
              <a:t> output di </a:t>
            </a:r>
            <a:r>
              <a:rPr lang="en-US" sz="1600" b="1" dirty="0" err="1"/>
              <a:t>atas</a:t>
            </a:r>
            <a:r>
              <a:rPr lang="en-US" sz="1600" b="1" dirty="0"/>
              <a:t> di </a:t>
            </a:r>
            <a:r>
              <a:rPr lang="en-US" sz="1600" b="1" dirty="0" err="1"/>
              <a:t>ketahui</a:t>
            </a:r>
            <a:r>
              <a:rPr lang="en-US" sz="1600" b="1" dirty="0"/>
              <a:t> </a:t>
            </a:r>
            <a:r>
              <a:rPr lang="en-US" sz="1600" b="1" dirty="0" err="1"/>
              <a:t>nilai</a:t>
            </a:r>
            <a:r>
              <a:rPr lang="en-US" sz="1600" b="1" dirty="0"/>
              <a:t> </a:t>
            </a:r>
            <a:r>
              <a:rPr lang="en-US" sz="1600" b="1" dirty="0" err="1"/>
              <a:t>signifikansi</a:t>
            </a:r>
            <a:r>
              <a:rPr lang="en-US" sz="1600" b="1" dirty="0"/>
              <a:t> </a:t>
            </a:r>
            <a:r>
              <a:rPr lang="en-US" sz="1600" b="1" dirty="0" err="1"/>
              <a:t>untuk</a:t>
            </a:r>
            <a:r>
              <a:rPr lang="en-US" sz="1600" b="1" dirty="0"/>
              <a:t> </a:t>
            </a:r>
            <a:r>
              <a:rPr lang="en-US" sz="1600" b="1" dirty="0" err="1"/>
              <a:t>pengaruh</a:t>
            </a:r>
            <a:r>
              <a:rPr lang="en-US" sz="1600" b="1" dirty="0"/>
              <a:t> X1 </a:t>
            </a:r>
            <a:r>
              <a:rPr lang="en-US" sz="1600" b="1" dirty="0" err="1"/>
              <a:t>dan</a:t>
            </a:r>
            <a:r>
              <a:rPr lang="en-US" sz="1600" b="1" dirty="0"/>
              <a:t> X2 </a:t>
            </a:r>
            <a:r>
              <a:rPr lang="en-US" sz="1600" b="1" dirty="0" err="1"/>
              <a:t>secara</a:t>
            </a:r>
            <a:r>
              <a:rPr lang="en-US" sz="1600" b="1" dirty="0"/>
              <a:t> </a:t>
            </a:r>
            <a:r>
              <a:rPr lang="en-US" sz="1600" b="1" dirty="0" err="1"/>
              <a:t>simultan</a:t>
            </a:r>
            <a:r>
              <a:rPr lang="en-US" sz="1600" b="1" dirty="0"/>
              <a:t> </a:t>
            </a:r>
            <a:r>
              <a:rPr lang="en-US" sz="1600" b="1" dirty="0" err="1"/>
              <a:t>terhadap</a:t>
            </a:r>
            <a:r>
              <a:rPr lang="en-US" sz="1600" b="1" dirty="0"/>
              <a:t> Y </a:t>
            </a:r>
            <a:r>
              <a:rPr lang="en-US" sz="1600" b="1" dirty="0" err="1"/>
              <a:t>adalah</a:t>
            </a:r>
            <a:r>
              <a:rPr lang="en-US" sz="1600" b="1" dirty="0"/>
              <a:t> </a:t>
            </a:r>
            <a:r>
              <a:rPr lang="en-US" sz="1600" b="1" dirty="0" err="1"/>
              <a:t>sebesar</a:t>
            </a:r>
            <a:r>
              <a:rPr lang="en-US" sz="1600" b="1" dirty="0"/>
              <a:t> .000  &lt; 0.05 </a:t>
            </a:r>
            <a:r>
              <a:rPr lang="en-US" sz="1600" b="1" dirty="0" err="1"/>
              <a:t>dan</a:t>
            </a:r>
            <a:r>
              <a:rPr lang="en-US" sz="1600" b="1" dirty="0"/>
              <a:t> </a:t>
            </a:r>
            <a:r>
              <a:rPr lang="en-US" sz="1600" b="1" dirty="0" err="1"/>
              <a:t>nilai</a:t>
            </a:r>
            <a:r>
              <a:rPr lang="en-US" sz="1600" b="1" dirty="0"/>
              <a:t> F </a:t>
            </a:r>
            <a:r>
              <a:rPr lang="en-US" sz="1600" b="1" dirty="0" err="1"/>
              <a:t>hitung</a:t>
            </a:r>
            <a:r>
              <a:rPr lang="en-US" sz="1600" b="1" dirty="0"/>
              <a:t> 11.418 &gt; </a:t>
            </a:r>
            <a:r>
              <a:rPr lang="en-US" sz="1600" b="1" dirty="0" err="1"/>
              <a:t>dari</a:t>
            </a:r>
            <a:r>
              <a:rPr lang="en-US" sz="1600" b="1" dirty="0"/>
              <a:t> F </a:t>
            </a:r>
            <a:r>
              <a:rPr lang="en-US" sz="1600" b="1" dirty="0" err="1"/>
              <a:t>tabel</a:t>
            </a:r>
            <a:r>
              <a:rPr lang="en-US" sz="1600" b="1" dirty="0"/>
              <a:t> 3.18 </a:t>
            </a:r>
            <a:r>
              <a:rPr lang="en-US" sz="1600" b="1" dirty="0" err="1"/>
              <a:t>dapat</a:t>
            </a:r>
            <a:r>
              <a:rPr lang="en-US" sz="1600" b="1" dirty="0"/>
              <a:t> di </a:t>
            </a:r>
            <a:r>
              <a:rPr lang="en-US" sz="1600" b="1" dirty="0" err="1"/>
              <a:t>simpulkan</a:t>
            </a:r>
            <a:r>
              <a:rPr lang="en-US" sz="1600" b="1" dirty="0"/>
              <a:t> </a:t>
            </a:r>
            <a:r>
              <a:rPr lang="en-US" sz="1600" b="1" dirty="0" err="1"/>
              <a:t>bahwa</a:t>
            </a:r>
            <a:r>
              <a:rPr lang="en-US" sz="1600" b="1" dirty="0"/>
              <a:t> </a:t>
            </a:r>
            <a:r>
              <a:rPr lang="en-US" sz="1600" b="1" dirty="0" err="1"/>
              <a:t>terdapat</a:t>
            </a:r>
            <a:r>
              <a:rPr lang="en-US" sz="1600" b="1" dirty="0"/>
              <a:t> </a:t>
            </a:r>
            <a:r>
              <a:rPr lang="en-US" sz="1600" b="1" dirty="0" err="1"/>
              <a:t>pengaruh</a:t>
            </a:r>
            <a:r>
              <a:rPr lang="en-US" sz="1600" b="1" dirty="0"/>
              <a:t> X1 </a:t>
            </a:r>
            <a:r>
              <a:rPr lang="en-US" sz="1600" b="1" dirty="0" err="1"/>
              <a:t>dan</a:t>
            </a:r>
            <a:r>
              <a:rPr lang="en-US" sz="1600" b="1" dirty="0"/>
              <a:t> X2 </a:t>
            </a:r>
            <a:r>
              <a:rPr lang="en-US" sz="1600" b="1" dirty="0" err="1"/>
              <a:t>secara</a:t>
            </a:r>
            <a:r>
              <a:rPr lang="en-US" sz="1600" b="1" dirty="0"/>
              <a:t> </a:t>
            </a:r>
            <a:r>
              <a:rPr lang="en-US" sz="1600" b="1" dirty="0" err="1"/>
              <a:t>simultan</a:t>
            </a:r>
            <a:r>
              <a:rPr lang="en-US" sz="1600" b="1" dirty="0"/>
              <a:t> </a:t>
            </a:r>
            <a:r>
              <a:rPr lang="en-US" sz="1600" b="1" dirty="0" err="1"/>
              <a:t>terhadap</a:t>
            </a:r>
            <a:r>
              <a:rPr lang="en-US" sz="1600" b="1" dirty="0"/>
              <a:t> Y</a:t>
            </a:r>
          </a:p>
        </p:txBody>
      </p:sp>
    </p:spTree>
    <p:extLst>
      <p:ext uri="{BB962C8B-B14F-4D97-AF65-F5344CB8AC3E}">
        <p14:creationId xmlns:p14="http://schemas.microsoft.com/office/powerpoint/2010/main" val="7872255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009442" y="76200"/>
            <a:ext cx="7125113" cy="924475"/>
          </a:xfrm>
        </p:spPr>
        <p:txBody>
          <a:bodyPr/>
          <a:lstStyle/>
          <a:p>
            <a:pPr lvl="0" algn="ctr"/>
            <a:r>
              <a:rPr lang="en-AU" dirty="0" err="1"/>
              <a:t>Koefisien</a:t>
            </a:r>
            <a:r>
              <a:rPr lang="en-AU" dirty="0"/>
              <a:t> </a:t>
            </a:r>
            <a:r>
              <a:rPr lang="en-AU" dirty="0" err="1"/>
              <a:t>Determinasi</a:t>
            </a:r>
            <a:r>
              <a:rPr lang="en-AU" dirty="0"/>
              <a:t> (R2</a:t>
            </a:r>
            <a:r>
              <a:rPr lang="en-AU" dirty="0" smtClean="0"/>
              <a:t>)</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255220335"/>
              </p:ext>
            </p:extLst>
          </p:nvPr>
        </p:nvGraphicFramePr>
        <p:xfrm>
          <a:off x="838200" y="1066800"/>
          <a:ext cx="7124701" cy="1051560"/>
        </p:xfrm>
        <a:graphic>
          <a:graphicData uri="http://schemas.openxmlformats.org/drawingml/2006/table">
            <a:tbl>
              <a:tblPr>
                <a:tableStyleId>{5C22544A-7EE6-4342-B048-85BDC9FD1C3A}</a:tableStyleId>
              </a:tblPr>
              <a:tblGrid>
                <a:gridCol w="967728"/>
                <a:gridCol w="1248497"/>
                <a:gridCol w="1324034"/>
                <a:gridCol w="1791508"/>
                <a:gridCol w="1792934"/>
              </a:tblGrid>
              <a:tr h="176050">
                <a:tc gridSpan="5">
                  <a:txBody>
                    <a:bodyPr/>
                    <a:lstStyle/>
                    <a:p>
                      <a:pPr marL="38100" marR="38100" algn="ctr">
                        <a:lnSpc>
                          <a:spcPct val="115000"/>
                        </a:lnSpc>
                        <a:spcAft>
                          <a:spcPts val="0"/>
                        </a:spcAft>
                      </a:pPr>
                      <a:r>
                        <a:rPr lang="en-AU" sz="1200" dirty="0">
                          <a:effectLst/>
                        </a:rPr>
                        <a:t>Model Summary</a:t>
                      </a:r>
                      <a:endParaRPr lang="en-US" sz="1100" dirty="0">
                        <a:effectLst/>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0246">
                <a:tc>
                  <a:txBody>
                    <a:bodyPr/>
                    <a:lstStyle/>
                    <a:p>
                      <a:pPr marL="38100" marR="38100">
                        <a:lnSpc>
                          <a:spcPct val="115000"/>
                        </a:lnSpc>
                        <a:spcAft>
                          <a:spcPts val="0"/>
                        </a:spcAft>
                      </a:pPr>
                      <a:r>
                        <a:rPr lang="en-AU" sz="1200">
                          <a:effectLst/>
                        </a:rPr>
                        <a:t>Model</a:t>
                      </a:r>
                      <a:endParaRPr lang="en-US" sz="1100">
                        <a:effectLst/>
                        <a:latin typeface="Calibri"/>
                        <a:ea typeface="Calibri"/>
                        <a:cs typeface="Arial"/>
                      </a:endParaRPr>
                    </a:p>
                  </a:txBody>
                  <a:tcPr marL="68580" marR="68580" marT="0" marB="0"/>
                </a:tc>
                <a:tc>
                  <a:txBody>
                    <a:bodyPr/>
                    <a:lstStyle/>
                    <a:p>
                      <a:pPr marL="38100" marR="38100" algn="ctr">
                        <a:lnSpc>
                          <a:spcPct val="115000"/>
                        </a:lnSpc>
                        <a:spcAft>
                          <a:spcPts val="0"/>
                        </a:spcAft>
                      </a:pPr>
                      <a:r>
                        <a:rPr lang="en-AU" sz="1200">
                          <a:effectLst/>
                        </a:rPr>
                        <a:t>R</a:t>
                      </a:r>
                      <a:endParaRPr lang="en-US" sz="1100">
                        <a:effectLst/>
                        <a:latin typeface="Calibri"/>
                        <a:ea typeface="Calibri"/>
                        <a:cs typeface="Arial"/>
                      </a:endParaRPr>
                    </a:p>
                  </a:txBody>
                  <a:tcPr marL="68580" marR="68580" marT="0" marB="0"/>
                </a:tc>
                <a:tc>
                  <a:txBody>
                    <a:bodyPr/>
                    <a:lstStyle/>
                    <a:p>
                      <a:pPr marL="38100" marR="38100" algn="ctr">
                        <a:lnSpc>
                          <a:spcPct val="115000"/>
                        </a:lnSpc>
                        <a:spcAft>
                          <a:spcPts val="0"/>
                        </a:spcAft>
                      </a:pPr>
                      <a:r>
                        <a:rPr lang="en-AU" sz="1200">
                          <a:effectLst/>
                        </a:rPr>
                        <a:t>R Square</a:t>
                      </a:r>
                      <a:endParaRPr lang="en-US" sz="1100">
                        <a:effectLst/>
                        <a:latin typeface="Calibri"/>
                        <a:ea typeface="Calibri"/>
                        <a:cs typeface="Arial"/>
                      </a:endParaRPr>
                    </a:p>
                  </a:txBody>
                  <a:tcPr marL="68580" marR="68580" marT="0" marB="0"/>
                </a:tc>
                <a:tc>
                  <a:txBody>
                    <a:bodyPr/>
                    <a:lstStyle/>
                    <a:p>
                      <a:pPr marL="38100" marR="38100" algn="ctr">
                        <a:lnSpc>
                          <a:spcPct val="115000"/>
                        </a:lnSpc>
                        <a:spcAft>
                          <a:spcPts val="0"/>
                        </a:spcAft>
                      </a:pPr>
                      <a:r>
                        <a:rPr lang="en-AU" sz="1200">
                          <a:effectLst/>
                        </a:rPr>
                        <a:t>Adjusted R Square</a:t>
                      </a:r>
                      <a:endParaRPr lang="en-US" sz="1100">
                        <a:effectLst/>
                        <a:latin typeface="Calibri"/>
                        <a:ea typeface="Calibri"/>
                        <a:cs typeface="Arial"/>
                      </a:endParaRPr>
                    </a:p>
                  </a:txBody>
                  <a:tcPr marL="68580" marR="68580" marT="0" marB="0"/>
                </a:tc>
                <a:tc>
                  <a:txBody>
                    <a:bodyPr/>
                    <a:lstStyle/>
                    <a:p>
                      <a:pPr marL="38100" marR="38100" algn="ctr">
                        <a:lnSpc>
                          <a:spcPct val="115000"/>
                        </a:lnSpc>
                        <a:spcAft>
                          <a:spcPts val="0"/>
                        </a:spcAft>
                      </a:pPr>
                      <a:r>
                        <a:rPr lang="en-AU" sz="1200">
                          <a:effectLst/>
                        </a:rPr>
                        <a:t>Std. Error of the Estimate</a:t>
                      </a:r>
                      <a:endParaRPr lang="en-US" sz="1100">
                        <a:effectLst/>
                        <a:latin typeface="Calibri"/>
                        <a:ea typeface="Calibri"/>
                        <a:cs typeface="Arial"/>
                      </a:endParaRPr>
                    </a:p>
                  </a:txBody>
                  <a:tcPr marL="68580" marR="68580" marT="0" marB="0"/>
                </a:tc>
              </a:tr>
              <a:tr h="176050">
                <a:tc>
                  <a:txBody>
                    <a:bodyPr/>
                    <a:lstStyle/>
                    <a:p>
                      <a:pPr marL="38100" marR="38100">
                        <a:lnSpc>
                          <a:spcPct val="115000"/>
                        </a:lnSpc>
                        <a:spcAft>
                          <a:spcPts val="0"/>
                        </a:spcAft>
                      </a:pPr>
                      <a:r>
                        <a:rPr lang="en-AU" sz="1200">
                          <a:effectLst/>
                        </a:rPr>
                        <a:t>1</a:t>
                      </a:r>
                      <a:endParaRPr lang="en-US" sz="1100">
                        <a:effectLst/>
                        <a:latin typeface="Calibri"/>
                        <a:ea typeface="Calibri"/>
                        <a:cs typeface="Arial"/>
                      </a:endParaRPr>
                    </a:p>
                  </a:txBody>
                  <a:tcPr marL="68580" marR="68580" marT="0" marB="0"/>
                </a:tc>
                <a:tc>
                  <a:txBody>
                    <a:bodyPr/>
                    <a:lstStyle/>
                    <a:p>
                      <a:pPr marL="38100" marR="38100" algn="r">
                        <a:lnSpc>
                          <a:spcPct val="115000"/>
                        </a:lnSpc>
                        <a:spcAft>
                          <a:spcPts val="0"/>
                        </a:spcAft>
                      </a:pPr>
                      <a:r>
                        <a:rPr lang="en-AU" sz="1200">
                          <a:effectLst/>
                        </a:rPr>
                        <a:t>.554</a:t>
                      </a:r>
                      <a:r>
                        <a:rPr lang="en-AU" sz="1200" baseline="30000">
                          <a:effectLst/>
                        </a:rPr>
                        <a:t>a</a:t>
                      </a:r>
                      <a:endParaRPr lang="en-US" sz="1100">
                        <a:effectLst/>
                        <a:latin typeface="Calibri"/>
                        <a:ea typeface="Calibri"/>
                        <a:cs typeface="Arial"/>
                      </a:endParaRPr>
                    </a:p>
                  </a:txBody>
                  <a:tcPr marL="68580" marR="68580" marT="0" marB="0"/>
                </a:tc>
                <a:tc>
                  <a:txBody>
                    <a:bodyPr/>
                    <a:lstStyle/>
                    <a:p>
                      <a:pPr marL="38100" marR="38100" algn="r">
                        <a:lnSpc>
                          <a:spcPct val="115000"/>
                        </a:lnSpc>
                        <a:spcAft>
                          <a:spcPts val="0"/>
                        </a:spcAft>
                      </a:pPr>
                      <a:r>
                        <a:rPr lang="en-AU" sz="1200">
                          <a:effectLst/>
                        </a:rPr>
                        <a:t>.307</a:t>
                      </a:r>
                      <a:endParaRPr lang="en-US" sz="1100">
                        <a:effectLst/>
                        <a:latin typeface="Calibri"/>
                        <a:ea typeface="Calibri"/>
                        <a:cs typeface="Arial"/>
                      </a:endParaRPr>
                    </a:p>
                  </a:txBody>
                  <a:tcPr marL="68580" marR="68580" marT="0" marB="0"/>
                </a:tc>
                <a:tc>
                  <a:txBody>
                    <a:bodyPr/>
                    <a:lstStyle/>
                    <a:p>
                      <a:pPr marL="38100" marR="38100" algn="r">
                        <a:lnSpc>
                          <a:spcPct val="115000"/>
                        </a:lnSpc>
                        <a:spcAft>
                          <a:spcPts val="0"/>
                        </a:spcAft>
                      </a:pPr>
                      <a:r>
                        <a:rPr lang="en-AU" sz="1200">
                          <a:effectLst/>
                        </a:rPr>
                        <a:t>.293</a:t>
                      </a:r>
                      <a:endParaRPr lang="en-US" sz="1100">
                        <a:effectLst/>
                        <a:latin typeface="Calibri"/>
                        <a:ea typeface="Calibri"/>
                        <a:cs typeface="Arial"/>
                      </a:endParaRPr>
                    </a:p>
                  </a:txBody>
                  <a:tcPr marL="68580" marR="68580" marT="0" marB="0"/>
                </a:tc>
                <a:tc>
                  <a:txBody>
                    <a:bodyPr/>
                    <a:lstStyle/>
                    <a:p>
                      <a:pPr marL="38100" marR="38100" algn="r">
                        <a:lnSpc>
                          <a:spcPct val="115000"/>
                        </a:lnSpc>
                        <a:spcAft>
                          <a:spcPts val="0"/>
                        </a:spcAft>
                      </a:pPr>
                      <a:r>
                        <a:rPr lang="en-AU" sz="1200">
                          <a:effectLst/>
                        </a:rPr>
                        <a:t>11.93859</a:t>
                      </a:r>
                      <a:endParaRPr lang="en-US" sz="1100">
                        <a:effectLst/>
                        <a:latin typeface="Calibri"/>
                        <a:ea typeface="Calibri"/>
                        <a:cs typeface="Arial"/>
                      </a:endParaRPr>
                    </a:p>
                  </a:txBody>
                  <a:tcPr marL="68580" marR="68580" marT="0" marB="0"/>
                </a:tc>
              </a:tr>
              <a:tr h="176050">
                <a:tc gridSpan="5">
                  <a:txBody>
                    <a:bodyPr/>
                    <a:lstStyle/>
                    <a:p>
                      <a:pPr marL="38100" marR="38100">
                        <a:lnSpc>
                          <a:spcPct val="115000"/>
                        </a:lnSpc>
                        <a:spcAft>
                          <a:spcPts val="0"/>
                        </a:spcAft>
                      </a:pPr>
                      <a:r>
                        <a:rPr lang="en-AU" sz="1200" dirty="0">
                          <a:effectLst/>
                        </a:rPr>
                        <a:t>a. Predictors: (Constant), </a:t>
                      </a:r>
                      <a:r>
                        <a:rPr lang="en-AU" sz="1200" dirty="0" err="1">
                          <a:effectLst/>
                        </a:rPr>
                        <a:t>ketersediaan</a:t>
                      </a:r>
                      <a:r>
                        <a:rPr lang="en-AU" sz="1200" dirty="0">
                          <a:effectLst/>
                        </a:rPr>
                        <a:t> </a:t>
                      </a:r>
                      <a:r>
                        <a:rPr lang="en-AU" sz="1200" dirty="0" err="1">
                          <a:effectLst/>
                        </a:rPr>
                        <a:t>sarana</a:t>
                      </a:r>
                      <a:r>
                        <a:rPr lang="en-AU" sz="1200" dirty="0">
                          <a:effectLst/>
                        </a:rPr>
                        <a:t> TIK</a:t>
                      </a:r>
                      <a:endParaRPr lang="en-US" sz="1100" dirty="0">
                        <a:effectLst/>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33947454"/>
              </p:ext>
            </p:extLst>
          </p:nvPr>
        </p:nvGraphicFramePr>
        <p:xfrm>
          <a:off x="838200" y="2209800"/>
          <a:ext cx="7124701" cy="1051560"/>
        </p:xfrm>
        <a:graphic>
          <a:graphicData uri="http://schemas.openxmlformats.org/drawingml/2006/table">
            <a:tbl>
              <a:tblPr>
                <a:tableStyleId>{5C22544A-7EE6-4342-B048-85BDC9FD1C3A}</a:tableStyleId>
              </a:tblPr>
              <a:tblGrid>
                <a:gridCol w="967728"/>
                <a:gridCol w="1248497"/>
                <a:gridCol w="1324034"/>
                <a:gridCol w="1791508"/>
                <a:gridCol w="1792934"/>
              </a:tblGrid>
              <a:tr h="210312">
                <a:tc gridSpan="5">
                  <a:txBody>
                    <a:bodyPr/>
                    <a:lstStyle/>
                    <a:p>
                      <a:pPr marL="38100" marR="38100" algn="ctr">
                        <a:lnSpc>
                          <a:spcPct val="115000"/>
                        </a:lnSpc>
                        <a:spcAft>
                          <a:spcPts val="0"/>
                        </a:spcAft>
                      </a:pPr>
                      <a:r>
                        <a:rPr lang="en-AU" sz="1200" dirty="0">
                          <a:effectLst/>
                        </a:rPr>
                        <a:t>Model Summary</a:t>
                      </a:r>
                      <a:endParaRPr lang="en-US" sz="1100" dirty="0">
                        <a:effectLst/>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0312">
                <a:tc>
                  <a:txBody>
                    <a:bodyPr/>
                    <a:lstStyle/>
                    <a:p>
                      <a:pPr marL="38100" marR="38100">
                        <a:lnSpc>
                          <a:spcPct val="115000"/>
                        </a:lnSpc>
                        <a:spcAft>
                          <a:spcPts val="0"/>
                        </a:spcAft>
                      </a:pPr>
                      <a:r>
                        <a:rPr lang="en-AU" sz="1200">
                          <a:effectLst/>
                        </a:rPr>
                        <a:t>Model</a:t>
                      </a:r>
                      <a:endParaRPr lang="en-US" sz="1100">
                        <a:effectLst/>
                        <a:latin typeface="Calibri"/>
                        <a:ea typeface="Calibri"/>
                        <a:cs typeface="Arial"/>
                      </a:endParaRPr>
                    </a:p>
                  </a:txBody>
                  <a:tcPr marL="68580" marR="68580" marT="0" marB="0"/>
                </a:tc>
                <a:tc>
                  <a:txBody>
                    <a:bodyPr/>
                    <a:lstStyle/>
                    <a:p>
                      <a:pPr marL="38100" marR="38100" algn="ctr">
                        <a:lnSpc>
                          <a:spcPct val="115000"/>
                        </a:lnSpc>
                        <a:spcAft>
                          <a:spcPts val="0"/>
                        </a:spcAft>
                      </a:pPr>
                      <a:r>
                        <a:rPr lang="en-AU" sz="1200">
                          <a:effectLst/>
                        </a:rPr>
                        <a:t>R</a:t>
                      </a:r>
                      <a:endParaRPr lang="en-US" sz="1100">
                        <a:effectLst/>
                        <a:latin typeface="Calibri"/>
                        <a:ea typeface="Calibri"/>
                        <a:cs typeface="Arial"/>
                      </a:endParaRPr>
                    </a:p>
                  </a:txBody>
                  <a:tcPr marL="68580" marR="68580" marT="0" marB="0"/>
                </a:tc>
                <a:tc>
                  <a:txBody>
                    <a:bodyPr/>
                    <a:lstStyle/>
                    <a:p>
                      <a:pPr marL="38100" marR="38100" algn="ctr">
                        <a:lnSpc>
                          <a:spcPct val="115000"/>
                        </a:lnSpc>
                        <a:spcAft>
                          <a:spcPts val="0"/>
                        </a:spcAft>
                      </a:pPr>
                      <a:r>
                        <a:rPr lang="en-AU" sz="1200">
                          <a:effectLst/>
                        </a:rPr>
                        <a:t>R Square</a:t>
                      </a:r>
                      <a:endParaRPr lang="en-US" sz="1100">
                        <a:effectLst/>
                        <a:latin typeface="Calibri"/>
                        <a:ea typeface="Calibri"/>
                        <a:cs typeface="Arial"/>
                      </a:endParaRPr>
                    </a:p>
                  </a:txBody>
                  <a:tcPr marL="68580" marR="68580" marT="0" marB="0"/>
                </a:tc>
                <a:tc>
                  <a:txBody>
                    <a:bodyPr/>
                    <a:lstStyle/>
                    <a:p>
                      <a:pPr marL="38100" marR="38100" algn="ctr">
                        <a:lnSpc>
                          <a:spcPct val="115000"/>
                        </a:lnSpc>
                        <a:spcAft>
                          <a:spcPts val="0"/>
                        </a:spcAft>
                      </a:pPr>
                      <a:r>
                        <a:rPr lang="en-AU" sz="1200">
                          <a:effectLst/>
                        </a:rPr>
                        <a:t>Adjusted R Square</a:t>
                      </a:r>
                      <a:endParaRPr lang="en-US" sz="1100">
                        <a:effectLst/>
                        <a:latin typeface="Calibri"/>
                        <a:ea typeface="Calibri"/>
                        <a:cs typeface="Arial"/>
                      </a:endParaRPr>
                    </a:p>
                  </a:txBody>
                  <a:tcPr marL="68580" marR="68580" marT="0" marB="0"/>
                </a:tc>
                <a:tc>
                  <a:txBody>
                    <a:bodyPr/>
                    <a:lstStyle/>
                    <a:p>
                      <a:pPr marL="38100" marR="38100" algn="ctr">
                        <a:lnSpc>
                          <a:spcPct val="115000"/>
                        </a:lnSpc>
                        <a:spcAft>
                          <a:spcPts val="0"/>
                        </a:spcAft>
                      </a:pPr>
                      <a:r>
                        <a:rPr lang="en-AU" sz="1200">
                          <a:effectLst/>
                        </a:rPr>
                        <a:t>Std. Error of the Estimate</a:t>
                      </a:r>
                      <a:endParaRPr lang="en-US" sz="1100">
                        <a:effectLst/>
                        <a:latin typeface="Calibri"/>
                        <a:ea typeface="Calibri"/>
                        <a:cs typeface="Arial"/>
                      </a:endParaRPr>
                    </a:p>
                  </a:txBody>
                  <a:tcPr marL="68580" marR="68580" marT="0" marB="0"/>
                </a:tc>
              </a:tr>
              <a:tr h="210312">
                <a:tc>
                  <a:txBody>
                    <a:bodyPr/>
                    <a:lstStyle/>
                    <a:p>
                      <a:pPr marL="38100" marR="38100">
                        <a:lnSpc>
                          <a:spcPct val="115000"/>
                        </a:lnSpc>
                        <a:spcAft>
                          <a:spcPts val="0"/>
                        </a:spcAft>
                      </a:pPr>
                      <a:r>
                        <a:rPr lang="en-AU" sz="1200">
                          <a:effectLst/>
                        </a:rPr>
                        <a:t>1</a:t>
                      </a:r>
                      <a:endParaRPr lang="en-US" sz="1100">
                        <a:effectLst/>
                        <a:latin typeface="Calibri"/>
                        <a:ea typeface="Calibri"/>
                        <a:cs typeface="Arial"/>
                      </a:endParaRPr>
                    </a:p>
                  </a:txBody>
                  <a:tcPr marL="68580" marR="68580" marT="0" marB="0"/>
                </a:tc>
                <a:tc>
                  <a:txBody>
                    <a:bodyPr/>
                    <a:lstStyle/>
                    <a:p>
                      <a:pPr marL="38100" marR="38100" algn="r">
                        <a:lnSpc>
                          <a:spcPct val="115000"/>
                        </a:lnSpc>
                        <a:spcAft>
                          <a:spcPts val="0"/>
                        </a:spcAft>
                      </a:pPr>
                      <a:r>
                        <a:rPr lang="en-AU" sz="1200">
                          <a:effectLst/>
                        </a:rPr>
                        <a:t>.417</a:t>
                      </a:r>
                      <a:r>
                        <a:rPr lang="en-AU" sz="1200" baseline="30000">
                          <a:effectLst/>
                        </a:rPr>
                        <a:t>a</a:t>
                      </a:r>
                      <a:endParaRPr lang="en-US" sz="1100">
                        <a:effectLst/>
                        <a:latin typeface="Calibri"/>
                        <a:ea typeface="Calibri"/>
                        <a:cs typeface="Arial"/>
                      </a:endParaRPr>
                    </a:p>
                  </a:txBody>
                  <a:tcPr marL="68580" marR="68580" marT="0" marB="0"/>
                </a:tc>
                <a:tc>
                  <a:txBody>
                    <a:bodyPr/>
                    <a:lstStyle/>
                    <a:p>
                      <a:pPr marL="38100" marR="38100" algn="r">
                        <a:lnSpc>
                          <a:spcPct val="115000"/>
                        </a:lnSpc>
                        <a:spcAft>
                          <a:spcPts val="0"/>
                        </a:spcAft>
                      </a:pPr>
                      <a:r>
                        <a:rPr lang="en-AU" sz="1200">
                          <a:effectLst/>
                        </a:rPr>
                        <a:t>.174</a:t>
                      </a:r>
                      <a:endParaRPr lang="en-US" sz="1100">
                        <a:effectLst/>
                        <a:latin typeface="Calibri"/>
                        <a:ea typeface="Calibri"/>
                        <a:cs typeface="Arial"/>
                      </a:endParaRPr>
                    </a:p>
                  </a:txBody>
                  <a:tcPr marL="68580" marR="68580" marT="0" marB="0"/>
                </a:tc>
                <a:tc>
                  <a:txBody>
                    <a:bodyPr/>
                    <a:lstStyle/>
                    <a:p>
                      <a:pPr marL="38100" marR="38100" algn="r">
                        <a:lnSpc>
                          <a:spcPct val="115000"/>
                        </a:lnSpc>
                        <a:spcAft>
                          <a:spcPts val="0"/>
                        </a:spcAft>
                      </a:pPr>
                      <a:r>
                        <a:rPr lang="en-AU" sz="1200">
                          <a:effectLst/>
                        </a:rPr>
                        <a:t>.158</a:t>
                      </a:r>
                      <a:endParaRPr lang="en-US" sz="1100">
                        <a:effectLst/>
                        <a:latin typeface="Calibri"/>
                        <a:ea typeface="Calibri"/>
                        <a:cs typeface="Arial"/>
                      </a:endParaRPr>
                    </a:p>
                  </a:txBody>
                  <a:tcPr marL="68580" marR="68580" marT="0" marB="0"/>
                </a:tc>
                <a:tc>
                  <a:txBody>
                    <a:bodyPr/>
                    <a:lstStyle/>
                    <a:p>
                      <a:pPr marL="38100" marR="38100" algn="r">
                        <a:lnSpc>
                          <a:spcPct val="115000"/>
                        </a:lnSpc>
                        <a:spcAft>
                          <a:spcPts val="0"/>
                        </a:spcAft>
                      </a:pPr>
                      <a:r>
                        <a:rPr lang="en-AU" sz="1200">
                          <a:effectLst/>
                        </a:rPr>
                        <a:t>13.03275</a:t>
                      </a:r>
                      <a:endParaRPr lang="en-US" sz="1100">
                        <a:effectLst/>
                        <a:latin typeface="Calibri"/>
                        <a:ea typeface="Calibri"/>
                        <a:cs typeface="Arial"/>
                      </a:endParaRPr>
                    </a:p>
                  </a:txBody>
                  <a:tcPr marL="68580" marR="68580" marT="0" marB="0"/>
                </a:tc>
              </a:tr>
              <a:tr h="210312">
                <a:tc gridSpan="5">
                  <a:txBody>
                    <a:bodyPr/>
                    <a:lstStyle/>
                    <a:p>
                      <a:pPr marL="38100" marR="38100">
                        <a:lnSpc>
                          <a:spcPct val="115000"/>
                        </a:lnSpc>
                        <a:spcAft>
                          <a:spcPts val="0"/>
                        </a:spcAft>
                      </a:pPr>
                      <a:r>
                        <a:rPr lang="en-AU" sz="1200" dirty="0">
                          <a:effectLst/>
                        </a:rPr>
                        <a:t>a. Predictors: (Constant), </a:t>
                      </a:r>
                      <a:r>
                        <a:rPr lang="en-AU" sz="1200" dirty="0" err="1">
                          <a:effectLst/>
                        </a:rPr>
                        <a:t>Pelayanan</a:t>
                      </a:r>
                      <a:r>
                        <a:rPr lang="en-AU" sz="1200" dirty="0">
                          <a:effectLst/>
                        </a:rPr>
                        <a:t> </a:t>
                      </a:r>
                      <a:r>
                        <a:rPr lang="en-AU" sz="1200" dirty="0" err="1">
                          <a:effectLst/>
                        </a:rPr>
                        <a:t>Perpustakaan</a:t>
                      </a:r>
                      <a:endParaRPr lang="en-US" sz="1100" dirty="0">
                        <a:effectLst/>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49719138"/>
              </p:ext>
            </p:extLst>
          </p:nvPr>
        </p:nvGraphicFramePr>
        <p:xfrm>
          <a:off x="838200" y="3429000"/>
          <a:ext cx="7124699" cy="1051560"/>
        </p:xfrm>
        <a:graphic>
          <a:graphicData uri="http://schemas.openxmlformats.org/drawingml/2006/table">
            <a:tbl>
              <a:tblPr>
                <a:tableStyleId>{5C22544A-7EE6-4342-B048-85BDC9FD1C3A}</a:tableStyleId>
              </a:tblPr>
              <a:tblGrid>
                <a:gridCol w="967534"/>
                <a:gridCol w="1248247"/>
                <a:gridCol w="1323769"/>
                <a:gridCol w="1791150"/>
                <a:gridCol w="1793999"/>
              </a:tblGrid>
              <a:tr h="0">
                <a:tc gridSpan="5">
                  <a:txBody>
                    <a:bodyPr/>
                    <a:lstStyle/>
                    <a:p>
                      <a:pPr marL="38100" marR="38100" algn="ctr">
                        <a:lnSpc>
                          <a:spcPct val="115000"/>
                        </a:lnSpc>
                        <a:spcAft>
                          <a:spcPts val="0"/>
                        </a:spcAft>
                      </a:pPr>
                      <a:r>
                        <a:rPr lang="en-AU" sz="1200" dirty="0">
                          <a:effectLst/>
                        </a:rPr>
                        <a:t>Model Summary</a:t>
                      </a:r>
                      <a:endParaRPr lang="en-US" sz="1100" dirty="0">
                        <a:effectLst/>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38100" marR="38100">
                        <a:lnSpc>
                          <a:spcPct val="115000"/>
                        </a:lnSpc>
                        <a:spcAft>
                          <a:spcPts val="0"/>
                        </a:spcAft>
                      </a:pPr>
                      <a:r>
                        <a:rPr lang="en-AU" sz="1200">
                          <a:effectLst/>
                        </a:rPr>
                        <a:t>Model</a:t>
                      </a:r>
                      <a:endParaRPr lang="en-US" sz="1100">
                        <a:effectLst/>
                        <a:latin typeface="Calibri"/>
                        <a:ea typeface="Calibri"/>
                        <a:cs typeface="Arial"/>
                      </a:endParaRPr>
                    </a:p>
                  </a:txBody>
                  <a:tcPr marL="68580" marR="68580" marT="0" marB="0"/>
                </a:tc>
                <a:tc>
                  <a:txBody>
                    <a:bodyPr/>
                    <a:lstStyle/>
                    <a:p>
                      <a:pPr marL="38100" marR="38100" algn="ctr">
                        <a:lnSpc>
                          <a:spcPct val="115000"/>
                        </a:lnSpc>
                        <a:spcAft>
                          <a:spcPts val="0"/>
                        </a:spcAft>
                      </a:pPr>
                      <a:r>
                        <a:rPr lang="en-AU" sz="1200">
                          <a:effectLst/>
                        </a:rPr>
                        <a:t>R</a:t>
                      </a:r>
                      <a:endParaRPr lang="en-US" sz="1100">
                        <a:effectLst/>
                        <a:latin typeface="Calibri"/>
                        <a:ea typeface="Calibri"/>
                        <a:cs typeface="Arial"/>
                      </a:endParaRPr>
                    </a:p>
                  </a:txBody>
                  <a:tcPr marL="68580" marR="68580" marT="0" marB="0"/>
                </a:tc>
                <a:tc>
                  <a:txBody>
                    <a:bodyPr/>
                    <a:lstStyle/>
                    <a:p>
                      <a:pPr marL="38100" marR="38100" algn="ctr">
                        <a:lnSpc>
                          <a:spcPct val="115000"/>
                        </a:lnSpc>
                        <a:spcAft>
                          <a:spcPts val="0"/>
                        </a:spcAft>
                      </a:pPr>
                      <a:r>
                        <a:rPr lang="en-AU" sz="1200">
                          <a:effectLst/>
                        </a:rPr>
                        <a:t>R Square</a:t>
                      </a:r>
                      <a:endParaRPr lang="en-US" sz="1100">
                        <a:effectLst/>
                        <a:latin typeface="Calibri"/>
                        <a:ea typeface="Calibri"/>
                        <a:cs typeface="Arial"/>
                      </a:endParaRPr>
                    </a:p>
                  </a:txBody>
                  <a:tcPr marL="68580" marR="68580" marT="0" marB="0"/>
                </a:tc>
                <a:tc>
                  <a:txBody>
                    <a:bodyPr/>
                    <a:lstStyle/>
                    <a:p>
                      <a:pPr marL="38100" marR="38100" algn="ctr">
                        <a:lnSpc>
                          <a:spcPct val="115000"/>
                        </a:lnSpc>
                        <a:spcAft>
                          <a:spcPts val="0"/>
                        </a:spcAft>
                      </a:pPr>
                      <a:r>
                        <a:rPr lang="en-AU" sz="1200">
                          <a:effectLst/>
                        </a:rPr>
                        <a:t>Adjusted R Square</a:t>
                      </a:r>
                      <a:endParaRPr lang="en-US" sz="1100">
                        <a:effectLst/>
                        <a:latin typeface="Calibri"/>
                        <a:ea typeface="Calibri"/>
                        <a:cs typeface="Arial"/>
                      </a:endParaRPr>
                    </a:p>
                  </a:txBody>
                  <a:tcPr marL="68580" marR="68580" marT="0" marB="0"/>
                </a:tc>
                <a:tc>
                  <a:txBody>
                    <a:bodyPr/>
                    <a:lstStyle/>
                    <a:p>
                      <a:pPr marL="38100" marR="38100" algn="ctr">
                        <a:lnSpc>
                          <a:spcPct val="115000"/>
                        </a:lnSpc>
                        <a:spcAft>
                          <a:spcPts val="0"/>
                        </a:spcAft>
                      </a:pPr>
                      <a:r>
                        <a:rPr lang="en-AU" sz="1200">
                          <a:effectLst/>
                        </a:rPr>
                        <a:t>Std. Error of the Estimate</a:t>
                      </a:r>
                      <a:endParaRPr lang="en-US" sz="1100">
                        <a:effectLst/>
                        <a:latin typeface="Calibri"/>
                        <a:ea typeface="Calibri"/>
                        <a:cs typeface="Arial"/>
                      </a:endParaRPr>
                    </a:p>
                  </a:txBody>
                  <a:tcPr marL="68580" marR="68580" marT="0" marB="0"/>
                </a:tc>
              </a:tr>
              <a:tr h="0">
                <a:tc>
                  <a:txBody>
                    <a:bodyPr/>
                    <a:lstStyle/>
                    <a:p>
                      <a:pPr marL="38100" marR="38100">
                        <a:lnSpc>
                          <a:spcPct val="115000"/>
                        </a:lnSpc>
                        <a:spcAft>
                          <a:spcPts val="0"/>
                        </a:spcAft>
                      </a:pPr>
                      <a:r>
                        <a:rPr lang="en-AU" sz="1200">
                          <a:effectLst/>
                        </a:rPr>
                        <a:t>1</a:t>
                      </a:r>
                      <a:endParaRPr lang="en-US" sz="1100">
                        <a:effectLst/>
                        <a:latin typeface="Calibri"/>
                        <a:ea typeface="Calibri"/>
                        <a:cs typeface="Arial"/>
                      </a:endParaRPr>
                    </a:p>
                  </a:txBody>
                  <a:tcPr marL="68580" marR="68580" marT="0" marB="0"/>
                </a:tc>
                <a:tc>
                  <a:txBody>
                    <a:bodyPr/>
                    <a:lstStyle/>
                    <a:p>
                      <a:pPr marL="38100" marR="38100" algn="r">
                        <a:lnSpc>
                          <a:spcPct val="115000"/>
                        </a:lnSpc>
                        <a:spcAft>
                          <a:spcPts val="0"/>
                        </a:spcAft>
                      </a:pPr>
                      <a:r>
                        <a:rPr lang="en-AU" sz="1200">
                          <a:effectLst/>
                        </a:rPr>
                        <a:t>.556</a:t>
                      </a:r>
                      <a:r>
                        <a:rPr lang="en-AU" sz="1200" baseline="30000">
                          <a:effectLst/>
                        </a:rPr>
                        <a:t>a</a:t>
                      </a:r>
                      <a:endParaRPr lang="en-US" sz="1100">
                        <a:effectLst/>
                        <a:latin typeface="Calibri"/>
                        <a:ea typeface="Calibri"/>
                        <a:cs typeface="Arial"/>
                      </a:endParaRPr>
                    </a:p>
                  </a:txBody>
                  <a:tcPr marL="68580" marR="68580" marT="0" marB="0"/>
                </a:tc>
                <a:tc>
                  <a:txBody>
                    <a:bodyPr/>
                    <a:lstStyle/>
                    <a:p>
                      <a:pPr marL="38100" marR="38100" algn="r">
                        <a:lnSpc>
                          <a:spcPct val="115000"/>
                        </a:lnSpc>
                        <a:spcAft>
                          <a:spcPts val="0"/>
                        </a:spcAft>
                      </a:pPr>
                      <a:r>
                        <a:rPr lang="en-AU" sz="1200">
                          <a:effectLst/>
                        </a:rPr>
                        <a:t>.309</a:t>
                      </a:r>
                      <a:endParaRPr lang="en-US" sz="1100">
                        <a:effectLst/>
                        <a:latin typeface="Calibri"/>
                        <a:ea typeface="Calibri"/>
                        <a:cs typeface="Arial"/>
                      </a:endParaRPr>
                    </a:p>
                  </a:txBody>
                  <a:tcPr marL="68580" marR="68580" marT="0" marB="0"/>
                </a:tc>
                <a:tc>
                  <a:txBody>
                    <a:bodyPr/>
                    <a:lstStyle/>
                    <a:p>
                      <a:pPr marL="38100" marR="38100" algn="r">
                        <a:lnSpc>
                          <a:spcPct val="115000"/>
                        </a:lnSpc>
                        <a:spcAft>
                          <a:spcPts val="0"/>
                        </a:spcAft>
                      </a:pPr>
                      <a:r>
                        <a:rPr lang="en-AU" sz="1200">
                          <a:effectLst/>
                        </a:rPr>
                        <a:t>.282</a:t>
                      </a:r>
                      <a:endParaRPr lang="en-US" sz="1100">
                        <a:effectLst/>
                        <a:latin typeface="Calibri"/>
                        <a:ea typeface="Calibri"/>
                        <a:cs typeface="Arial"/>
                      </a:endParaRPr>
                    </a:p>
                  </a:txBody>
                  <a:tcPr marL="68580" marR="68580" marT="0" marB="0"/>
                </a:tc>
                <a:tc>
                  <a:txBody>
                    <a:bodyPr/>
                    <a:lstStyle/>
                    <a:p>
                      <a:pPr marL="38100" marR="38100" algn="r">
                        <a:lnSpc>
                          <a:spcPct val="115000"/>
                        </a:lnSpc>
                        <a:spcAft>
                          <a:spcPts val="0"/>
                        </a:spcAft>
                      </a:pPr>
                      <a:r>
                        <a:rPr lang="en-AU" sz="1200">
                          <a:effectLst/>
                        </a:rPr>
                        <a:t>12.03216</a:t>
                      </a:r>
                      <a:endParaRPr lang="en-US" sz="1100">
                        <a:effectLst/>
                        <a:latin typeface="Calibri"/>
                        <a:ea typeface="Calibri"/>
                        <a:cs typeface="Arial"/>
                      </a:endParaRPr>
                    </a:p>
                  </a:txBody>
                  <a:tcPr marL="68580" marR="68580" marT="0" marB="0"/>
                </a:tc>
              </a:tr>
              <a:tr h="0">
                <a:tc gridSpan="5">
                  <a:txBody>
                    <a:bodyPr/>
                    <a:lstStyle/>
                    <a:p>
                      <a:pPr marL="38100" marR="38100">
                        <a:lnSpc>
                          <a:spcPct val="115000"/>
                        </a:lnSpc>
                        <a:spcAft>
                          <a:spcPts val="0"/>
                        </a:spcAft>
                      </a:pPr>
                      <a:r>
                        <a:rPr lang="en-AU" sz="1200" dirty="0">
                          <a:effectLst/>
                        </a:rPr>
                        <a:t>a. Predictors: (Constant), </a:t>
                      </a:r>
                      <a:r>
                        <a:rPr lang="en-AU" sz="1200" dirty="0" err="1">
                          <a:effectLst/>
                        </a:rPr>
                        <a:t>Pelayanan</a:t>
                      </a:r>
                      <a:r>
                        <a:rPr lang="en-AU" sz="1200" dirty="0">
                          <a:effectLst/>
                        </a:rPr>
                        <a:t> </a:t>
                      </a:r>
                      <a:r>
                        <a:rPr lang="en-AU" sz="1200" dirty="0" err="1">
                          <a:effectLst/>
                        </a:rPr>
                        <a:t>Perpustakaan</a:t>
                      </a:r>
                      <a:r>
                        <a:rPr lang="en-AU" sz="1200" dirty="0">
                          <a:effectLst/>
                        </a:rPr>
                        <a:t>, </a:t>
                      </a:r>
                      <a:r>
                        <a:rPr lang="en-AU" sz="1200" dirty="0" err="1">
                          <a:effectLst/>
                        </a:rPr>
                        <a:t>Ketersediaan</a:t>
                      </a:r>
                      <a:r>
                        <a:rPr lang="en-AU" sz="1200" dirty="0">
                          <a:effectLst/>
                        </a:rPr>
                        <a:t> </a:t>
                      </a:r>
                      <a:r>
                        <a:rPr lang="en-AU" sz="1200" dirty="0" err="1">
                          <a:effectLst/>
                        </a:rPr>
                        <a:t>Sarana</a:t>
                      </a:r>
                      <a:r>
                        <a:rPr lang="en-AU" sz="1200" dirty="0">
                          <a:effectLst/>
                        </a:rPr>
                        <a:t> TIK</a:t>
                      </a:r>
                      <a:endParaRPr lang="en-US" sz="1100" dirty="0">
                        <a:effectLst/>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7" name="Rectangle 6"/>
          <p:cNvSpPr/>
          <p:nvPr/>
        </p:nvSpPr>
        <p:spPr>
          <a:xfrm>
            <a:off x="838200" y="4648200"/>
            <a:ext cx="7162800" cy="1676400"/>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42900" indent="-342900">
              <a:buFont typeface="+mj-lt"/>
              <a:buAutoNum type="arabicParenR"/>
            </a:pPr>
            <a:r>
              <a:rPr lang="id-ID" sz="1600" dirty="0"/>
              <a:t>pengaruh variabel X1 secara parsial terhadap variabel Y adalah sebesar 55.4 </a:t>
            </a:r>
            <a:r>
              <a:rPr lang="id-ID" sz="1600" dirty="0" smtClean="0"/>
              <a:t>%</a:t>
            </a:r>
          </a:p>
          <a:p>
            <a:pPr marL="342900" indent="-342900">
              <a:buFont typeface="+mj-lt"/>
              <a:buAutoNum type="arabicParenR"/>
            </a:pPr>
            <a:r>
              <a:rPr lang="id-ID" sz="1600" dirty="0"/>
              <a:t>pengaruh variabel X2 secara parsial terhadap variabel Y adalah sebesar </a:t>
            </a:r>
            <a:r>
              <a:rPr lang="en-AU" sz="1600" dirty="0"/>
              <a:t>41</a:t>
            </a:r>
            <a:r>
              <a:rPr lang="id-ID" sz="1600" dirty="0"/>
              <a:t>,</a:t>
            </a:r>
            <a:r>
              <a:rPr lang="en-AU" sz="1600" dirty="0"/>
              <a:t>7</a:t>
            </a:r>
            <a:r>
              <a:rPr lang="id-ID" sz="1600" dirty="0"/>
              <a:t>%</a:t>
            </a:r>
            <a:endParaRPr lang="en-US" sz="1600" dirty="0"/>
          </a:p>
          <a:p>
            <a:pPr marL="342900" indent="-342900">
              <a:buFont typeface="+mj-lt"/>
              <a:buAutoNum type="arabicParenR"/>
            </a:pPr>
            <a:r>
              <a:rPr lang="id-ID" sz="1600" dirty="0"/>
              <a:t>pengaruh variabel X1 dan X2 secara simultan terhadap variabel Y adalah sebesar 55.6 %</a:t>
            </a:r>
            <a:endParaRPr lang="en-US" sz="1600" dirty="0"/>
          </a:p>
        </p:txBody>
      </p:sp>
    </p:spTree>
    <p:extLst>
      <p:ext uri="{BB962C8B-B14F-4D97-AF65-F5344CB8AC3E}">
        <p14:creationId xmlns:p14="http://schemas.microsoft.com/office/powerpoint/2010/main" val="28264617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009442" y="675724"/>
            <a:ext cx="7125113" cy="924475"/>
          </a:xfrm>
        </p:spPr>
        <p:txBody>
          <a:bodyPr/>
          <a:lstStyle/>
          <a:p>
            <a:pPr algn="ctr"/>
            <a:r>
              <a:rPr lang="id-ID" b="1" dirty="0" smtClean="0"/>
              <a:t>Kesimpulan</a:t>
            </a:r>
            <a:endParaRPr lang="en-US" b="1" dirty="0"/>
          </a:p>
        </p:txBody>
      </p:sp>
      <p:sp>
        <p:nvSpPr>
          <p:cNvPr id="4" name="Content Placeholder 2"/>
          <p:cNvSpPr txBox="1">
            <a:spLocks/>
          </p:cNvSpPr>
          <p:nvPr/>
        </p:nvSpPr>
        <p:spPr>
          <a:xfrm>
            <a:off x="609600" y="1807361"/>
            <a:ext cx="7696200" cy="4364839"/>
          </a:xfrm>
          <a:prstGeom prst="rect">
            <a:avLst/>
          </a:prstGeom>
        </p:spPr>
        <p:txBody>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id-ID" b="1" dirty="0" smtClean="0"/>
              <a:t>Uji normalitas menghasilkan diketahuinya </a:t>
            </a:r>
            <a:r>
              <a:rPr lang="en-AU" b="1" dirty="0" err="1" smtClean="0"/>
              <a:t>berdistribusi</a:t>
            </a:r>
            <a:r>
              <a:rPr lang="en-AU" b="1" dirty="0" smtClean="0"/>
              <a:t> normal </a:t>
            </a:r>
            <a:r>
              <a:rPr lang="en-AU" b="1" dirty="0" err="1" smtClean="0"/>
              <a:t>atau</a:t>
            </a:r>
            <a:r>
              <a:rPr lang="en-AU" b="1" dirty="0" smtClean="0"/>
              <a:t> </a:t>
            </a:r>
            <a:r>
              <a:rPr lang="id-ID" b="1" dirty="0" smtClean="0"/>
              <a:t>positif</a:t>
            </a:r>
          </a:p>
          <a:p>
            <a:r>
              <a:rPr lang="id-ID" b="1" dirty="0" smtClean="0"/>
              <a:t>Uji linieritas menghasilkan diketahuinya adanya hubungan linear antara variabel X dan Y</a:t>
            </a:r>
          </a:p>
          <a:p>
            <a:r>
              <a:rPr lang="id-ID" b="1" dirty="0" smtClean="0"/>
              <a:t>Uji autokorelasi menghasilkan diketahuinya tidak ada korelasi antara kesalahan pengganggu pada periode t dengan kesalahan pada periode t1 (sebelumnya</a:t>
            </a:r>
          </a:p>
          <a:p>
            <a:r>
              <a:rPr lang="id-ID" b="1" dirty="0" smtClean="0"/>
              <a:t>Uji linera sederhana dan uji linear berganda menghasilkan diketahuinya</a:t>
            </a:r>
            <a:r>
              <a:rPr lang="en-US" b="1" dirty="0" smtClean="0"/>
              <a:t> </a:t>
            </a:r>
            <a:r>
              <a:rPr lang="en-US" b="1" dirty="0" err="1" smtClean="0"/>
              <a:t>pengaruh</a:t>
            </a:r>
            <a:r>
              <a:rPr lang="en-US" b="1" dirty="0" smtClean="0"/>
              <a:t> X1 </a:t>
            </a:r>
            <a:r>
              <a:rPr lang="en-US" b="1" dirty="0" err="1" smtClean="0"/>
              <a:t>dan</a:t>
            </a:r>
            <a:r>
              <a:rPr lang="en-US" b="1" dirty="0" smtClean="0"/>
              <a:t> X2 </a:t>
            </a:r>
            <a:r>
              <a:rPr lang="en-US" b="1" dirty="0" err="1" smtClean="0"/>
              <a:t>secara</a:t>
            </a:r>
            <a:r>
              <a:rPr lang="id-ID" b="1" dirty="0" smtClean="0"/>
              <a:t> linear dan</a:t>
            </a:r>
            <a:r>
              <a:rPr lang="en-US" b="1" dirty="0" smtClean="0"/>
              <a:t> </a:t>
            </a:r>
            <a:r>
              <a:rPr lang="en-US" b="1" dirty="0" err="1" smtClean="0"/>
              <a:t>simultan</a:t>
            </a:r>
            <a:r>
              <a:rPr lang="en-US" b="1" dirty="0" smtClean="0"/>
              <a:t> </a:t>
            </a:r>
            <a:r>
              <a:rPr lang="en-US" b="1" dirty="0" err="1" smtClean="0"/>
              <a:t>terhadap</a:t>
            </a:r>
            <a:r>
              <a:rPr lang="en-US" b="1" dirty="0" smtClean="0"/>
              <a:t> Y</a:t>
            </a:r>
            <a:endParaRPr lang="id-ID" b="1" dirty="0" smtClean="0"/>
          </a:p>
          <a:p>
            <a:r>
              <a:rPr lang="id-ID" b="1" dirty="0" smtClean="0"/>
              <a:t>Pengaruh X1 ke Y :55.4 %, Pengaruh X2 ke Y </a:t>
            </a:r>
            <a:r>
              <a:rPr lang="en-AU" b="1" dirty="0" smtClean="0"/>
              <a:t>41</a:t>
            </a:r>
            <a:r>
              <a:rPr lang="id-ID" b="1" dirty="0" smtClean="0"/>
              <a:t>,</a:t>
            </a:r>
            <a:r>
              <a:rPr lang="en-AU" b="1" dirty="0" smtClean="0"/>
              <a:t>7</a:t>
            </a:r>
            <a:r>
              <a:rPr lang="id-ID" b="1" dirty="0" smtClean="0"/>
              <a:t>%,  dan Pengaruh X1 dan X2 ke Y sebesar 55.6 %</a:t>
            </a:r>
            <a:endParaRPr lang="en-US" b="1" dirty="0"/>
          </a:p>
        </p:txBody>
      </p:sp>
      <p:sp>
        <p:nvSpPr>
          <p:cNvPr id="7" name="Action Button: Forward or Next 6">
            <a:hlinkClick r:id="" action="ppaction://hlinkshowjump?jump=nextslide" highlightClick="1"/>
          </p:cNvPr>
          <p:cNvSpPr/>
          <p:nvPr/>
        </p:nvSpPr>
        <p:spPr>
          <a:xfrm>
            <a:off x="228600" y="6324600"/>
            <a:ext cx="609600" cy="381000"/>
          </a:xfrm>
          <a:prstGeom prst="actionButtonForwardNex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b="1" dirty="0"/>
          </a:p>
        </p:txBody>
      </p:sp>
    </p:spTree>
    <p:extLst>
      <p:ext uri="{BB962C8B-B14F-4D97-AF65-F5344CB8AC3E}">
        <p14:creationId xmlns:p14="http://schemas.microsoft.com/office/powerpoint/2010/main" val="2118867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703" y="562281"/>
            <a:ext cx="7125113" cy="924475"/>
          </a:xfrm>
        </p:spPr>
        <p:txBody>
          <a:bodyPr/>
          <a:lstStyle/>
          <a:p>
            <a:pPr lvl="0" algn="ctr"/>
            <a:r>
              <a:rPr lang="en-AU" dirty="0" err="1"/>
              <a:t>Batasan</a:t>
            </a:r>
            <a:r>
              <a:rPr lang="en-AU" dirty="0"/>
              <a:t> </a:t>
            </a:r>
            <a:r>
              <a:rPr lang="en-AU" dirty="0" err="1" smtClean="0"/>
              <a:t>Masalah</a:t>
            </a:r>
            <a:endParaRPr lang="en-US" dirty="0"/>
          </a:p>
        </p:txBody>
      </p:sp>
      <p:grpSp>
        <p:nvGrpSpPr>
          <p:cNvPr id="4" name="Group 3"/>
          <p:cNvGrpSpPr/>
          <p:nvPr/>
        </p:nvGrpSpPr>
        <p:grpSpPr>
          <a:xfrm>
            <a:off x="838200" y="1663933"/>
            <a:ext cx="5372858" cy="4414246"/>
            <a:chOff x="3279130" y="1445123"/>
            <a:chExt cx="5372858" cy="4414246"/>
          </a:xfrm>
        </p:grpSpPr>
        <p:grpSp>
          <p:nvGrpSpPr>
            <p:cNvPr id="5" name="Group 4"/>
            <p:cNvGrpSpPr/>
            <p:nvPr/>
          </p:nvGrpSpPr>
          <p:grpSpPr>
            <a:xfrm>
              <a:off x="5103606" y="1445123"/>
              <a:ext cx="3548382" cy="3548382"/>
              <a:chOff x="608012" y="2220660"/>
              <a:chExt cx="2766951" cy="2766951"/>
            </a:xfrm>
          </p:grpSpPr>
          <p:sp>
            <p:nvSpPr>
              <p:cNvPr id="18" name="Oval 17"/>
              <p:cNvSpPr/>
              <p:nvPr/>
            </p:nvSpPr>
            <p:spPr>
              <a:xfrm>
                <a:off x="608012" y="2220660"/>
                <a:ext cx="2766951" cy="2766951"/>
              </a:xfrm>
              <a:prstGeom prst="ellipse">
                <a:avLst/>
              </a:prstGeom>
              <a:gradFill flip="none" rotWithShape="1">
                <a:gsLst>
                  <a:gs pos="66000">
                    <a:schemeClr val="bg1">
                      <a:lumMod val="95000"/>
                    </a:schemeClr>
                  </a:gs>
                  <a:gs pos="23000">
                    <a:srgbClr val="5A5A5A"/>
                  </a:gs>
                  <a:gs pos="45000">
                    <a:schemeClr val="bg1">
                      <a:lumMod val="85000"/>
                    </a:schemeClr>
                  </a:gs>
                  <a:gs pos="1000">
                    <a:schemeClr val="accent1">
                      <a:tint val="66000"/>
                      <a:satMod val="160000"/>
                      <a:alpha val="0"/>
                      <a:lumMod val="0"/>
                    </a:schemeClr>
                  </a:gs>
                  <a:gs pos="100000">
                    <a:schemeClr val="tx1">
                      <a:alpha val="53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p:cNvSpPr/>
              <p:nvPr/>
            </p:nvSpPr>
            <p:spPr>
              <a:xfrm>
                <a:off x="721448" y="2334097"/>
                <a:ext cx="2540079" cy="2540078"/>
              </a:xfrm>
              <a:prstGeom prst="ellipse">
                <a:avLst/>
              </a:prstGeom>
              <a:gradFill flip="none" rotWithShape="1">
                <a:gsLst>
                  <a:gs pos="83000">
                    <a:schemeClr val="bg1">
                      <a:lumMod val="85000"/>
                    </a:schemeClr>
                  </a:gs>
                  <a:gs pos="0">
                    <a:srgbClr val="5A5A5A"/>
                  </a:gs>
                  <a:gs pos="39195">
                    <a:schemeClr val="bg1">
                      <a:lumMod val="85000"/>
                    </a:schemeClr>
                  </a:gs>
                  <a:gs pos="62000">
                    <a:srgbClr val="000000"/>
                  </a:gs>
                  <a:gs pos="13000">
                    <a:schemeClr val="bg1">
                      <a:lumMod val="93000"/>
                    </a:schemeClr>
                  </a:gs>
                  <a:gs pos="100000">
                    <a:schemeClr val="tx1">
                      <a:alpha val="53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p:cNvSpPr/>
              <p:nvPr/>
            </p:nvSpPr>
            <p:spPr>
              <a:xfrm>
                <a:off x="793760" y="2406408"/>
                <a:ext cx="2395455" cy="2395455"/>
              </a:xfrm>
              <a:prstGeom prst="ellipse">
                <a:avLst/>
              </a:prstGeom>
              <a:gradFill flip="none" rotWithShape="1">
                <a:gsLst>
                  <a:gs pos="83000">
                    <a:schemeClr val="bg1">
                      <a:lumMod val="85000"/>
                    </a:schemeClr>
                  </a:gs>
                  <a:gs pos="22000">
                    <a:srgbClr val="5A5A5A"/>
                  </a:gs>
                  <a:gs pos="39195">
                    <a:schemeClr val="bg1">
                      <a:lumMod val="85000"/>
                    </a:schemeClr>
                  </a:gs>
                  <a:gs pos="62000">
                    <a:srgbClr val="000000"/>
                  </a:gs>
                  <a:gs pos="5000">
                    <a:schemeClr val="accent1">
                      <a:tint val="66000"/>
                      <a:satMod val="160000"/>
                      <a:alpha val="0"/>
                      <a:lumMod val="0"/>
                    </a:schemeClr>
                  </a:gs>
                  <a:gs pos="100000">
                    <a:schemeClr val="tx1">
                      <a:alpha val="53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6" name="Rectangle 5"/>
            <p:cNvSpPr>
              <a:spLocks noChangeArrowheads="1"/>
            </p:cNvSpPr>
            <p:nvPr/>
          </p:nvSpPr>
          <p:spPr bwMode="auto">
            <a:xfrm>
              <a:off x="6877077" y="3218594"/>
              <a:ext cx="720" cy="720"/>
            </a:xfrm>
            <a:prstGeom prst="rect">
              <a:avLst/>
            </a:prstGeom>
            <a:solidFill>
              <a:schemeClr val="tx1">
                <a:lumMod val="75000"/>
                <a:lumOff val="25000"/>
              </a:schemeClr>
            </a:solidFill>
            <a:ln w="0">
              <a:noFill/>
              <a:prstDash val="solid"/>
              <a:miter lim="800000"/>
              <a:headEnd/>
              <a:tailEnd/>
            </a:ln>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7" name="Freeform 6"/>
            <p:cNvSpPr>
              <a:spLocks/>
            </p:cNvSpPr>
            <p:nvPr/>
          </p:nvSpPr>
          <p:spPr bwMode="auto">
            <a:xfrm>
              <a:off x="5442435" y="2823924"/>
              <a:ext cx="1434642" cy="1830753"/>
            </a:xfrm>
            <a:custGeom>
              <a:avLst/>
              <a:gdLst>
                <a:gd name="T0" fmla="*/ 1020 w 1992"/>
                <a:gd name="T1" fmla="*/ 5 h 2542"/>
                <a:gd name="T2" fmla="*/ 1121 w 1992"/>
                <a:gd name="T3" fmla="*/ 42 h 2542"/>
                <a:gd name="T4" fmla="*/ 1203 w 1992"/>
                <a:gd name="T5" fmla="*/ 111 h 2542"/>
                <a:gd name="T6" fmla="*/ 1258 w 1992"/>
                <a:gd name="T7" fmla="*/ 203 h 2542"/>
                <a:gd name="T8" fmla="*/ 1278 w 1992"/>
                <a:gd name="T9" fmla="*/ 313 h 2542"/>
                <a:gd name="T10" fmla="*/ 1259 w 1992"/>
                <a:gd name="T11" fmla="*/ 419 h 2542"/>
                <a:gd name="T12" fmla="*/ 1208 w 1992"/>
                <a:gd name="T13" fmla="*/ 510 h 2542"/>
                <a:gd name="T14" fmla="*/ 1172 w 1992"/>
                <a:gd name="T15" fmla="*/ 548 h 2542"/>
                <a:gd name="T16" fmla="*/ 1992 w 1992"/>
                <a:gd name="T17" fmla="*/ 1369 h 2542"/>
                <a:gd name="T18" fmla="*/ 1954 w 1992"/>
                <a:gd name="T19" fmla="*/ 1334 h 2542"/>
                <a:gd name="T20" fmla="*/ 1862 w 1992"/>
                <a:gd name="T21" fmla="*/ 1283 h 2542"/>
                <a:gd name="T22" fmla="*/ 1756 w 1992"/>
                <a:gd name="T23" fmla="*/ 1265 h 2542"/>
                <a:gd name="T24" fmla="*/ 1647 w 1992"/>
                <a:gd name="T25" fmla="*/ 1285 h 2542"/>
                <a:gd name="T26" fmla="*/ 1555 w 1992"/>
                <a:gd name="T27" fmla="*/ 1338 h 2542"/>
                <a:gd name="T28" fmla="*/ 1486 w 1992"/>
                <a:gd name="T29" fmla="*/ 1420 h 2542"/>
                <a:gd name="T30" fmla="*/ 1449 w 1992"/>
                <a:gd name="T31" fmla="*/ 1523 h 2542"/>
                <a:gd name="T32" fmla="*/ 1449 w 1992"/>
                <a:gd name="T33" fmla="*/ 1634 h 2542"/>
                <a:gd name="T34" fmla="*/ 1488 w 1992"/>
                <a:gd name="T35" fmla="*/ 1736 h 2542"/>
                <a:gd name="T36" fmla="*/ 1557 w 1992"/>
                <a:gd name="T37" fmla="*/ 1817 h 2542"/>
                <a:gd name="T38" fmla="*/ 1649 w 1992"/>
                <a:gd name="T39" fmla="*/ 1870 h 2542"/>
                <a:gd name="T40" fmla="*/ 1758 w 1992"/>
                <a:gd name="T41" fmla="*/ 1890 h 2542"/>
                <a:gd name="T42" fmla="*/ 1864 w 1992"/>
                <a:gd name="T43" fmla="*/ 1872 h 2542"/>
                <a:gd name="T44" fmla="*/ 1956 w 1992"/>
                <a:gd name="T45" fmla="*/ 1819 h 2542"/>
                <a:gd name="T46" fmla="*/ 1992 w 1992"/>
                <a:gd name="T47" fmla="*/ 2542 h 2542"/>
                <a:gd name="T48" fmla="*/ 1698 w 1992"/>
                <a:gd name="T49" fmla="*/ 2520 h 2542"/>
                <a:gd name="T50" fmla="*/ 1417 w 1992"/>
                <a:gd name="T51" fmla="*/ 2457 h 2542"/>
                <a:gd name="T52" fmla="*/ 1153 w 1992"/>
                <a:gd name="T53" fmla="*/ 2356 h 2542"/>
                <a:gd name="T54" fmla="*/ 909 w 1992"/>
                <a:gd name="T55" fmla="*/ 2221 h 2542"/>
                <a:gd name="T56" fmla="*/ 686 w 1992"/>
                <a:gd name="T57" fmla="*/ 2053 h 2542"/>
                <a:gd name="T58" fmla="*/ 488 w 1992"/>
                <a:gd name="T59" fmla="*/ 1857 h 2542"/>
                <a:gd name="T60" fmla="*/ 322 w 1992"/>
                <a:gd name="T61" fmla="*/ 1634 h 2542"/>
                <a:gd name="T62" fmla="*/ 185 w 1992"/>
                <a:gd name="T63" fmla="*/ 1389 h 2542"/>
                <a:gd name="T64" fmla="*/ 84 w 1992"/>
                <a:gd name="T65" fmla="*/ 1124 h 2542"/>
                <a:gd name="T66" fmla="*/ 22 w 1992"/>
                <a:gd name="T67" fmla="*/ 843 h 2542"/>
                <a:gd name="T68" fmla="*/ 0 w 1992"/>
                <a:gd name="T69" fmla="*/ 548 h 2542"/>
                <a:gd name="T70" fmla="*/ 759 w 1992"/>
                <a:gd name="T71" fmla="*/ 548 h 2542"/>
                <a:gd name="T72" fmla="*/ 693 w 1992"/>
                <a:gd name="T73" fmla="*/ 468 h 2542"/>
                <a:gd name="T74" fmla="*/ 656 w 1992"/>
                <a:gd name="T75" fmla="*/ 369 h 2542"/>
                <a:gd name="T76" fmla="*/ 656 w 1992"/>
                <a:gd name="T77" fmla="*/ 258 h 2542"/>
                <a:gd name="T78" fmla="*/ 695 w 1992"/>
                <a:gd name="T79" fmla="*/ 157 h 2542"/>
                <a:gd name="T80" fmla="*/ 762 w 1992"/>
                <a:gd name="T81" fmla="*/ 75 h 2542"/>
                <a:gd name="T82" fmla="*/ 854 w 1992"/>
                <a:gd name="T83" fmla="*/ 20 h 2542"/>
                <a:gd name="T84" fmla="*/ 963 w 1992"/>
                <a:gd name="T85" fmla="*/ 0 h 2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92" h="2542">
                  <a:moveTo>
                    <a:pt x="963" y="0"/>
                  </a:moveTo>
                  <a:lnTo>
                    <a:pt x="1020" y="5"/>
                  </a:lnTo>
                  <a:lnTo>
                    <a:pt x="1073" y="20"/>
                  </a:lnTo>
                  <a:lnTo>
                    <a:pt x="1121" y="42"/>
                  </a:lnTo>
                  <a:lnTo>
                    <a:pt x="1164" y="73"/>
                  </a:lnTo>
                  <a:lnTo>
                    <a:pt x="1203" y="111"/>
                  </a:lnTo>
                  <a:lnTo>
                    <a:pt x="1234" y="153"/>
                  </a:lnTo>
                  <a:lnTo>
                    <a:pt x="1258" y="203"/>
                  </a:lnTo>
                  <a:lnTo>
                    <a:pt x="1272" y="256"/>
                  </a:lnTo>
                  <a:lnTo>
                    <a:pt x="1278" y="313"/>
                  </a:lnTo>
                  <a:lnTo>
                    <a:pt x="1272" y="367"/>
                  </a:lnTo>
                  <a:lnTo>
                    <a:pt x="1259" y="419"/>
                  </a:lnTo>
                  <a:lnTo>
                    <a:pt x="1237" y="466"/>
                  </a:lnTo>
                  <a:lnTo>
                    <a:pt x="1208" y="510"/>
                  </a:lnTo>
                  <a:lnTo>
                    <a:pt x="1172" y="546"/>
                  </a:lnTo>
                  <a:lnTo>
                    <a:pt x="1172" y="548"/>
                  </a:lnTo>
                  <a:lnTo>
                    <a:pt x="1992" y="548"/>
                  </a:lnTo>
                  <a:lnTo>
                    <a:pt x="1992" y="1369"/>
                  </a:lnTo>
                  <a:lnTo>
                    <a:pt x="1990" y="1369"/>
                  </a:lnTo>
                  <a:lnTo>
                    <a:pt x="1954" y="1334"/>
                  </a:lnTo>
                  <a:lnTo>
                    <a:pt x="1910" y="1305"/>
                  </a:lnTo>
                  <a:lnTo>
                    <a:pt x="1862" y="1283"/>
                  </a:lnTo>
                  <a:lnTo>
                    <a:pt x="1811" y="1268"/>
                  </a:lnTo>
                  <a:lnTo>
                    <a:pt x="1756" y="1265"/>
                  </a:lnTo>
                  <a:lnTo>
                    <a:pt x="1700" y="1270"/>
                  </a:lnTo>
                  <a:lnTo>
                    <a:pt x="1647" y="1285"/>
                  </a:lnTo>
                  <a:lnTo>
                    <a:pt x="1599" y="1307"/>
                  </a:lnTo>
                  <a:lnTo>
                    <a:pt x="1555" y="1338"/>
                  </a:lnTo>
                  <a:lnTo>
                    <a:pt x="1517" y="1376"/>
                  </a:lnTo>
                  <a:lnTo>
                    <a:pt x="1486" y="1420"/>
                  </a:lnTo>
                  <a:lnTo>
                    <a:pt x="1464" y="1470"/>
                  </a:lnTo>
                  <a:lnTo>
                    <a:pt x="1449" y="1523"/>
                  </a:lnTo>
                  <a:lnTo>
                    <a:pt x="1444" y="1579"/>
                  </a:lnTo>
                  <a:lnTo>
                    <a:pt x="1449" y="1634"/>
                  </a:lnTo>
                  <a:lnTo>
                    <a:pt x="1464" y="1687"/>
                  </a:lnTo>
                  <a:lnTo>
                    <a:pt x="1488" y="1736"/>
                  </a:lnTo>
                  <a:lnTo>
                    <a:pt x="1519" y="1780"/>
                  </a:lnTo>
                  <a:lnTo>
                    <a:pt x="1557" y="1817"/>
                  </a:lnTo>
                  <a:lnTo>
                    <a:pt x="1601" y="1848"/>
                  </a:lnTo>
                  <a:lnTo>
                    <a:pt x="1649" y="1870"/>
                  </a:lnTo>
                  <a:lnTo>
                    <a:pt x="1702" y="1884"/>
                  </a:lnTo>
                  <a:lnTo>
                    <a:pt x="1758" y="1890"/>
                  </a:lnTo>
                  <a:lnTo>
                    <a:pt x="1813" y="1884"/>
                  </a:lnTo>
                  <a:lnTo>
                    <a:pt x="1864" y="1872"/>
                  </a:lnTo>
                  <a:lnTo>
                    <a:pt x="1912" y="1848"/>
                  </a:lnTo>
                  <a:lnTo>
                    <a:pt x="1956" y="1819"/>
                  </a:lnTo>
                  <a:lnTo>
                    <a:pt x="1992" y="1782"/>
                  </a:lnTo>
                  <a:lnTo>
                    <a:pt x="1992" y="2542"/>
                  </a:lnTo>
                  <a:lnTo>
                    <a:pt x="1844" y="2537"/>
                  </a:lnTo>
                  <a:lnTo>
                    <a:pt x="1698" y="2520"/>
                  </a:lnTo>
                  <a:lnTo>
                    <a:pt x="1555" y="2493"/>
                  </a:lnTo>
                  <a:lnTo>
                    <a:pt x="1417" y="2457"/>
                  </a:lnTo>
                  <a:lnTo>
                    <a:pt x="1283" y="2411"/>
                  </a:lnTo>
                  <a:lnTo>
                    <a:pt x="1153" y="2356"/>
                  </a:lnTo>
                  <a:lnTo>
                    <a:pt x="1027" y="2292"/>
                  </a:lnTo>
                  <a:lnTo>
                    <a:pt x="909" y="2221"/>
                  </a:lnTo>
                  <a:lnTo>
                    <a:pt x="793" y="2140"/>
                  </a:lnTo>
                  <a:lnTo>
                    <a:pt x="686" y="2053"/>
                  </a:lnTo>
                  <a:lnTo>
                    <a:pt x="583" y="1958"/>
                  </a:lnTo>
                  <a:lnTo>
                    <a:pt x="488" y="1857"/>
                  </a:lnTo>
                  <a:lnTo>
                    <a:pt x="401" y="1747"/>
                  </a:lnTo>
                  <a:lnTo>
                    <a:pt x="322" y="1634"/>
                  </a:lnTo>
                  <a:lnTo>
                    <a:pt x="249" y="1513"/>
                  </a:lnTo>
                  <a:lnTo>
                    <a:pt x="185" y="1389"/>
                  </a:lnTo>
                  <a:lnTo>
                    <a:pt x="130" y="1259"/>
                  </a:lnTo>
                  <a:lnTo>
                    <a:pt x="84" y="1124"/>
                  </a:lnTo>
                  <a:lnTo>
                    <a:pt x="48" y="985"/>
                  </a:lnTo>
                  <a:lnTo>
                    <a:pt x="22" y="843"/>
                  </a:lnTo>
                  <a:lnTo>
                    <a:pt x="6" y="698"/>
                  </a:lnTo>
                  <a:lnTo>
                    <a:pt x="0" y="548"/>
                  </a:lnTo>
                  <a:lnTo>
                    <a:pt x="0" y="548"/>
                  </a:lnTo>
                  <a:lnTo>
                    <a:pt x="759" y="548"/>
                  </a:lnTo>
                  <a:lnTo>
                    <a:pt x="722" y="512"/>
                  </a:lnTo>
                  <a:lnTo>
                    <a:pt x="693" y="468"/>
                  </a:lnTo>
                  <a:lnTo>
                    <a:pt x="671" y="420"/>
                  </a:lnTo>
                  <a:lnTo>
                    <a:pt x="656" y="369"/>
                  </a:lnTo>
                  <a:lnTo>
                    <a:pt x="653" y="314"/>
                  </a:lnTo>
                  <a:lnTo>
                    <a:pt x="656" y="258"/>
                  </a:lnTo>
                  <a:lnTo>
                    <a:pt x="671" y="205"/>
                  </a:lnTo>
                  <a:lnTo>
                    <a:pt x="695" y="157"/>
                  </a:lnTo>
                  <a:lnTo>
                    <a:pt x="724" y="113"/>
                  </a:lnTo>
                  <a:lnTo>
                    <a:pt x="762" y="75"/>
                  </a:lnTo>
                  <a:lnTo>
                    <a:pt x="806" y="44"/>
                  </a:lnTo>
                  <a:lnTo>
                    <a:pt x="854" y="20"/>
                  </a:lnTo>
                  <a:lnTo>
                    <a:pt x="907" y="5"/>
                  </a:lnTo>
                  <a:lnTo>
                    <a:pt x="963" y="0"/>
                  </a:lnTo>
                  <a:close/>
                </a:path>
              </a:pathLst>
            </a:custGeom>
            <a:solidFill>
              <a:srgbClr val="00B0F0"/>
            </a:solidFill>
            <a:ln w="38100">
              <a:gradFill flip="none" rotWithShape="1">
                <a:gsLst>
                  <a:gs pos="0">
                    <a:schemeClr val="bg1">
                      <a:lumMod val="85000"/>
                    </a:schemeClr>
                  </a:gs>
                  <a:gs pos="100000">
                    <a:schemeClr val="tx1">
                      <a:lumMod val="65000"/>
                      <a:lumOff val="35000"/>
                    </a:schemeClr>
                  </a:gs>
                </a:gsLst>
                <a:lin ang="13500000" scaled="1"/>
                <a:tileRect/>
              </a:gradFill>
              <a:prstDash val="solid"/>
              <a:round/>
              <a:headEnd/>
              <a:tailEnd/>
            </a:ln>
            <a:effectLst>
              <a:innerShdw blurRad="558800" dist="203200" dir="8100000">
                <a:prstClr val="black">
                  <a:alpha val="64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8" name="Freeform 7"/>
            <p:cNvSpPr>
              <a:spLocks/>
            </p:cNvSpPr>
            <p:nvPr/>
          </p:nvSpPr>
          <p:spPr bwMode="auto">
            <a:xfrm>
              <a:off x="5442435" y="1783952"/>
              <a:ext cx="1829313" cy="1434642"/>
            </a:xfrm>
            <a:custGeom>
              <a:avLst/>
              <a:gdLst>
                <a:gd name="T0" fmla="*/ 1992 w 2540"/>
                <a:gd name="T1" fmla="*/ 0 h 1992"/>
                <a:gd name="T2" fmla="*/ 2031 w 2540"/>
                <a:gd name="T3" fmla="*/ 722 h 1992"/>
                <a:gd name="T4" fmla="*/ 2120 w 2540"/>
                <a:gd name="T5" fmla="*/ 671 h 1992"/>
                <a:gd name="T6" fmla="*/ 2226 w 2540"/>
                <a:gd name="T7" fmla="*/ 651 h 1992"/>
                <a:gd name="T8" fmla="*/ 2336 w 2540"/>
                <a:gd name="T9" fmla="*/ 671 h 1992"/>
                <a:gd name="T10" fmla="*/ 2429 w 2540"/>
                <a:gd name="T11" fmla="*/ 724 h 1992"/>
                <a:gd name="T12" fmla="*/ 2496 w 2540"/>
                <a:gd name="T13" fmla="*/ 806 h 1992"/>
                <a:gd name="T14" fmla="*/ 2535 w 2540"/>
                <a:gd name="T15" fmla="*/ 907 h 1992"/>
                <a:gd name="T16" fmla="*/ 2537 w 2540"/>
                <a:gd name="T17" fmla="*/ 1020 h 1992"/>
                <a:gd name="T18" fmla="*/ 2498 w 2540"/>
                <a:gd name="T19" fmla="*/ 1120 h 1992"/>
                <a:gd name="T20" fmla="*/ 2431 w 2540"/>
                <a:gd name="T21" fmla="*/ 1203 h 1992"/>
                <a:gd name="T22" fmla="*/ 2337 w 2540"/>
                <a:gd name="T23" fmla="*/ 1258 h 1992"/>
                <a:gd name="T24" fmla="*/ 2230 w 2540"/>
                <a:gd name="T25" fmla="*/ 1278 h 1992"/>
                <a:gd name="T26" fmla="*/ 2122 w 2540"/>
                <a:gd name="T27" fmla="*/ 1259 h 1992"/>
                <a:gd name="T28" fmla="*/ 2032 w 2540"/>
                <a:gd name="T29" fmla="*/ 1208 h 1992"/>
                <a:gd name="T30" fmla="*/ 1992 w 2540"/>
                <a:gd name="T31" fmla="*/ 1172 h 1992"/>
                <a:gd name="T32" fmla="*/ 1172 w 2540"/>
                <a:gd name="T33" fmla="*/ 1992 h 1992"/>
                <a:gd name="T34" fmla="*/ 1208 w 2540"/>
                <a:gd name="T35" fmla="*/ 1954 h 1992"/>
                <a:gd name="T36" fmla="*/ 1259 w 2540"/>
                <a:gd name="T37" fmla="*/ 1863 h 1992"/>
                <a:gd name="T38" fmla="*/ 1278 w 2540"/>
                <a:gd name="T39" fmla="*/ 1757 h 1992"/>
                <a:gd name="T40" fmla="*/ 1258 w 2540"/>
                <a:gd name="T41" fmla="*/ 1647 h 1992"/>
                <a:gd name="T42" fmla="*/ 1203 w 2540"/>
                <a:gd name="T43" fmla="*/ 1555 h 1992"/>
                <a:gd name="T44" fmla="*/ 1121 w 2540"/>
                <a:gd name="T45" fmla="*/ 1486 h 1992"/>
                <a:gd name="T46" fmla="*/ 1020 w 2540"/>
                <a:gd name="T47" fmla="*/ 1449 h 1992"/>
                <a:gd name="T48" fmla="*/ 907 w 2540"/>
                <a:gd name="T49" fmla="*/ 1449 h 1992"/>
                <a:gd name="T50" fmla="*/ 806 w 2540"/>
                <a:gd name="T51" fmla="*/ 1488 h 1992"/>
                <a:gd name="T52" fmla="*/ 724 w 2540"/>
                <a:gd name="T53" fmla="*/ 1557 h 1992"/>
                <a:gd name="T54" fmla="*/ 671 w 2540"/>
                <a:gd name="T55" fmla="*/ 1649 h 1992"/>
                <a:gd name="T56" fmla="*/ 653 w 2540"/>
                <a:gd name="T57" fmla="*/ 1758 h 1992"/>
                <a:gd name="T58" fmla="*/ 671 w 2540"/>
                <a:gd name="T59" fmla="*/ 1864 h 1992"/>
                <a:gd name="T60" fmla="*/ 722 w 2540"/>
                <a:gd name="T61" fmla="*/ 1956 h 1992"/>
                <a:gd name="T62" fmla="*/ 0 w 2540"/>
                <a:gd name="T63" fmla="*/ 1992 h 1992"/>
                <a:gd name="T64" fmla="*/ 22 w 2540"/>
                <a:gd name="T65" fmla="*/ 1698 h 1992"/>
                <a:gd name="T66" fmla="*/ 84 w 2540"/>
                <a:gd name="T67" fmla="*/ 1417 h 1992"/>
                <a:gd name="T68" fmla="*/ 185 w 2540"/>
                <a:gd name="T69" fmla="*/ 1153 h 1992"/>
                <a:gd name="T70" fmla="*/ 322 w 2540"/>
                <a:gd name="T71" fmla="*/ 907 h 1992"/>
                <a:gd name="T72" fmla="*/ 488 w 2540"/>
                <a:gd name="T73" fmla="*/ 685 h 1992"/>
                <a:gd name="T74" fmla="*/ 686 w 2540"/>
                <a:gd name="T75" fmla="*/ 488 h 1992"/>
                <a:gd name="T76" fmla="*/ 909 w 2540"/>
                <a:gd name="T77" fmla="*/ 320 h 1992"/>
                <a:gd name="T78" fmla="*/ 1153 w 2540"/>
                <a:gd name="T79" fmla="*/ 185 h 1992"/>
                <a:gd name="T80" fmla="*/ 1417 w 2540"/>
                <a:gd name="T81" fmla="*/ 84 h 1992"/>
                <a:gd name="T82" fmla="*/ 1698 w 2540"/>
                <a:gd name="T83" fmla="*/ 22 h 1992"/>
                <a:gd name="T84" fmla="*/ 1992 w 2540"/>
                <a:gd name="T85" fmla="*/ 0 h 1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0" h="1992">
                  <a:moveTo>
                    <a:pt x="1992" y="0"/>
                  </a:moveTo>
                  <a:lnTo>
                    <a:pt x="1992" y="0"/>
                  </a:lnTo>
                  <a:lnTo>
                    <a:pt x="1992" y="759"/>
                  </a:lnTo>
                  <a:lnTo>
                    <a:pt x="2031" y="722"/>
                  </a:lnTo>
                  <a:lnTo>
                    <a:pt x="2073" y="693"/>
                  </a:lnTo>
                  <a:lnTo>
                    <a:pt x="2120" y="671"/>
                  </a:lnTo>
                  <a:lnTo>
                    <a:pt x="2171" y="656"/>
                  </a:lnTo>
                  <a:lnTo>
                    <a:pt x="2226" y="651"/>
                  </a:lnTo>
                  <a:lnTo>
                    <a:pt x="2283" y="656"/>
                  </a:lnTo>
                  <a:lnTo>
                    <a:pt x="2336" y="671"/>
                  </a:lnTo>
                  <a:lnTo>
                    <a:pt x="2385" y="693"/>
                  </a:lnTo>
                  <a:lnTo>
                    <a:pt x="2429" y="724"/>
                  </a:lnTo>
                  <a:lnTo>
                    <a:pt x="2465" y="762"/>
                  </a:lnTo>
                  <a:lnTo>
                    <a:pt x="2496" y="806"/>
                  </a:lnTo>
                  <a:lnTo>
                    <a:pt x="2520" y="854"/>
                  </a:lnTo>
                  <a:lnTo>
                    <a:pt x="2535" y="907"/>
                  </a:lnTo>
                  <a:lnTo>
                    <a:pt x="2540" y="963"/>
                  </a:lnTo>
                  <a:lnTo>
                    <a:pt x="2537" y="1020"/>
                  </a:lnTo>
                  <a:lnTo>
                    <a:pt x="2522" y="1073"/>
                  </a:lnTo>
                  <a:lnTo>
                    <a:pt x="2498" y="1120"/>
                  </a:lnTo>
                  <a:lnTo>
                    <a:pt x="2467" y="1164"/>
                  </a:lnTo>
                  <a:lnTo>
                    <a:pt x="2431" y="1203"/>
                  </a:lnTo>
                  <a:lnTo>
                    <a:pt x="2387" y="1234"/>
                  </a:lnTo>
                  <a:lnTo>
                    <a:pt x="2337" y="1258"/>
                  </a:lnTo>
                  <a:lnTo>
                    <a:pt x="2286" y="1272"/>
                  </a:lnTo>
                  <a:lnTo>
                    <a:pt x="2230" y="1278"/>
                  </a:lnTo>
                  <a:lnTo>
                    <a:pt x="2175" y="1272"/>
                  </a:lnTo>
                  <a:lnTo>
                    <a:pt x="2122" y="1259"/>
                  </a:lnTo>
                  <a:lnTo>
                    <a:pt x="2074" y="1237"/>
                  </a:lnTo>
                  <a:lnTo>
                    <a:pt x="2032" y="1208"/>
                  </a:lnTo>
                  <a:lnTo>
                    <a:pt x="1994" y="1172"/>
                  </a:lnTo>
                  <a:lnTo>
                    <a:pt x="1992" y="1172"/>
                  </a:lnTo>
                  <a:lnTo>
                    <a:pt x="1992" y="1992"/>
                  </a:lnTo>
                  <a:lnTo>
                    <a:pt x="1172" y="1992"/>
                  </a:lnTo>
                  <a:lnTo>
                    <a:pt x="1172" y="1990"/>
                  </a:lnTo>
                  <a:lnTo>
                    <a:pt x="1208" y="1954"/>
                  </a:lnTo>
                  <a:lnTo>
                    <a:pt x="1237" y="1910"/>
                  </a:lnTo>
                  <a:lnTo>
                    <a:pt x="1259" y="1863"/>
                  </a:lnTo>
                  <a:lnTo>
                    <a:pt x="1272" y="1811"/>
                  </a:lnTo>
                  <a:lnTo>
                    <a:pt x="1278" y="1757"/>
                  </a:lnTo>
                  <a:lnTo>
                    <a:pt x="1272" y="1700"/>
                  </a:lnTo>
                  <a:lnTo>
                    <a:pt x="1258" y="1647"/>
                  </a:lnTo>
                  <a:lnTo>
                    <a:pt x="1234" y="1597"/>
                  </a:lnTo>
                  <a:lnTo>
                    <a:pt x="1203" y="1555"/>
                  </a:lnTo>
                  <a:lnTo>
                    <a:pt x="1164" y="1517"/>
                  </a:lnTo>
                  <a:lnTo>
                    <a:pt x="1121" y="1486"/>
                  </a:lnTo>
                  <a:lnTo>
                    <a:pt x="1073" y="1464"/>
                  </a:lnTo>
                  <a:lnTo>
                    <a:pt x="1020" y="1449"/>
                  </a:lnTo>
                  <a:lnTo>
                    <a:pt x="963" y="1444"/>
                  </a:lnTo>
                  <a:lnTo>
                    <a:pt x="907" y="1449"/>
                  </a:lnTo>
                  <a:lnTo>
                    <a:pt x="854" y="1464"/>
                  </a:lnTo>
                  <a:lnTo>
                    <a:pt x="806" y="1488"/>
                  </a:lnTo>
                  <a:lnTo>
                    <a:pt x="762" y="1519"/>
                  </a:lnTo>
                  <a:lnTo>
                    <a:pt x="724" y="1557"/>
                  </a:lnTo>
                  <a:lnTo>
                    <a:pt x="695" y="1601"/>
                  </a:lnTo>
                  <a:lnTo>
                    <a:pt x="671" y="1649"/>
                  </a:lnTo>
                  <a:lnTo>
                    <a:pt x="656" y="1702"/>
                  </a:lnTo>
                  <a:lnTo>
                    <a:pt x="653" y="1758"/>
                  </a:lnTo>
                  <a:lnTo>
                    <a:pt x="656" y="1813"/>
                  </a:lnTo>
                  <a:lnTo>
                    <a:pt x="671" y="1864"/>
                  </a:lnTo>
                  <a:lnTo>
                    <a:pt x="693" y="1912"/>
                  </a:lnTo>
                  <a:lnTo>
                    <a:pt x="722" y="1956"/>
                  </a:lnTo>
                  <a:lnTo>
                    <a:pt x="759" y="1992"/>
                  </a:lnTo>
                  <a:lnTo>
                    <a:pt x="0" y="1992"/>
                  </a:lnTo>
                  <a:lnTo>
                    <a:pt x="6" y="1844"/>
                  </a:lnTo>
                  <a:lnTo>
                    <a:pt x="22" y="1698"/>
                  </a:lnTo>
                  <a:lnTo>
                    <a:pt x="48" y="1555"/>
                  </a:lnTo>
                  <a:lnTo>
                    <a:pt x="84" y="1417"/>
                  </a:lnTo>
                  <a:lnTo>
                    <a:pt x="130" y="1283"/>
                  </a:lnTo>
                  <a:lnTo>
                    <a:pt x="185" y="1153"/>
                  </a:lnTo>
                  <a:lnTo>
                    <a:pt x="249" y="1027"/>
                  </a:lnTo>
                  <a:lnTo>
                    <a:pt x="322" y="907"/>
                  </a:lnTo>
                  <a:lnTo>
                    <a:pt x="401" y="793"/>
                  </a:lnTo>
                  <a:lnTo>
                    <a:pt x="488" y="685"/>
                  </a:lnTo>
                  <a:lnTo>
                    <a:pt x="583" y="583"/>
                  </a:lnTo>
                  <a:lnTo>
                    <a:pt x="686" y="488"/>
                  </a:lnTo>
                  <a:lnTo>
                    <a:pt x="793" y="400"/>
                  </a:lnTo>
                  <a:lnTo>
                    <a:pt x="909" y="320"/>
                  </a:lnTo>
                  <a:lnTo>
                    <a:pt x="1027" y="249"/>
                  </a:lnTo>
                  <a:lnTo>
                    <a:pt x="1153" y="185"/>
                  </a:lnTo>
                  <a:lnTo>
                    <a:pt x="1283" y="130"/>
                  </a:lnTo>
                  <a:lnTo>
                    <a:pt x="1417" y="84"/>
                  </a:lnTo>
                  <a:lnTo>
                    <a:pt x="1555" y="48"/>
                  </a:lnTo>
                  <a:lnTo>
                    <a:pt x="1698" y="22"/>
                  </a:lnTo>
                  <a:lnTo>
                    <a:pt x="1844" y="5"/>
                  </a:lnTo>
                  <a:lnTo>
                    <a:pt x="1992" y="0"/>
                  </a:lnTo>
                  <a:close/>
                </a:path>
              </a:pathLst>
            </a:custGeom>
            <a:solidFill>
              <a:srgbClr val="FFC000"/>
            </a:solidFill>
            <a:ln w="38100">
              <a:gradFill flip="none" rotWithShape="1">
                <a:gsLst>
                  <a:gs pos="0">
                    <a:schemeClr val="accent1"/>
                  </a:gs>
                  <a:gs pos="100000">
                    <a:schemeClr val="accent1">
                      <a:lumMod val="75000"/>
                    </a:schemeClr>
                  </a:gs>
                </a:gsLst>
                <a:lin ang="16200000" scaled="1"/>
                <a:tileRect/>
              </a:gradFill>
              <a:prstDash val="solid"/>
              <a:round/>
              <a:headEnd/>
              <a:tailEnd/>
            </a:ln>
            <a:effectLst>
              <a:innerShdw blurRad="406400" dist="304800" dir="13740000">
                <a:prstClr val="black">
                  <a:alpha val="63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9" name="Freeform 8"/>
            <p:cNvSpPr>
              <a:spLocks/>
            </p:cNvSpPr>
            <p:nvPr/>
          </p:nvSpPr>
          <p:spPr bwMode="auto">
            <a:xfrm>
              <a:off x="6482407" y="3218594"/>
              <a:ext cx="1830753" cy="1436083"/>
            </a:xfrm>
            <a:custGeom>
              <a:avLst/>
              <a:gdLst>
                <a:gd name="T0" fmla="*/ 1369 w 2542"/>
                <a:gd name="T1" fmla="*/ 0 h 1994"/>
                <a:gd name="T2" fmla="*/ 1334 w 2542"/>
                <a:gd name="T3" fmla="*/ 41 h 1994"/>
                <a:gd name="T4" fmla="*/ 1283 w 2542"/>
                <a:gd name="T5" fmla="*/ 130 h 1994"/>
                <a:gd name="T6" fmla="*/ 1264 w 2542"/>
                <a:gd name="T7" fmla="*/ 238 h 1994"/>
                <a:gd name="T8" fmla="*/ 1285 w 2542"/>
                <a:gd name="T9" fmla="*/ 346 h 1994"/>
                <a:gd name="T10" fmla="*/ 1339 w 2542"/>
                <a:gd name="T11" fmla="*/ 439 h 1994"/>
                <a:gd name="T12" fmla="*/ 1420 w 2542"/>
                <a:gd name="T13" fmla="*/ 507 h 1994"/>
                <a:gd name="T14" fmla="*/ 1522 w 2542"/>
                <a:gd name="T15" fmla="*/ 543 h 1994"/>
                <a:gd name="T16" fmla="*/ 1634 w 2542"/>
                <a:gd name="T17" fmla="*/ 543 h 1994"/>
                <a:gd name="T18" fmla="*/ 1736 w 2542"/>
                <a:gd name="T19" fmla="*/ 505 h 1994"/>
                <a:gd name="T20" fmla="*/ 1816 w 2542"/>
                <a:gd name="T21" fmla="*/ 437 h 1994"/>
                <a:gd name="T22" fmla="*/ 1871 w 2542"/>
                <a:gd name="T23" fmla="*/ 344 h 1994"/>
                <a:gd name="T24" fmla="*/ 1889 w 2542"/>
                <a:gd name="T25" fmla="*/ 234 h 1994"/>
                <a:gd name="T26" fmla="*/ 1871 w 2542"/>
                <a:gd name="T27" fmla="*/ 128 h 1994"/>
                <a:gd name="T28" fmla="*/ 1818 w 2542"/>
                <a:gd name="T29" fmla="*/ 39 h 1994"/>
                <a:gd name="T30" fmla="*/ 2542 w 2542"/>
                <a:gd name="T31" fmla="*/ 0 h 1994"/>
                <a:gd name="T32" fmla="*/ 2520 w 2542"/>
                <a:gd name="T33" fmla="*/ 295 h 1994"/>
                <a:gd name="T34" fmla="*/ 2458 w 2542"/>
                <a:gd name="T35" fmla="*/ 576 h 1994"/>
                <a:gd name="T36" fmla="*/ 2355 w 2542"/>
                <a:gd name="T37" fmla="*/ 841 h 1994"/>
                <a:gd name="T38" fmla="*/ 2220 w 2542"/>
                <a:gd name="T39" fmla="*/ 1086 h 1994"/>
                <a:gd name="T40" fmla="*/ 2052 w 2542"/>
                <a:gd name="T41" fmla="*/ 1309 h 1994"/>
                <a:gd name="T42" fmla="*/ 1856 w 2542"/>
                <a:gd name="T43" fmla="*/ 1505 h 1994"/>
                <a:gd name="T44" fmla="*/ 1634 w 2542"/>
                <a:gd name="T45" fmla="*/ 1673 h 1994"/>
                <a:gd name="T46" fmla="*/ 1389 w 2542"/>
                <a:gd name="T47" fmla="*/ 1808 h 1994"/>
                <a:gd name="T48" fmla="*/ 1124 w 2542"/>
                <a:gd name="T49" fmla="*/ 1909 h 1994"/>
                <a:gd name="T50" fmla="*/ 842 w 2542"/>
                <a:gd name="T51" fmla="*/ 1972 h 1994"/>
                <a:gd name="T52" fmla="*/ 548 w 2542"/>
                <a:gd name="T53" fmla="*/ 1994 h 1994"/>
                <a:gd name="T54" fmla="*/ 512 w 2542"/>
                <a:gd name="T55" fmla="*/ 1271 h 1994"/>
                <a:gd name="T56" fmla="*/ 420 w 2542"/>
                <a:gd name="T57" fmla="*/ 1324 h 1994"/>
                <a:gd name="T58" fmla="*/ 314 w 2542"/>
                <a:gd name="T59" fmla="*/ 1342 h 1994"/>
                <a:gd name="T60" fmla="*/ 205 w 2542"/>
                <a:gd name="T61" fmla="*/ 1322 h 1994"/>
                <a:gd name="T62" fmla="*/ 113 w 2542"/>
                <a:gd name="T63" fmla="*/ 1269 h 1994"/>
                <a:gd name="T64" fmla="*/ 44 w 2542"/>
                <a:gd name="T65" fmla="*/ 1188 h 1994"/>
                <a:gd name="T66" fmla="*/ 5 w 2542"/>
                <a:gd name="T67" fmla="*/ 1086 h 1994"/>
                <a:gd name="T68" fmla="*/ 5 w 2542"/>
                <a:gd name="T69" fmla="*/ 975 h 1994"/>
                <a:gd name="T70" fmla="*/ 42 w 2542"/>
                <a:gd name="T71" fmla="*/ 872 h 1994"/>
                <a:gd name="T72" fmla="*/ 111 w 2542"/>
                <a:gd name="T73" fmla="*/ 790 h 1994"/>
                <a:gd name="T74" fmla="*/ 203 w 2542"/>
                <a:gd name="T75" fmla="*/ 737 h 1994"/>
                <a:gd name="T76" fmla="*/ 312 w 2542"/>
                <a:gd name="T77" fmla="*/ 717 h 1994"/>
                <a:gd name="T78" fmla="*/ 418 w 2542"/>
                <a:gd name="T79" fmla="*/ 735 h 1994"/>
                <a:gd name="T80" fmla="*/ 510 w 2542"/>
                <a:gd name="T81" fmla="*/ 786 h 1994"/>
                <a:gd name="T82" fmla="*/ 548 w 2542"/>
                <a:gd name="T83" fmla="*/ 821 h 1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42" h="1994">
                  <a:moveTo>
                    <a:pt x="548" y="0"/>
                  </a:moveTo>
                  <a:lnTo>
                    <a:pt x="1369" y="0"/>
                  </a:lnTo>
                  <a:lnTo>
                    <a:pt x="1369" y="2"/>
                  </a:lnTo>
                  <a:lnTo>
                    <a:pt x="1334" y="41"/>
                  </a:lnTo>
                  <a:lnTo>
                    <a:pt x="1305" y="83"/>
                  </a:lnTo>
                  <a:lnTo>
                    <a:pt x="1283" y="130"/>
                  </a:lnTo>
                  <a:lnTo>
                    <a:pt x="1268" y="183"/>
                  </a:lnTo>
                  <a:lnTo>
                    <a:pt x="1264" y="238"/>
                  </a:lnTo>
                  <a:lnTo>
                    <a:pt x="1270" y="293"/>
                  </a:lnTo>
                  <a:lnTo>
                    <a:pt x="1285" y="346"/>
                  </a:lnTo>
                  <a:lnTo>
                    <a:pt x="1308" y="395"/>
                  </a:lnTo>
                  <a:lnTo>
                    <a:pt x="1339" y="439"/>
                  </a:lnTo>
                  <a:lnTo>
                    <a:pt x="1376" y="476"/>
                  </a:lnTo>
                  <a:lnTo>
                    <a:pt x="1420" y="507"/>
                  </a:lnTo>
                  <a:lnTo>
                    <a:pt x="1469" y="530"/>
                  </a:lnTo>
                  <a:lnTo>
                    <a:pt x="1522" y="543"/>
                  </a:lnTo>
                  <a:lnTo>
                    <a:pt x="1579" y="549"/>
                  </a:lnTo>
                  <a:lnTo>
                    <a:pt x="1634" y="543"/>
                  </a:lnTo>
                  <a:lnTo>
                    <a:pt x="1687" y="529"/>
                  </a:lnTo>
                  <a:lnTo>
                    <a:pt x="1736" y="505"/>
                  </a:lnTo>
                  <a:lnTo>
                    <a:pt x="1780" y="474"/>
                  </a:lnTo>
                  <a:lnTo>
                    <a:pt x="1816" y="437"/>
                  </a:lnTo>
                  <a:lnTo>
                    <a:pt x="1847" y="393"/>
                  </a:lnTo>
                  <a:lnTo>
                    <a:pt x="1871" y="344"/>
                  </a:lnTo>
                  <a:lnTo>
                    <a:pt x="1884" y="291"/>
                  </a:lnTo>
                  <a:lnTo>
                    <a:pt x="1889" y="234"/>
                  </a:lnTo>
                  <a:lnTo>
                    <a:pt x="1884" y="179"/>
                  </a:lnTo>
                  <a:lnTo>
                    <a:pt x="1871" y="128"/>
                  </a:lnTo>
                  <a:lnTo>
                    <a:pt x="1847" y="81"/>
                  </a:lnTo>
                  <a:lnTo>
                    <a:pt x="1818" y="39"/>
                  </a:lnTo>
                  <a:lnTo>
                    <a:pt x="1783" y="0"/>
                  </a:lnTo>
                  <a:lnTo>
                    <a:pt x="2542" y="0"/>
                  </a:lnTo>
                  <a:lnTo>
                    <a:pt x="2536" y="150"/>
                  </a:lnTo>
                  <a:lnTo>
                    <a:pt x="2520" y="295"/>
                  </a:lnTo>
                  <a:lnTo>
                    <a:pt x="2492" y="437"/>
                  </a:lnTo>
                  <a:lnTo>
                    <a:pt x="2458" y="576"/>
                  </a:lnTo>
                  <a:lnTo>
                    <a:pt x="2410" y="711"/>
                  </a:lnTo>
                  <a:lnTo>
                    <a:pt x="2355" y="841"/>
                  </a:lnTo>
                  <a:lnTo>
                    <a:pt x="2291" y="965"/>
                  </a:lnTo>
                  <a:lnTo>
                    <a:pt x="2220" y="1086"/>
                  </a:lnTo>
                  <a:lnTo>
                    <a:pt x="2140" y="1199"/>
                  </a:lnTo>
                  <a:lnTo>
                    <a:pt x="2052" y="1309"/>
                  </a:lnTo>
                  <a:lnTo>
                    <a:pt x="1957" y="1410"/>
                  </a:lnTo>
                  <a:lnTo>
                    <a:pt x="1856" y="1505"/>
                  </a:lnTo>
                  <a:lnTo>
                    <a:pt x="1749" y="1592"/>
                  </a:lnTo>
                  <a:lnTo>
                    <a:pt x="1634" y="1673"/>
                  </a:lnTo>
                  <a:lnTo>
                    <a:pt x="1513" y="1744"/>
                  </a:lnTo>
                  <a:lnTo>
                    <a:pt x="1389" y="1808"/>
                  </a:lnTo>
                  <a:lnTo>
                    <a:pt x="1259" y="1863"/>
                  </a:lnTo>
                  <a:lnTo>
                    <a:pt x="1124" y="1909"/>
                  </a:lnTo>
                  <a:lnTo>
                    <a:pt x="985" y="1945"/>
                  </a:lnTo>
                  <a:lnTo>
                    <a:pt x="842" y="1972"/>
                  </a:lnTo>
                  <a:lnTo>
                    <a:pt x="698" y="1989"/>
                  </a:lnTo>
                  <a:lnTo>
                    <a:pt x="548" y="1994"/>
                  </a:lnTo>
                  <a:lnTo>
                    <a:pt x="548" y="1234"/>
                  </a:lnTo>
                  <a:lnTo>
                    <a:pt x="512" y="1271"/>
                  </a:lnTo>
                  <a:lnTo>
                    <a:pt x="468" y="1300"/>
                  </a:lnTo>
                  <a:lnTo>
                    <a:pt x="420" y="1324"/>
                  </a:lnTo>
                  <a:lnTo>
                    <a:pt x="369" y="1336"/>
                  </a:lnTo>
                  <a:lnTo>
                    <a:pt x="314" y="1342"/>
                  </a:lnTo>
                  <a:lnTo>
                    <a:pt x="258" y="1336"/>
                  </a:lnTo>
                  <a:lnTo>
                    <a:pt x="205" y="1322"/>
                  </a:lnTo>
                  <a:lnTo>
                    <a:pt x="157" y="1300"/>
                  </a:lnTo>
                  <a:lnTo>
                    <a:pt x="113" y="1269"/>
                  </a:lnTo>
                  <a:lnTo>
                    <a:pt x="75" y="1232"/>
                  </a:lnTo>
                  <a:lnTo>
                    <a:pt x="44" y="1188"/>
                  </a:lnTo>
                  <a:lnTo>
                    <a:pt x="20" y="1139"/>
                  </a:lnTo>
                  <a:lnTo>
                    <a:pt x="5" y="1086"/>
                  </a:lnTo>
                  <a:lnTo>
                    <a:pt x="0" y="1031"/>
                  </a:lnTo>
                  <a:lnTo>
                    <a:pt x="5" y="975"/>
                  </a:lnTo>
                  <a:lnTo>
                    <a:pt x="20" y="922"/>
                  </a:lnTo>
                  <a:lnTo>
                    <a:pt x="42" y="872"/>
                  </a:lnTo>
                  <a:lnTo>
                    <a:pt x="73" y="828"/>
                  </a:lnTo>
                  <a:lnTo>
                    <a:pt x="111" y="790"/>
                  </a:lnTo>
                  <a:lnTo>
                    <a:pt x="155" y="759"/>
                  </a:lnTo>
                  <a:lnTo>
                    <a:pt x="203" y="737"/>
                  </a:lnTo>
                  <a:lnTo>
                    <a:pt x="256" y="722"/>
                  </a:lnTo>
                  <a:lnTo>
                    <a:pt x="312" y="717"/>
                  </a:lnTo>
                  <a:lnTo>
                    <a:pt x="367" y="720"/>
                  </a:lnTo>
                  <a:lnTo>
                    <a:pt x="418" y="735"/>
                  </a:lnTo>
                  <a:lnTo>
                    <a:pt x="466" y="757"/>
                  </a:lnTo>
                  <a:lnTo>
                    <a:pt x="510" y="786"/>
                  </a:lnTo>
                  <a:lnTo>
                    <a:pt x="546" y="821"/>
                  </a:lnTo>
                  <a:lnTo>
                    <a:pt x="548" y="821"/>
                  </a:lnTo>
                  <a:lnTo>
                    <a:pt x="548" y="0"/>
                  </a:lnTo>
                  <a:close/>
                </a:path>
              </a:pathLst>
            </a:custGeom>
            <a:solidFill>
              <a:schemeClr val="accent2">
                <a:lumMod val="75000"/>
              </a:schemeClr>
            </a:solidFill>
            <a:ln w="38100">
              <a:gradFill flip="none" rotWithShape="1">
                <a:gsLst>
                  <a:gs pos="0">
                    <a:schemeClr val="accent2"/>
                  </a:gs>
                  <a:gs pos="100000">
                    <a:schemeClr val="accent2">
                      <a:lumMod val="75000"/>
                    </a:schemeClr>
                  </a:gs>
                </a:gsLst>
                <a:lin ang="2700000" scaled="1"/>
                <a:tileRect/>
              </a:gradFill>
              <a:prstDash val="solid"/>
              <a:round/>
              <a:headEnd/>
              <a:tailEnd/>
            </a:ln>
            <a:effectLst>
              <a:innerShdw blurRad="508000" dist="203200" dir="2700000">
                <a:prstClr val="black">
                  <a:alpha val="64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10" name="Freeform 9"/>
            <p:cNvSpPr>
              <a:spLocks/>
            </p:cNvSpPr>
            <p:nvPr/>
          </p:nvSpPr>
          <p:spPr bwMode="auto">
            <a:xfrm>
              <a:off x="6877076" y="1783952"/>
              <a:ext cx="1436083" cy="1830033"/>
            </a:xfrm>
            <a:custGeom>
              <a:avLst/>
              <a:gdLst>
                <a:gd name="T0" fmla="*/ 150 w 1994"/>
                <a:gd name="T1" fmla="*/ 5 h 2541"/>
                <a:gd name="T2" fmla="*/ 437 w 1994"/>
                <a:gd name="T3" fmla="*/ 48 h 2541"/>
                <a:gd name="T4" fmla="*/ 711 w 1994"/>
                <a:gd name="T5" fmla="*/ 130 h 2541"/>
                <a:gd name="T6" fmla="*/ 965 w 1994"/>
                <a:gd name="T7" fmla="*/ 249 h 2541"/>
                <a:gd name="T8" fmla="*/ 1201 w 1994"/>
                <a:gd name="T9" fmla="*/ 400 h 2541"/>
                <a:gd name="T10" fmla="*/ 1409 w 1994"/>
                <a:gd name="T11" fmla="*/ 583 h 2541"/>
                <a:gd name="T12" fmla="*/ 1592 w 1994"/>
                <a:gd name="T13" fmla="*/ 793 h 2541"/>
                <a:gd name="T14" fmla="*/ 1743 w 1994"/>
                <a:gd name="T15" fmla="*/ 1027 h 2541"/>
                <a:gd name="T16" fmla="*/ 1862 w 1994"/>
                <a:gd name="T17" fmla="*/ 1283 h 2541"/>
                <a:gd name="T18" fmla="*/ 1944 w 1994"/>
                <a:gd name="T19" fmla="*/ 1555 h 2541"/>
                <a:gd name="T20" fmla="*/ 1988 w 1994"/>
                <a:gd name="T21" fmla="*/ 1844 h 2541"/>
                <a:gd name="T22" fmla="*/ 1235 w 1994"/>
                <a:gd name="T23" fmla="*/ 1992 h 2541"/>
                <a:gd name="T24" fmla="*/ 1299 w 1994"/>
                <a:gd name="T25" fmla="*/ 2073 h 2541"/>
                <a:gd name="T26" fmla="*/ 1336 w 1994"/>
                <a:gd name="T27" fmla="*/ 2171 h 2541"/>
                <a:gd name="T28" fmla="*/ 1336 w 1994"/>
                <a:gd name="T29" fmla="*/ 2283 h 2541"/>
                <a:gd name="T30" fmla="*/ 1299 w 1994"/>
                <a:gd name="T31" fmla="*/ 2385 h 2541"/>
                <a:gd name="T32" fmla="*/ 1232 w 1994"/>
                <a:gd name="T33" fmla="*/ 2466 h 2541"/>
                <a:gd name="T34" fmla="*/ 1139 w 1994"/>
                <a:gd name="T35" fmla="*/ 2521 h 2541"/>
                <a:gd name="T36" fmla="*/ 1031 w 1994"/>
                <a:gd name="T37" fmla="*/ 2541 h 2541"/>
                <a:gd name="T38" fmla="*/ 921 w 1994"/>
                <a:gd name="T39" fmla="*/ 2522 h 2541"/>
                <a:gd name="T40" fmla="*/ 828 w 1994"/>
                <a:gd name="T41" fmla="*/ 2468 h 2541"/>
                <a:gd name="T42" fmla="*/ 760 w 1994"/>
                <a:gd name="T43" fmla="*/ 2387 h 2541"/>
                <a:gd name="T44" fmla="*/ 722 w 1994"/>
                <a:gd name="T45" fmla="*/ 2285 h 2541"/>
                <a:gd name="T46" fmla="*/ 720 w 1994"/>
                <a:gd name="T47" fmla="*/ 2175 h 2541"/>
                <a:gd name="T48" fmla="*/ 757 w 1994"/>
                <a:gd name="T49" fmla="*/ 2075 h 2541"/>
                <a:gd name="T50" fmla="*/ 821 w 1994"/>
                <a:gd name="T51" fmla="*/ 1994 h 2541"/>
                <a:gd name="T52" fmla="*/ 0 w 1994"/>
                <a:gd name="T53" fmla="*/ 1992 h 2541"/>
                <a:gd name="T54" fmla="*/ 2 w 1994"/>
                <a:gd name="T55" fmla="*/ 1172 h 2541"/>
                <a:gd name="T56" fmla="*/ 82 w 1994"/>
                <a:gd name="T57" fmla="*/ 1237 h 2541"/>
                <a:gd name="T58" fmla="*/ 183 w 1994"/>
                <a:gd name="T59" fmla="*/ 1272 h 2541"/>
                <a:gd name="T60" fmla="*/ 294 w 1994"/>
                <a:gd name="T61" fmla="*/ 1272 h 2541"/>
                <a:gd name="T62" fmla="*/ 395 w 1994"/>
                <a:gd name="T63" fmla="*/ 1234 h 2541"/>
                <a:gd name="T64" fmla="*/ 475 w 1994"/>
                <a:gd name="T65" fmla="*/ 1164 h 2541"/>
                <a:gd name="T66" fmla="*/ 530 w 1994"/>
                <a:gd name="T67" fmla="*/ 1073 h 2541"/>
                <a:gd name="T68" fmla="*/ 548 w 1994"/>
                <a:gd name="T69" fmla="*/ 963 h 2541"/>
                <a:gd name="T70" fmla="*/ 528 w 1994"/>
                <a:gd name="T71" fmla="*/ 854 h 2541"/>
                <a:gd name="T72" fmla="*/ 473 w 1994"/>
                <a:gd name="T73" fmla="*/ 762 h 2541"/>
                <a:gd name="T74" fmla="*/ 393 w 1994"/>
                <a:gd name="T75" fmla="*/ 693 h 2541"/>
                <a:gd name="T76" fmla="*/ 291 w 1994"/>
                <a:gd name="T77" fmla="*/ 656 h 2541"/>
                <a:gd name="T78" fmla="*/ 179 w 1994"/>
                <a:gd name="T79" fmla="*/ 656 h 2541"/>
                <a:gd name="T80" fmla="*/ 81 w 1994"/>
                <a:gd name="T81" fmla="*/ 693 h 2541"/>
                <a:gd name="T82" fmla="*/ 0 w 1994"/>
                <a:gd name="T83" fmla="*/ 759 h 2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94" h="2541">
                  <a:moveTo>
                    <a:pt x="0" y="0"/>
                  </a:moveTo>
                  <a:lnTo>
                    <a:pt x="150" y="5"/>
                  </a:lnTo>
                  <a:lnTo>
                    <a:pt x="294" y="22"/>
                  </a:lnTo>
                  <a:lnTo>
                    <a:pt x="437" y="48"/>
                  </a:lnTo>
                  <a:lnTo>
                    <a:pt x="576" y="84"/>
                  </a:lnTo>
                  <a:lnTo>
                    <a:pt x="711" y="130"/>
                  </a:lnTo>
                  <a:lnTo>
                    <a:pt x="841" y="185"/>
                  </a:lnTo>
                  <a:lnTo>
                    <a:pt x="965" y="249"/>
                  </a:lnTo>
                  <a:lnTo>
                    <a:pt x="1086" y="320"/>
                  </a:lnTo>
                  <a:lnTo>
                    <a:pt x="1201" y="400"/>
                  </a:lnTo>
                  <a:lnTo>
                    <a:pt x="1308" y="488"/>
                  </a:lnTo>
                  <a:lnTo>
                    <a:pt x="1409" y="583"/>
                  </a:lnTo>
                  <a:lnTo>
                    <a:pt x="1504" y="685"/>
                  </a:lnTo>
                  <a:lnTo>
                    <a:pt x="1592" y="793"/>
                  </a:lnTo>
                  <a:lnTo>
                    <a:pt x="1672" y="907"/>
                  </a:lnTo>
                  <a:lnTo>
                    <a:pt x="1743" y="1027"/>
                  </a:lnTo>
                  <a:lnTo>
                    <a:pt x="1807" y="1153"/>
                  </a:lnTo>
                  <a:lnTo>
                    <a:pt x="1862" y="1283"/>
                  </a:lnTo>
                  <a:lnTo>
                    <a:pt x="1910" y="1417"/>
                  </a:lnTo>
                  <a:lnTo>
                    <a:pt x="1944" y="1555"/>
                  </a:lnTo>
                  <a:lnTo>
                    <a:pt x="1972" y="1698"/>
                  </a:lnTo>
                  <a:lnTo>
                    <a:pt x="1988" y="1844"/>
                  </a:lnTo>
                  <a:lnTo>
                    <a:pt x="1994" y="1992"/>
                  </a:lnTo>
                  <a:lnTo>
                    <a:pt x="1235" y="1992"/>
                  </a:lnTo>
                  <a:lnTo>
                    <a:pt x="1270" y="2031"/>
                  </a:lnTo>
                  <a:lnTo>
                    <a:pt x="1299" y="2073"/>
                  </a:lnTo>
                  <a:lnTo>
                    <a:pt x="1323" y="2120"/>
                  </a:lnTo>
                  <a:lnTo>
                    <a:pt x="1336" y="2171"/>
                  </a:lnTo>
                  <a:lnTo>
                    <a:pt x="1341" y="2226"/>
                  </a:lnTo>
                  <a:lnTo>
                    <a:pt x="1336" y="2283"/>
                  </a:lnTo>
                  <a:lnTo>
                    <a:pt x="1323" y="2336"/>
                  </a:lnTo>
                  <a:lnTo>
                    <a:pt x="1299" y="2385"/>
                  </a:lnTo>
                  <a:lnTo>
                    <a:pt x="1268" y="2429"/>
                  </a:lnTo>
                  <a:lnTo>
                    <a:pt x="1232" y="2466"/>
                  </a:lnTo>
                  <a:lnTo>
                    <a:pt x="1188" y="2497"/>
                  </a:lnTo>
                  <a:lnTo>
                    <a:pt x="1139" y="2521"/>
                  </a:lnTo>
                  <a:lnTo>
                    <a:pt x="1086" y="2535"/>
                  </a:lnTo>
                  <a:lnTo>
                    <a:pt x="1031" y="2541"/>
                  </a:lnTo>
                  <a:lnTo>
                    <a:pt x="974" y="2535"/>
                  </a:lnTo>
                  <a:lnTo>
                    <a:pt x="921" y="2522"/>
                  </a:lnTo>
                  <a:lnTo>
                    <a:pt x="872" y="2499"/>
                  </a:lnTo>
                  <a:lnTo>
                    <a:pt x="828" y="2468"/>
                  </a:lnTo>
                  <a:lnTo>
                    <a:pt x="791" y="2431"/>
                  </a:lnTo>
                  <a:lnTo>
                    <a:pt x="760" y="2387"/>
                  </a:lnTo>
                  <a:lnTo>
                    <a:pt x="737" y="2338"/>
                  </a:lnTo>
                  <a:lnTo>
                    <a:pt x="722" y="2285"/>
                  </a:lnTo>
                  <a:lnTo>
                    <a:pt x="716" y="2230"/>
                  </a:lnTo>
                  <a:lnTo>
                    <a:pt x="720" y="2175"/>
                  </a:lnTo>
                  <a:lnTo>
                    <a:pt x="735" y="2122"/>
                  </a:lnTo>
                  <a:lnTo>
                    <a:pt x="757" y="2075"/>
                  </a:lnTo>
                  <a:lnTo>
                    <a:pt x="786" y="2033"/>
                  </a:lnTo>
                  <a:lnTo>
                    <a:pt x="821" y="1994"/>
                  </a:lnTo>
                  <a:lnTo>
                    <a:pt x="821" y="1992"/>
                  </a:lnTo>
                  <a:lnTo>
                    <a:pt x="0" y="1992"/>
                  </a:lnTo>
                  <a:lnTo>
                    <a:pt x="0" y="1172"/>
                  </a:lnTo>
                  <a:lnTo>
                    <a:pt x="2" y="1172"/>
                  </a:lnTo>
                  <a:lnTo>
                    <a:pt x="40" y="1208"/>
                  </a:lnTo>
                  <a:lnTo>
                    <a:pt x="82" y="1237"/>
                  </a:lnTo>
                  <a:lnTo>
                    <a:pt x="130" y="1259"/>
                  </a:lnTo>
                  <a:lnTo>
                    <a:pt x="183" y="1272"/>
                  </a:lnTo>
                  <a:lnTo>
                    <a:pt x="238" y="1278"/>
                  </a:lnTo>
                  <a:lnTo>
                    <a:pt x="294" y="1272"/>
                  </a:lnTo>
                  <a:lnTo>
                    <a:pt x="345" y="1258"/>
                  </a:lnTo>
                  <a:lnTo>
                    <a:pt x="395" y="1234"/>
                  </a:lnTo>
                  <a:lnTo>
                    <a:pt x="439" y="1203"/>
                  </a:lnTo>
                  <a:lnTo>
                    <a:pt x="475" y="1164"/>
                  </a:lnTo>
                  <a:lnTo>
                    <a:pt x="506" y="1120"/>
                  </a:lnTo>
                  <a:lnTo>
                    <a:pt x="530" y="1073"/>
                  </a:lnTo>
                  <a:lnTo>
                    <a:pt x="545" y="1020"/>
                  </a:lnTo>
                  <a:lnTo>
                    <a:pt x="548" y="963"/>
                  </a:lnTo>
                  <a:lnTo>
                    <a:pt x="543" y="907"/>
                  </a:lnTo>
                  <a:lnTo>
                    <a:pt x="528" y="854"/>
                  </a:lnTo>
                  <a:lnTo>
                    <a:pt x="504" y="806"/>
                  </a:lnTo>
                  <a:lnTo>
                    <a:pt x="473" y="762"/>
                  </a:lnTo>
                  <a:lnTo>
                    <a:pt x="437" y="724"/>
                  </a:lnTo>
                  <a:lnTo>
                    <a:pt x="393" y="693"/>
                  </a:lnTo>
                  <a:lnTo>
                    <a:pt x="344" y="671"/>
                  </a:lnTo>
                  <a:lnTo>
                    <a:pt x="291" y="656"/>
                  </a:lnTo>
                  <a:lnTo>
                    <a:pt x="234" y="651"/>
                  </a:lnTo>
                  <a:lnTo>
                    <a:pt x="179" y="656"/>
                  </a:lnTo>
                  <a:lnTo>
                    <a:pt x="128" y="671"/>
                  </a:lnTo>
                  <a:lnTo>
                    <a:pt x="81" y="693"/>
                  </a:lnTo>
                  <a:lnTo>
                    <a:pt x="39" y="722"/>
                  </a:lnTo>
                  <a:lnTo>
                    <a:pt x="0" y="759"/>
                  </a:lnTo>
                  <a:lnTo>
                    <a:pt x="0" y="0"/>
                  </a:lnTo>
                  <a:close/>
                </a:path>
              </a:pathLst>
            </a:custGeom>
            <a:solidFill>
              <a:srgbClr val="B62116"/>
            </a:solidFill>
            <a:ln w="38100">
              <a:gradFill flip="none" rotWithShape="1">
                <a:gsLst>
                  <a:gs pos="0">
                    <a:schemeClr val="tx1">
                      <a:lumMod val="65000"/>
                      <a:lumOff val="35000"/>
                    </a:schemeClr>
                  </a:gs>
                  <a:gs pos="100000">
                    <a:schemeClr val="bg1">
                      <a:lumMod val="50000"/>
                    </a:schemeClr>
                  </a:gs>
                </a:gsLst>
                <a:lin ang="16200000" scaled="1"/>
                <a:tileRect/>
              </a:gradFill>
              <a:prstDash val="solid"/>
              <a:round/>
              <a:headEnd/>
              <a:tailEnd/>
            </a:ln>
            <a:effectLst>
              <a:innerShdw blurRad="381000" dist="266700" dir="18900000">
                <a:prstClr val="black">
                  <a:alpha val="64000"/>
                </a:prstClr>
              </a:innerShdw>
            </a:effectLst>
            <a:scene3d>
              <a:camera prst="orthographicFront"/>
              <a:lightRig rig="threePt" dir="t">
                <a:rot lat="0" lon="0" rev="11400000"/>
              </a:lightRig>
            </a:scene3d>
            <a:sp3d/>
          </p:spPr>
          <p:txBody>
            <a:bodyPr vert="horz" wrap="square" lIns="91440" tIns="45720" rIns="91440" bIns="45720" numCol="1" anchor="t" anchorCtr="0" compatLnSpc="1">
              <a:prstTxWarp prst="textNoShape">
                <a:avLst/>
              </a:prstTxWarp>
            </a:bodyPr>
            <a:lstStyle/>
            <a:p>
              <a:endParaRPr lang="en-IN"/>
            </a:p>
          </p:txBody>
        </p:sp>
        <p:sp>
          <p:nvSpPr>
            <p:cNvPr id="11" name="Freeform 11"/>
            <p:cNvSpPr>
              <a:spLocks/>
            </p:cNvSpPr>
            <p:nvPr/>
          </p:nvSpPr>
          <p:spPr bwMode="auto">
            <a:xfrm rot="3243413">
              <a:off x="4729837" y="4045610"/>
              <a:ext cx="566236" cy="956811"/>
            </a:xfrm>
            <a:custGeom>
              <a:avLst/>
              <a:gdLst>
                <a:gd name="T0" fmla="*/ 152 w 851"/>
                <a:gd name="T1" fmla="*/ 0 h 1438"/>
                <a:gd name="T2" fmla="*/ 700 w 851"/>
                <a:gd name="T3" fmla="*/ 0 h 1438"/>
                <a:gd name="T4" fmla="*/ 740 w 851"/>
                <a:gd name="T5" fmla="*/ 5 h 1438"/>
                <a:gd name="T6" fmla="*/ 777 w 851"/>
                <a:gd name="T7" fmla="*/ 20 h 1438"/>
                <a:gd name="T8" fmla="*/ 808 w 851"/>
                <a:gd name="T9" fmla="*/ 44 h 1438"/>
                <a:gd name="T10" fmla="*/ 831 w 851"/>
                <a:gd name="T11" fmla="*/ 75 h 1438"/>
                <a:gd name="T12" fmla="*/ 846 w 851"/>
                <a:gd name="T13" fmla="*/ 111 h 1438"/>
                <a:gd name="T14" fmla="*/ 851 w 851"/>
                <a:gd name="T15" fmla="*/ 152 h 1438"/>
                <a:gd name="T16" fmla="*/ 851 w 851"/>
                <a:gd name="T17" fmla="*/ 1287 h 1438"/>
                <a:gd name="T18" fmla="*/ 846 w 851"/>
                <a:gd name="T19" fmla="*/ 1327 h 1438"/>
                <a:gd name="T20" fmla="*/ 831 w 851"/>
                <a:gd name="T21" fmla="*/ 1363 h 1438"/>
                <a:gd name="T22" fmla="*/ 808 w 851"/>
                <a:gd name="T23" fmla="*/ 1394 h 1438"/>
                <a:gd name="T24" fmla="*/ 777 w 851"/>
                <a:gd name="T25" fmla="*/ 1418 h 1438"/>
                <a:gd name="T26" fmla="*/ 740 w 851"/>
                <a:gd name="T27" fmla="*/ 1433 h 1438"/>
                <a:gd name="T28" fmla="*/ 700 w 851"/>
                <a:gd name="T29" fmla="*/ 1438 h 1438"/>
                <a:gd name="T30" fmla="*/ 152 w 851"/>
                <a:gd name="T31" fmla="*/ 1438 h 1438"/>
                <a:gd name="T32" fmla="*/ 111 w 851"/>
                <a:gd name="T33" fmla="*/ 1433 h 1438"/>
                <a:gd name="T34" fmla="*/ 75 w 851"/>
                <a:gd name="T35" fmla="*/ 1418 h 1438"/>
                <a:gd name="T36" fmla="*/ 46 w 851"/>
                <a:gd name="T37" fmla="*/ 1394 h 1438"/>
                <a:gd name="T38" fmla="*/ 22 w 851"/>
                <a:gd name="T39" fmla="*/ 1363 h 1438"/>
                <a:gd name="T40" fmla="*/ 5 w 851"/>
                <a:gd name="T41" fmla="*/ 1327 h 1438"/>
                <a:gd name="T42" fmla="*/ 0 w 851"/>
                <a:gd name="T43" fmla="*/ 1287 h 1438"/>
                <a:gd name="T44" fmla="*/ 0 w 851"/>
                <a:gd name="T45" fmla="*/ 152 h 1438"/>
                <a:gd name="T46" fmla="*/ 5 w 851"/>
                <a:gd name="T47" fmla="*/ 111 h 1438"/>
                <a:gd name="T48" fmla="*/ 22 w 851"/>
                <a:gd name="T49" fmla="*/ 75 h 1438"/>
                <a:gd name="T50" fmla="*/ 46 w 851"/>
                <a:gd name="T51" fmla="*/ 44 h 1438"/>
                <a:gd name="T52" fmla="*/ 75 w 851"/>
                <a:gd name="T53" fmla="*/ 20 h 1438"/>
                <a:gd name="T54" fmla="*/ 111 w 851"/>
                <a:gd name="T55" fmla="*/ 5 h 1438"/>
                <a:gd name="T56" fmla="*/ 152 w 851"/>
                <a:gd name="T57" fmla="*/ 0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51" h="1438">
                  <a:moveTo>
                    <a:pt x="152" y="0"/>
                  </a:moveTo>
                  <a:lnTo>
                    <a:pt x="700" y="0"/>
                  </a:lnTo>
                  <a:lnTo>
                    <a:pt x="740" y="5"/>
                  </a:lnTo>
                  <a:lnTo>
                    <a:pt x="777" y="20"/>
                  </a:lnTo>
                  <a:lnTo>
                    <a:pt x="808" y="44"/>
                  </a:lnTo>
                  <a:lnTo>
                    <a:pt x="831" y="75"/>
                  </a:lnTo>
                  <a:lnTo>
                    <a:pt x="846" y="111"/>
                  </a:lnTo>
                  <a:lnTo>
                    <a:pt x="851" y="152"/>
                  </a:lnTo>
                  <a:lnTo>
                    <a:pt x="851" y="1287"/>
                  </a:lnTo>
                  <a:lnTo>
                    <a:pt x="846" y="1327"/>
                  </a:lnTo>
                  <a:lnTo>
                    <a:pt x="831" y="1363"/>
                  </a:lnTo>
                  <a:lnTo>
                    <a:pt x="808" y="1394"/>
                  </a:lnTo>
                  <a:lnTo>
                    <a:pt x="777" y="1418"/>
                  </a:lnTo>
                  <a:lnTo>
                    <a:pt x="740" y="1433"/>
                  </a:lnTo>
                  <a:lnTo>
                    <a:pt x="700" y="1438"/>
                  </a:lnTo>
                  <a:lnTo>
                    <a:pt x="152" y="1438"/>
                  </a:lnTo>
                  <a:lnTo>
                    <a:pt x="111" y="1433"/>
                  </a:lnTo>
                  <a:lnTo>
                    <a:pt x="75" y="1418"/>
                  </a:lnTo>
                  <a:lnTo>
                    <a:pt x="46" y="1394"/>
                  </a:lnTo>
                  <a:lnTo>
                    <a:pt x="22" y="1363"/>
                  </a:lnTo>
                  <a:lnTo>
                    <a:pt x="5" y="1327"/>
                  </a:lnTo>
                  <a:lnTo>
                    <a:pt x="0" y="1287"/>
                  </a:lnTo>
                  <a:lnTo>
                    <a:pt x="0" y="152"/>
                  </a:lnTo>
                  <a:lnTo>
                    <a:pt x="5" y="111"/>
                  </a:lnTo>
                  <a:lnTo>
                    <a:pt x="22" y="75"/>
                  </a:lnTo>
                  <a:lnTo>
                    <a:pt x="46" y="44"/>
                  </a:lnTo>
                  <a:lnTo>
                    <a:pt x="75" y="20"/>
                  </a:lnTo>
                  <a:lnTo>
                    <a:pt x="111" y="5"/>
                  </a:lnTo>
                  <a:lnTo>
                    <a:pt x="152" y="0"/>
                  </a:lnTo>
                  <a:close/>
                </a:path>
              </a:pathLst>
            </a:custGeom>
            <a:gradFill>
              <a:gsLst>
                <a:gs pos="83000">
                  <a:schemeClr val="bg1">
                    <a:lumMod val="63000"/>
                  </a:schemeClr>
                </a:gs>
                <a:gs pos="0">
                  <a:srgbClr val="5A5A5A">
                    <a:lumMod val="54000"/>
                  </a:srgbClr>
                </a:gs>
                <a:gs pos="39195">
                  <a:schemeClr val="bg1">
                    <a:lumMod val="89000"/>
                    <a:lumOff val="11000"/>
                  </a:schemeClr>
                </a:gs>
                <a:gs pos="62000">
                  <a:srgbClr val="000000">
                    <a:lumMod val="77000"/>
                  </a:srgbClr>
                </a:gs>
                <a:gs pos="13000">
                  <a:schemeClr val="bg1">
                    <a:lumMod val="65000"/>
                  </a:schemeClr>
                </a:gs>
                <a:gs pos="100000">
                  <a:schemeClr val="tx1">
                    <a:alpha val="53000"/>
                    <a:lumMod val="66000"/>
                    <a:lumOff val="34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2" name="Freeform 12"/>
            <p:cNvSpPr>
              <a:spLocks/>
            </p:cNvSpPr>
            <p:nvPr/>
          </p:nvSpPr>
          <p:spPr bwMode="auto">
            <a:xfrm rot="3243413">
              <a:off x="3832723" y="4268706"/>
              <a:ext cx="646746" cy="1753932"/>
            </a:xfrm>
            <a:custGeom>
              <a:avLst/>
              <a:gdLst>
                <a:gd name="T0" fmla="*/ 124 w 972"/>
                <a:gd name="T1" fmla="*/ 0 h 2636"/>
                <a:gd name="T2" fmla="*/ 151 w 972"/>
                <a:gd name="T3" fmla="*/ 0 h 2636"/>
                <a:gd name="T4" fmla="*/ 820 w 972"/>
                <a:gd name="T5" fmla="*/ 0 h 2636"/>
                <a:gd name="T6" fmla="*/ 848 w 972"/>
                <a:gd name="T7" fmla="*/ 0 h 2636"/>
                <a:gd name="T8" fmla="*/ 873 w 972"/>
                <a:gd name="T9" fmla="*/ 0 h 2636"/>
                <a:gd name="T10" fmla="*/ 897 w 972"/>
                <a:gd name="T11" fmla="*/ 2 h 2636"/>
                <a:gd name="T12" fmla="*/ 919 w 972"/>
                <a:gd name="T13" fmla="*/ 6 h 2636"/>
                <a:gd name="T14" fmla="*/ 937 w 972"/>
                <a:gd name="T15" fmla="*/ 11 h 2636"/>
                <a:gd name="T16" fmla="*/ 952 w 972"/>
                <a:gd name="T17" fmla="*/ 20 h 2636"/>
                <a:gd name="T18" fmla="*/ 963 w 972"/>
                <a:gd name="T19" fmla="*/ 35 h 2636"/>
                <a:gd name="T20" fmla="*/ 970 w 972"/>
                <a:gd name="T21" fmla="*/ 53 h 2636"/>
                <a:gd name="T22" fmla="*/ 972 w 972"/>
                <a:gd name="T23" fmla="*/ 77 h 2636"/>
                <a:gd name="T24" fmla="*/ 972 w 972"/>
                <a:gd name="T25" fmla="*/ 2484 h 2636"/>
                <a:gd name="T26" fmla="*/ 966 w 972"/>
                <a:gd name="T27" fmla="*/ 2525 h 2636"/>
                <a:gd name="T28" fmla="*/ 952 w 972"/>
                <a:gd name="T29" fmla="*/ 2561 h 2636"/>
                <a:gd name="T30" fmla="*/ 928 w 972"/>
                <a:gd name="T31" fmla="*/ 2592 h 2636"/>
                <a:gd name="T32" fmla="*/ 897 w 972"/>
                <a:gd name="T33" fmla="*/ 2616 h 2636"/>
                <a:gd name="T34" fmla="*/ 860 w 972"/>
                <a:gd name="T35" fmla="*/ 2632 h 2636"/>
                <a:gd name="T36" fmla="*/ 820 w 972"/>
                <a:gd name="T37" fmla="*/ 2636 h 2636"/>
                <a:gd name="T38" fmla="*/ 151 w 972"/>
                <a:gd name="T39" fmla="*/ 2636 h 2636"/>
                <a:gd name="T40" fmla="*/ 111 w 972"/>
                <a:gd name="T41" fmla="*/ 2632 h 2636"/>
                <a:gd name="T42" fmla="*/ 75 w 972"/>
                <a:gd name="T43" fmla="*/ 2616 h 2636"/>
                <a:gd name="T44" fmla="*/ 45 w 972"/>
                <a:gd name="T45" fmla="*/ 2592 h 2636"/>
                <a:gd name="T46" fmla="*/ 22 w 972"/>
                <a:gd name="T47" fmla="*/ 2561 h 2636"/>
                <a:gd name="T48" fmla="*/ 5 w 972"/>
                <a:gd name="T49" fmla="*/ 2525 h 2636"/>
                <a:gd name="T50" fmla="*/ 0 w 972"/>
                <a:gd name="T51" fmla="*/ 2484 h 2636"/>
                <a:gd name="T52" fmla="*/ 0 w 972"/>
                <a:gd name="T53" fmla="*/ 77 h 2636"/>
                <a:gd name="T54" fmla="*/ 3 w 972"/>
                <a:gd name="T55" fmla="*/ 53 h 2636"/>
                <a:gd name="T56" fmla="*/ 9 w 972"/>
                <a:gd name="T57" fmla="*/ 35 h 2636"/>
                <a:gd name="T58" fmla="*/ 22 w 972"/>
                <a:gd name="T59" fmla="*/ 20 h 2636"/>
                <a:gd name="T60" fmla="*/ 36 w 972"/>
                <a:gd name="T61" fmla="*/ 11 h 2636"/>
                <a:gd name="T62" fmla="*/ 54 w 972"/>
                <a:gd name="T63" fmla="*/ 6 h 2636"/>
                <a:gd name="T64" fmla="*/ 75 w 972"/>
                <a:gd name="T65" fmla="*/ 2 h 2636"/>
                <a:gd name="T66" fmla="*/ 98 w 972"/>
                <a:gd name="T67" fmla="*/ 0 h 2636"/>
                <a:gd name="T68" fmla="*/ 124 w 972"/>
                <a:gd name="T69" fmla="*/ 0 h 2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2" h="2636">
                  <a:moveTo>
                    <a:pt x="124" y="0"/>
                  </a:moveTo>
                  <a:lnTo>
                    <a:pt x="151" y="0"/>
                  </a:lnTo>
                  <a:lnTo>
                    <a:pt x="820" y="0"/>
                  </a:lnTo>
                  <a:lnTo>
                    <a:pt x="848" y="0"/>
                  </a:lnTo>
                  <a:lnTo>
                    <a:pt x="873" y="0"/>
                  </a:lnTo>
                  <a:lnTo>
                    <a:pt x="897" y="2"/>
                  </a:lnTo>
                  <a:lnTo>
                    <a:pt x="919" y="6"/>
                  </a:lnTo>
                  <a:lnTo>
                    <a:pt x="937" y="11"/>
                  </a:lnTo>
                  <a:lnTo>
                    <a:pt x="952" y="20"/>
                  </a:lnTo>
                  <a:lnTo>
                    <a:pt x="963" y="35"/>
                  </a:lnTo>
                  <a:lnTo>
                    <a:pt x="970" y="53"/>
                  </a:lnTo>
                  <a:lnTo>
                    <a:pt x="972" y="77"/>
                  </a:lnTo>
                  <a:lnTo>
                    <a:pt x="972" y="2484"/>
                  </a:lnTo>
                  <a:lnTo>
                    <a:pt x="966" y="2525"/>
                  </a:lnTo>
                  <a:lnTo>
                    <a:pt x="952" y="2561"/>
                  </a:lnTo>
                  <a:lnTo>
                    <a:pt x="928" y="2592"/>
                  </a:lnTo>
                  <a:lnTo>
                    <a:pt x="897" y="2616"/>
                  </a:lnTo>
                  <a:lnTo>
                    <a:pt x="860" y="2632"/>
                  </a:lnTo>
                  <a:lnTo>
                    <a:pt x="820" y="2636"/>
                  </a:lnTo>
                  <a:lnTo>
                    <a:pt x="151" y="2636"/>
                  </a:lnTo>
                  <a:lnTo>
                    <a:pt x="111" y="2632"/>
                  </a:lnTo>
                  <a:lnTo>
                    <a:pt x="75" y="2616"/>
                  </a:lnTo>
                  <a:lnTo>
                    <a:pt x="45" y="2592"/>
                  </a:lnTo>
                  <a:lnTo>
                    <a:pt x="22" y="2561"/>
                  </a:lnTo>
                  <a:lnTo>
                    <a:pt x="5" y="2525"/>
                  </a:lnTo>
                  <a:lnTo>
                    <a:pt x="0" y="2484"/>
                  </a:lnTo>
                  <a:lnTo>
                    <a:pt x="0" y="77"/>
                  </a:lnTo>
                  <a:lnTo>
                    <a:pt x="3" y="53"/>
                  </a:lnTo>
                  <a:lnTo>
                    <a:pt x="9" y="35"/>
                  </a:lnTo>
                  <a:lnTo>
                    <a:pt x="22" y="20"/>
                  </a:lnTo>
                  <a:lnTo>
                    <a:pt x="36" y="11"/>
                  </a:lnTo>
                  <a:lnTo>
                    <a:pt x="54" y="6"/>
                  </a:lnTo>
                  <a:lnTo>
                    <a:pt x="75" y="2"/>
                  </a:lnTo>
                  <a:lnTo>
                    <a:pt x="98" y="0"/>
                  </a:lnTo>
                  <a:lnTo>
                    <a:pt x="124" y="0"/>
                  </a:lnTo>
                  <a:close/>
                </a:path>
              </a:pathLst>
            </a:custGeom>
            <a:gradFill>
              <a:gsLst>
                <a:gs pos="83000">
                  <a:schemeClr val="bg1">
                    <a:lumMod val="77000"/>
                    <a:lumOff val="23000"/>
                  </a:schemeClr>
                </a:gs>
                <a:gs pos="0">
                  <a:srgbClr val="5A5A5A">
                    <a:lumMod val="58000"/>
                    <a:lumOff val="42000"/>
                  </a:srgbClr>
                </a:gs>
                <a:gs pos="39195">
                  <a:schemeClr val="bg1">
                    <a:lumMod val="98000"/>
                  </a:schemeClr>
                </a:gs>
                <a:gs pos="62000">
                  <a:srgbClr val="000000">
                    <a:lumMod val="58000"/>
                    <a:lumOff val="42000"/>
                  </a:srgbClr>
                </a:gs>
                <a:gs pos="13000">
                  <a:schemeClr val="bg1"/>
                </a:gs>
                <a:gs pos="100000">
                  <a:schemeClr val="tx1">
                    <a:alpha val="53000"/>
                    <a:lumMod val="41000"/>
                    <a:lumOff val="59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3" name="Freeform 15"/>
            <p:cNvSpPr>
              <a:spLocks/>
            </p:cNvSpPr>
            <p:nvPr/>
          </p:nvSpPr>
          <p:spPr bwMode="auto">
            <a:xfrm rot="3243413">
              <a:off x="5073728" y="4179969"/>
              <a:ext cx="600835" cy="164348"/>
            </a:xfrm>
            <a:custGeom>
              <a:avLst/>
              <a:gdLst>
                <a:gd name="T0" fmla="*/ 79 w 903"/>
                <a:gd name="T1" fmla="*/ 0 h 247"/>
                <a:gd name="T2" fmla="*/ 824 w 903"/>
                <a:gd name="T3" fmla="*/ 0 h 247"/>
                <a:gd name="T4" fmla="*/ 850 w 903"/>
                <a:gd name="T5" fmla="*/ 5 h 247"/>
                <a:gd name="T6" fmla="*/ 870 w 903"/>
                <a:gd name="T7" fmla="*/ 16 h 247"/>
                <a:gd name="T8" fmla="*/ 888 w 903"/>
                <a:gd name="T9" fmla="*/ 33 h 247"/>
                <a:gd name="T10" fmla="*/ 899 w 903"/>
                <a:gd name="T11" fmla="*/ 55 h 247"/>
                <a:gd name="T12" fmla="*/ 903 w 903"/>
                <a:gd name="T13" fmla="*/ 80 h 247"/>
                <a:gd name="T14" fmla="*/ 903 w 903"/>
                <a:gd name="T15" fmla="*/ 168 h 247"/>
                <a:gd name="T16" fmla="*/ 899 w 903"/>
                <a:gd name="T17" fmla="*/ 194 h 247"/>
                <a:gd name="T18" fmla="*/ 888 w 903"/>
                <a:gd name="T19" fmla="*/ 216 h 247"/>
                <a:gd name="T20" fmla="*/ 870 w 903"/>
                <a:gd name="T21" fmla="*/ 232 h 247"/>
                <a:gd name="T22" fmla="*/ 850 w 903"/>
                <a:gd name="T23" fmla="*/ 243 h 247"/>
                <a:gd name="T24" fmla="*/ 824 w 903"/>
                <a:gd name="T25" fmla="*/ 247 h 247"/>
                <a:gd name="T26" fmla="*/ 79 w 903"/>
                <a:gd name="T27" fmla="*/ 247 h 247"/>
                <a:gd name="T28" fmla="*/ 55 w 903"/>
                <a:gd name="T29" fmla="*/ 243 h 247"/>
                <a:gd name="T30" fmla="*/ 33 w 903"/>
                <a:gd name="T31" fmla="*/ 232 h 247"/>
                <a:gd name="T32" fmla="*/ 17 w 903"/>
                <a:gd name="T33" fmla="*/ 216 h 247"/>
                <a:gd name="T34" fmla="*/ 6 w 903"/>
                <a:gd name="T35" fmla="*/ 194 h 247"/>
                <a:gd name="T36" fmla="*/ 0 w 903"/>
                <a:gd name="T37" fmla="*/ 168 h 247"/>
                <a:gd name="T38" fmla="*/ 0 w 903"/>
                <a:gd name="T39" fmla="*/ 80 h 247"/>
                <a:gd name="T40" fmla="*/ 6 w 903"/>
                <a:gd name="T41" fmla="*/ 55 h 247"/>
                <a:gd name="T42" fmla="*/ 17 w 903"/>
                <a:gd name="T43" fmla="*/ 33 h 247"/>
                <a:gd name="T44" fmla="*/ 33 w 903"/>
                <a:gd name="T45" fmla="*/ 16 h 247"/>
                <a:gd name="T46" fmla="*/ 55 w 903"/>
                <a:gd name="T47" fmla="*/ 5 h 247"/>
                <a:gd name="T48" fmla="*/ 79 w 903"/>
                <a:gd name="T49"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03" h="247">
                  <a:moveTo>
                    <a:pt x="79" y="0"/>
                  </a:moveTo>
                  <a:lnTo>
                    <a:pt x="824" y="0"/>
                  </a:lnTo>
                  <a:lnTo>
                    <a:pt x="850" y="5"/>
                  </a:lnTo>
                  <a:lnTo>
                    <a:pt x="870" y="16"/>
                  </a:lnTo>
                  <a:lnTo>
                    <a:pt x="888" y="33"/>
                  </a:lnTo>
                  <a:lnTo>
                    <a:pt x="899" y="55"/>
                  </a:lnTo>
                  <a:lnTo>
                    <a:pt x="903" y="80"/>
                  </a:lnTo>
                  <a:lnTo>
                    <a:pt x="903" y="168"/>
                  </a:lnTo>
                  <a:lnTo>
                    <a:pt x="899" y="194"/>
                  </a:lnTo>
                  <a:lnTo>
                    <a:pt x="888" y="216"/>
                  </a:lnTo>
                  <a:lnTo>
                    <a:pt x="870" y="232"/>
                  </a:lnTo>
                  <a:lnTo>
                    <a:pt x="850" y="243"/>
                  </a:lnTo>
                  <a:lnTo>
                    <a:pt x="824" y="247"/>
                  </a:lnTo>
                  <a:lnTo>
                    <a:pt x="79" y="247"/>
                  </a:lnTo>
                  <a:lnTo>
                    <a:pt x="55" y="243"/>
                  </a:lnTo>
                  <a:lnTo>
                    <a:pt x="33" y="232"/>
                  </a:lnTo>
                  <a:lnTo>
                    <a:pt x="17" y="216"/>
                  </a:lnTo>
                  <a:lnTo>
                    <a:pt x="6" y="194"/>
                  </a:lnTo>
                  <a:lnTo>
                    <a:pt x="0" y="168"/>
                  </a:lnTo>
                  <a:lnTo>
                    <a:pt x="0" y="80"/>
                  </a:lnTo>
                  <a:lnTo>
                    <a:pt x="6" y="55"/>
                  </a:lnTo>
                  <a:lnTo>
                    <a:pt x="17" y="33"/>
                  </a:lnTo>
                  <a:lnTo>
                    <a:pt x="33" y="16"/>
                  </a:lnTo>
                  <a:lnTo>
                    <a:pt x="55" y="5"/>
                  </a:lnTo>
                  <a:lnTo>
                    <a:pt x="79" y="0"/>
                  </a:lnTo>
                  <a:close/>
                </a:path>
              </a:pathLst>
            </a:custGeom>
            <a:gradFill>
              <a:gsLst>
                <a:gs pos="83000">
                  <a:schemeClr val="bg1">
                    <a:lumMod val="77000"/>
                    <a:lumOff val="23000"/>
                  </a:schemeClr>
                </a:gs>
                <a:gs pos="0">
                  <a:srgbClr val="5A5A5A">
                    <a:lumMod val="58000"/>
                    <a:lumOff val="42000"/>
                  </a:srgbClr>
                </a:gs>
                <a:gs pos="39195">
                  <a:schemeClr val="bg1">
                    <a:lumMod val="98000"/>
                  </a:schemeClr>
                </a:gs>
                <a:gs pos="62000">
                  <a:srgbClr val="000000">
                    <a:lumMod val="58000"/>
                    <a:lumOff val="42000"/>
                  </a:srgbClr>
                </a:gs>
                <a:gs pos="13000">
                  <a:schemeClr val="bg1"/>
                </a:gs>
                <a:gs pos="100000">
                  <a:schemeClr val="tx1">
                    <a:alpha val="53000"/>
                    <a:lumMod val="41000"/>
                    <a:lumOff val="59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4" name="Freeform 12"/>
            <p:cNvSpPr>
              <a:spLocks/>
            </p:cNvSpPr>
            <p:nvPr/>
          </p:nvSpPr>
          <p:spPr bwMode="auto">
            <a:xfrm rot="3243413">
              <a:off x="3293986" y="5320650"/>
              <a:ext cx="651800" cy="425638"/>
            </a:xfrm>
            <a:custGeom>
              <a:avLst/>
              <a:gdLst>
                <a:gd name="T0" fmla="*/ 124 w 972"/>
                <a:gd name="T1" fmla="*/ 0 h 2636"/>
                <a:gd name="T2" fmla="*/ 151 w 972"/>
                <a:gd name="T3" fmla="*/ 0 h 2636"/>
                <a:gd name="T4" fmla="*/ 820 w 972"/>
                <a:gd name="T5" fmla="*/ 0 h 2636"/>
                <a:gd name="T6" fmla="*/ 848 w 972"/>
                <a:gd name="T7" fmla="*/ 0 h 2636"/>
                <a:gd name="T8" fmla="*/ 873 w 972"/>
                <a:gd name="T9" fmla="*/ 0 h 2636"/>
                <a:gd name="T10" fmla="*/ 897 w 972"/>
                <a:gd name="T11" fmla="*/ 2 h 2636"/>
                <a:gd name="T12" fmla="*/ 919 w 972"/>
                <a:gd name="T13" fmla="*/ 6 h 2636"/>
                <a:gd name="T14" fmla="*/ 937 w 972"/>
                <a:gd name="T15" fmla="*/ 11 h 2636"/>
                <a:gd name="T16" fmla="*/ 952 w 972"/>
                <a:gd name="T17" fmla="*/ 20 h 2636"/>
                <a:gd name="T18" fmla="*/ 963 w 972"/>
                <a:gd name="T19" fmla="*/ 35 h 2636"/>
                <a:gd name="T20" fmla="*/ 970 w 972"/>
                <a:gd name="T21" fmla="*/ 53 h 2636"/>
                <a:gd name="T22" fmla="*/ 972 w 972"/>
                <a:gd name="T23" fmla="*/ 77 h 2636"/>
                <a:gd name="T24" fmla="*/ 972 w 972"/>
                <a:gd name="T25" fmla="*/ 2484 h 2636"/>
                <a:gd name="T26" fmla="*/ 966 w 972"/>
                <a:gd name="T27" fmla="*/ 2525 h 2636"/>
                <a:gd name="T28" fmla="*/ 952 w 972"/>
                <a:gd name="T29" fmla="*/ 2561 h 2636"/>
                <a:gd name="T30" fmla="*/ 928 w 972"/>
                <a:gd name="T31" fmla="*/ 2592 h 2636"/>
                <a:gd name="T32" fmla="*/ 897 w 972"/>
                <a:gd name="T33" fmla="*/ 2616 h 2636"/>
                <a:gd name="T34" fmla="*/ 860 w 972"/>
                <a:gd name="T35" fmla="*/ 2632 h 2636"/>
                <a:gd name="T36" fmla="*/ 820 w 972"/>
                <a:gd name="T37" fmla="*/ 2636 h 2636"/>
                <a:gd name="T38" fmla="*/ 151 w 972"/>
                <a:gd name="T39" fmla="*/ 2636 h 2636"/>
                <a:gd name="T40" fmla="*/ 111 w 972"/>
                <a:gd name="T41" fmla="*/ 2632 h 2636"/>
                <a:gd name="T42" fmla="*/ 75 w 972"/>
                <a:gd name="T43" fmla="*/ 2616 h 2636"/>
                <a:gd name="T44" fmla="*/ 45 w 972"/>
                <a:gd name="T45" fmla="*/ 2592 h 2636"/>
                <a:gd name="T46" fmla="*/ 22 w 972"/>
                <a:gd name="T47" fmla="*/ 2561 h 2636"/>
                <a:gd name="T48" fmla="*/ 5 w 972"/>
                <a:gd name="T49" fmla="*/ 2525 h 2636"/>
                <a:gd name="T50" fmla="*/ 0 w 972"/>
                <a:gd name="T51" fmla="*/ 2484 h 2636"/>
                <a:gd name="T52" fmla="*/ 0 w 972"/>
                <a:gd name="T53" fmla="*/ 77 h 2636"/>
                <a:gd name="T54" fmla="*/ 3 w 972"/>
                <a:gd name="T55" fmla="*/ 53 h 2636"/>
                <a:gd name="T56" fmla="*/ 9 w 972"/>
                <a:gd name="T57" fmla="*/ 35 h 2636"/>
                <a:gd name="T58" fmla="*/ 22 w 972"/>
                <a:gd name="T59" fmla="*/ 20 h 2636"/>
                <a:gd name="T60" fmla="*/ 36 w 972"/>
                <a:gd name="T61" fmla="*/ 11 h 2636"/>
                <a:gd name="T62" fmla="*/ 54 w 972"/>
                <a:gd name="T63" fmla="*/ 6 h 2636"/>
                <a:gd name="T64" fmla="*/ 75 w 972"/>
                <a:gd name="T65" fmla="*/ 2 h 2636"/>
                <a:gd name="T66" fmla="*/ 98 w 972"/>
                <a:gd name="T67" fmla="*/ 0 h 2636"/>
                <a:gd name="T68" fmla="*/ 124 w 972"/>
                <a:gd name="T69" fmla="*/ 0 h 2636"/>
                <a:gd name="connsiteX0" fmla="*/ 1292 w 10016"/>
                <a:gd name="connsiteY0" fmla="*/ 0 h 10000"/>
                <a:gd name="connsiteX1" fmla="*/ 1569 w 10016"/>
                <a:gd name="connsiteY1" fmla="*/ 0 h 10000"/>
                <a:gd name="connsiteX2" fmla="*/ 8452 w 10016"/>
                <a:gd name="connsiteY2" fmla="*/ 0 h 10000"/>
                <a:gd name="connsiteX3" fmla="*/ 8740 w 10016"/>
                <a:gd name="connsiteY3" fmla="*/ 0 h 10000"/>
                <a:gd name="connsiteX4" fmla="*/ 8997 w 10016"/>
                <a:gd name="connsiteY4" fmla="*/ 0 h 10000"/>
                <a:gd name="connsiteX5" fmla="*/ 9244 w 10016"/>
                <a:gd name="connsiteY5" fmla="*/ 8 h 10000"/>
                <a:gd name="connsiteX6" fmla="*/ 9471 w 10016"/>
                <a:gd name="connsiteY6" fmla="*/ 23 h 10000"/>
                <a:gd name="connsiteX7" fmla="*/ 9656 w 10016"/>
                <a:gd name="connsiteY7" fmla="*/ 42 h 10000"/>
                <a:gd name="connsiteX8" fmla="*/ 9810 w 10016"/>
                <a:gd name="connsiteY8" fmla="*/ 76 h 10000"/>
                <a:gd name="connsiteX9" fmla="*/ 9923 w 10016"/>
                <a:gd name="connsiteY9" fmla="*/ 133 h 10000"/>
                <a:gd name="connsiteX10" fmla="*/ 9995 w 10016"/>
                <a:gd name="connsiteY10" fmla="*/ 201 h 10000"/>
                <a:gd name="connsiteX11" fmla="*/ 10016 w 10016"/>
                <a:gd name="connsiteY11" fmla="*/ 292 h 10000"/>
                <a:gd name="connsiteX12" fmla="*/ 10016 w 10016"/>
                <a:gd name="connsiteY12" fmla="*/ 9423 h 10000"/>
                <a:gd name="connsiteX13" fmla="*/ 9954 w 10016"/>
                <a:gd name="connsiteY13" fmla="*/ 9579 h 10000"/>
                <a:gd name="connsiteX14" fmla="*/ 9810 w 10016"/>
                <a:gd name="connsiteY14" fmla="*/ 9715 h 10000"/>
                <a:gd name="connsiteX15" fmla="*/ 9563 w 10016"/>
                <a:gd name="connsiteY15" fmla="*/ 9833 h 10000"/>
                <a:gd name="connsiteX16" fmla="*/ 9244 w 10016"/>
                <a:gd name="connsiteY16" fmla="*/ 9924 h 10000"/>
                <a:gd name="connsiteX17" fmla="*/ 8864 w 10016"/>
                <a:gd name="connsiteY17" fmla="*/ 9985 h 10000"/>
                <a:gd name="connsiteX18" fmla="*/ 8452 w 10016"/>
                <a:gd name="connsiteY18" fmla="*/ 10000 h 10000"/>
                <a:gd name="connsiteX19" fmla="*/ 1569 w 10016"/>
                <a:gd name="connsiteY19" fmla="*/ 10000 h 10000"/>
                <a:gd name="connsiteX20" fmla="*/ 1158 w 10016"/>
                <a:gd name="connsiteY20" fmla="*/ 9985 h 10000"/>
                <a:gd name="connsiteX21" fmla="*/ 788 w 10016"/>
                <a:gd name="connsiteY21" fmla="*/ 9924 h 10000"/>
                <a:gd name="connsiteX22" fmla="*/ 479 w 10016"/>
                <a:gd name="connsiteY22" fmla="*/ 9833 h 10000"/>
                <a:gd name="connsiteX23" fmla="*/ 242 w 10016"/>
                <a:gd name="connsiteY23" fmla="*/ 9715 h 10000"/>
                <a:gd name="connsiteX24" fmla="*/ 67 w 10016"/>
                <a:gd name="connsiteY24" fmla="*/ 9579 h 10000"/>
                <a:gd name="connsiteX25" fmla="*/ 16 w 10016"/>
                <a:gd name="connsiteY25" fmla="*/ 9423 h 10000"/>
                <a:gd name="connsiteX26" fmla="*/ 0 w 10016"/>
                <a:gd name="connsiteY26" fmla="*/ 7482 h 10000"/>
                <a:gd name="connsiteX27" fmla="*/ 16 w 10016"/>
                <a:gd name="connsiteY27" fmla="*/ 292 h 10000"/>
                <a:gd name="connsiteX28" fmla="*/ 47 w 10016"/>
                <a:gd name="connsiteY28" fmla="*/ 201 h 10000"/>
                <a:gd name="connsiteX29" fmla="*/ 109 w 10016"/>
                <a:gd name="connsiteY29" fmla="*/ 133 h 10000"/>
                <a:gd name="connsiteX30" fmla="*/ 242 w 10016"/>
                <a:gd name="connsiteY30" fmla="*/ 76 h 10000"/>
                <a:gd name="connsiteX31" fmla="*/ 386 w 10016"/>
                <a:gd name="connsiteY31" fmla="*/ 42 h 10000"/>
                <a:gd name="connsiteX32" fmla="*/ 572 w 10016"/>
                <a:gd name="connsiteY32" fmla="*/ 23 h 10000"/>
                <a:gd name="connsiteX33" fmla="*/ 788 w 10016"/>
                <a:gd name="connsiteY33" fmla="*/ 8 h 10000"/>
                <a:gd name="connsiteX34" fmla="*/ 1024 w 10016"/>
                <a:gd name="connsiteY34" fmla="*/ 0 h 10000"/>
                <a:gd name="connsiteX35" fmla="*/ 1292 w 10016"/>
                <a:gd name="connsiteY35"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9810 w 10035"/>
                <a:gd name="connsiteY8" fmla="*/ 76 h 10000"/>
                <a:gd name="connsiteX9" fmla="*/ 9923 w 10035"/>
                <a:gd name="connsiteY9" fmla="*/ 133 h 10000"/>
                <a:gd name="connsiteX10" fmla="*/ 9995 w 10035"/>
                <a:gd name="connsiteY10" fmla="*/ 201 h 10000"/>
                <a:gd name="connsiteX11" fmla="*/ 10016 w 10035"/>
                <a:gd name="connsiteY11" fmla="*/ 292 h 10000"/>
                <a:gd name="connsiteX12" fmla="*/ 10035 w 10035"/>
                <a:gd name="connsiteY12" fmla="*/ 7579 h 10000"/>
                <a:gd name="connsiteX13" fmla="*/ 10016 w 10035"/>
                <a:gd name="connsiteY13" fmla="*/ 9423 h 10000"/>
                <a:gd name="connsiteX14" fmla="*/ 9954 w 10035"/>
                <a:gd name="connsiteY14" fmla="*/ 9579 h 10000"/>
                <a:gd name="connsiteX15" fmla="*/ 9810 w 10035"/>
                <a:gd name="connsiteY15" fmla="*/ 9715 h 10000"/>
                <a:gd name="connsiteX16" fmla="*/ 9563 w 10035"/>
                <a:gd name="connsiteY16" fmla="*/ 9833 h 10000"/>
                <a:gd name="connsiteX17" fmla="*/ 9244 w 10035"/>
                <a:gd name="connsiteY17" fmla="*/ 9924 h 10000"/>
                <a:gd name="connsiteX18" fmla="*/ 8864 w 10035"/>
                <a:gd name="connsiteY18" fmla="*/ 9985 h 10000"/>
                <a:gd name="connsiteX19" fmla="*/ 8452 w 10035"/>
                <a:gd name="connsiteY19" fmla="*/ 10000 h 10000"/>
                <a:gd name="connsiteX20" fmla="*/ 1569 w 10035"/>
                <a:gd name="connsiteY20" fmla="*/ 10000 h 10000"/>
                <a:gd name="connsiteX21" fmla="*/ 1158 w 10035"/>
                <a:gd name="connsiteY21" fmla="*/ 9985 h 10000"/>
                <a:gd name="connsiteX22" fmla="*/ 788 w 10035"/>
                <a:gd name="connsiteY22" fmla="*/ 9924 h 10000"/>
                <a:gd name="connsiteX23" fmla="*/ 479 w 10035"/>
                <a:gd name="connsiteY23" fmla="*/ 9833 h 10000"/>
                <a:gd name="connsiteX24" fmla="*/ 242 w 10035"/>
                <a:gd name="connsiteY24" fmla="*/ 9715 h 10000"/>
                <a:gd name="connsiteX25" fmla="*/ 67 w 10035"/>
                <a:gd name="connsiteY25" fmla="*/ 9579 h 10000"/>
                <a:gd name="connsiteX26" fmla="*/ 16 w 10035"/>
                <a:gd name="connsiteY26" fmla="*/ 9423 h 10000"/>
                <a:gd name="connsiteX27" fmla="*/ 0 w 10035"/>
                <a:gd name="connsiteY27" fmla="*/ 7482 h 10000"/>
                <a:gd name="connsiteX28" fmla="*/ 16 w 10035"/>
                <a:gd name="connsiteY28" fmla="*/ 292 h 10000"/>
                <a:gd name="connsiteX29" fmla="*/ 47 w 10035"/>
                <a:gd name="connsiteY29" fmla="*/ 201 h 10000"/>
                <a:gd name="connsiteX30" fmla="*/ 109 w 10035"/>
                <a:gd name="connsiteY30" fmla="*/ 133 h 10000"/>
                <a:gd name="connsiteX31" fmla="*/ 242 w 10035"/>
                <a:gd name="connsiteY31" fmla="*/ 76 h 10000"/>
                <a:gd name="connsiteX32" fmla="*/ 386 w 10035"/>
                <a:gd name="connsiteY32" fmla="*/ 42 h 10000"/>
                <a:gd name="connsiteX33" fmla="*/ 572 w 10035"/>
                <a:gd name="connsiteY33" fmla="*/ 23 h 10000"/>
                <a:gd name="connsiteX34" fmla="*/ 788 w 10035"/>
                <a:gd name="connsiteY34" fmla="*/ 8 h 10000"/>
                <a:gd name="connsiteX35" fmla="*/ 1024 w 10035"/>
                <a:gd name="connsiteY35" fmla="*/ 0 h 10000"/>
                <a:gd name="connsiteX36" fmla="*/ 1292 w 10035"/>
                <a:gd name="connsiteY36" fmla="*/ 0 h 10000"/>
                <a:gd name="connsiteX0" fmla="*/ 1292 w 10035"/>
                <a:gd name="connsiteY0" fmla="*/ 295 h 10295"/>
                <a:gd name="connsiteX1" fmla="*/ 1569 w 10035"/>
                <a:gd name="connsiteY1" fmla="*/ 295 h 10295"/>
                <a:gd name="connsiteX2" fmla="*/ 8452 w 10035"/>
                <a:gd name="connsiteY2" fmla="*/ 295 h 10295"/>
                <a:gd name="connsiteX3" fmla="*/ 8740 w 10035"/>
                <a:gd name="connsiteY3" fmla="*/ 295 h 10295"/>
                <a:gd name="connsiteX4" fmla="*/ 8997 w 10035"/>
                <a:gd name="connsiteY4" fmla="*/ 295 h 10295"/>
                <a:gd name="connsiteX5" fmla="*/ 9244 w 10035"/>
                <a:gd name="connsiteY5" fmla="*/ 303 h 10295"/>
                <a:gd name="connsiteX6" fmla="*/ 9471 w 10035"/>
                <a:gd name="connsiteY6" fmla="*/ 318 h 10295"/>
                <a:gd name="connsiteX7" fmla="*/ 9656 w 10035"/>
                <a:gd name="connsiteY7" fmla="*/ 337 h 10295"/>
                <a:gd name="connsiteX8" fmla="*/ 9810 w 10035"/>
                <a:gd name="connsiteY8" fmla="*/ 371 h 10295"/>
                <a:gd name="connsiteX9" fmla="*/ 9923 w 10035"/>
                <a:gd name="connsiteY9" fmla="*/ 428 h 10295"/>
                <a:gd name="connsiteX10" fmla="*/ 10016 w 10035"/>
                <a:gd name="connsiteY10" fmla="*/ 587 h 10295"/>
                <a:gd name="connsiteX11" fmla="*/ 10035 w 10035"/>
                <a:gd name="connsiteY11" fmla="*/ 7874 h 10295"/>
                <a:gd name="connsiteX12" fmla="*/ 10016 w 10035"/>
                <a:gd name="connsiteY12" fmla="*/ 9718 h 10295"/>
                <a:gd name="connsiteX13" fmla="*/ 9954 w 10035"/>
                <a:gd name="connsiteY13" fmla="*/ 9874 h 10295"/>
                <a:gd name="connsiteX14" fmla="*/ 9810 w 10035"/>
                <a:gd name="connsiteY14" fmla="*/ 10010 h 10295"/>
                <a:gd name="connsiteX15" fmla="*/ 9563 w 10035"/>
                <a:gd name="connsiteY15" fmla="*/ 10128 h 10295"/>
                <a:gd name="connsiteX16" fmla="*/ 9244 w 10035"/>
                <a:gd name="connsiteY16" fmla="*/ 10219 h 10295"/>
                <a:gd name="connsiteX17" fmla="*/ 8864 w 10035"/>
                <a:gd name="connsiteY17" fmla="*/ 10280 h 10295"/>
                <a:gd name="connsiteX18" fmla="*/ 8452 w 10035"/>
                <a:gd name="connsiteY18" fmla="*/ 10295 h 10295"/>
                <a:gd name="connsiteX19" fmla="*/ 1569 w 10035"/>
                <a:gd name="connsiteY19" fmla="*/ 10295 h 10295"/>
                <a:gd name="connsiteX20" fmla="*/ 1158 w 10035"/>
                <a:gd name="connsiteY20" fmla="*/ 10280 h 10295"/>
                <a:gd name="connsiteX21" fmla="*/ 788 w 10035"/>
                <a:gd name="connsiteY21" fmla="*/ 10219 h 10295"/>
                <a:gd name="connsiteX22" fmla="*/ 479 w 10035"/>
                <a:gd name="connsiteY22" fmla="*/ 10128 h 10295"/>
                <a:gd name="connsiteX23" fmla="*/ 242 w 10035"/>
                <a:gd name="connsiteY23" fmla="*/ 10010 h 10295"/>
                <a:gd name="connsiteX24" fmla="*/ 67 w 10035"/>
                <a:gd name="connsiteY24" fmla="*/ 9874 h 10295"/>
                <a:gd name="connsiteX25" fmla="*/ 16 w 10035"/>
                <a:gd name="connsiteY25" fmla="*/ 9718 h 10295"/>
                <a:gd name="connsiteX26" fmla="*/ 0 w 10035"/>
                <a:gd name="connsiteY26" fmla="*/ 7777 h 10295"/>
                <a:gd name="connsiteX27" fmla="*/ 16 w 10035"/>
                <a:gd name="connsiteY27" fmla="*/ 587 h 10295"/>
                <a:gd name="connsiteX28" fmla="*/ 47 w 10035"/>
                <a:gd name="connsiteY28" fmla="*/ 496 h 10295"/>
                <a:gd name="connsiteX29" fmla="*/ 109 w 10035"/>
                <a:gd name="connsiteY29" fmla="*/ 428 h 10295"/>
                <a:gd name="connsiteX30" fmla="*/ 242 w 10035"/>
                <a:gd name="connsiteY30" fmla="*/ 371 h 10295"/>
                <a:gd name="connsiteX31" fmla="*/ 386 w 10035"/>
                <a:gd name="connsiteY31" fmla="*/ 337 h 10295"/>
                <a:gd name="connsiteX32" fmla="*/ 572 w 10035"/>
                <a:gd name="connsiteY32" fmla="*/ 318 h 10295"/>
                <a:gd name="connsiteX33" fmla="*/ 788 w 10035"/>
                <a:gd name="connsiteY33" fmla="*/ 303 h 10295"/>
                <a:gd name="connsiteX34" fmla="*/ 1024 w 10035"/>
                <a:gd name="connsiteY34" fmla="*/ 295 h 10295"/>
                <a:gd name="connsiteX35" fmla="*/ 1292 w 10035"/>
                <a:gd name="connsiteY35" fmla="*/ 295 h 10295"/>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9810 w 10035"/>
                <a:gd name="connsiteY8" fmla="*/ 76 h 10000"/>
                <a:gd name="connsiteX9" fmla="*/ 10016 w 10035"/>
                <a:gd name="connsiteY9" fmla="*/ 292 h 10000"/>
                <a:gd name="connsiteX10" fmla="*/ 10035 w 10035"/>
                <a:gd name="connsiteY10" fmla="*/ 7579 h 10000"/>
                <a:gd name="connsiteX11" fmla="*/ 10016 w 10035"/>
                <a:gd name="connsiteY11" fmla="*/ 9423 h 10000"/>
                <a:gd name="connsiteX12" fmla="*/ 9954 w 10035"/>
                <a:gd name="connsiteY12" fmla="*/ 9579 h 10000"/>
                <a:gd name="connsiteX13" fmla="*/ 9810 w 10035"/>
                <a:gd name="connsiteY13" fmla="*/ 9715 h 10000"/>
                <a:gd name="connsiteX14" fmla="*/ 9563 w 10035"/>
                <a:gd name="connsiteY14" fmla="*/ 9833 h 10000"/>
                <a:gd name="connsiteX15" fmla="*/ 9244 w 10035"/>
                <a:gd name="connsiteY15" fmla="*/ 9924 h 10000"/>
                <a:gd name="connsiteX16" fmla="*/ 8864 w 10035"/>
                <a:gd name="connsiteY16" fmla="*/ 9985 h 10000"/>
                <a:gd name="connsiteX17" fmla="*/ 8452 w 10035"/>
                <a:gd name="connsiteY17" fmla="*/ 10000 h 10000"/>
                <a:gd name="connsiteX18" fmla="*/ 1569 w 10035"/>
                <a:gd name="connsiteY18" fmla="*/ 10000 h 10000"/>
                <a:gd name="connsiteX19" fmla="*/ 1158 w 10035"/>
                <a:gd name="connsiteY19" fmla="*/ 9985 h 10000"/>
                <a:gd name="connsiteX20" fmla="*/ 788 w 10035"/>
                <a:gd name="connsiteY20" fmla="*/ 9924 h 10000"/>
                <a:gd name="connsiteX21" fmla="*/ 479 w 10035"/>
                <a:gd name="connsiteY21" fmla="*/ 9833 h 10000"/>
                <a:gd name="connsiteX22" fmla="*/ 242 w 10035"/>
                <a:gd name="connsiteY22" fmla="*/ 9715 h 10000"/>
                <a:gd name="connsiteX23" fmla="*/ 67 w 10035"/>
                <a:gd name="connsiteY23" fmla="*/ 9579 h 10000"/>
                <a:gd name="connsiteX24" fmla="*/ 16 w 10035"/>
                <a:gd name="connsiteY24" fmla="*/ 9423 h 10000"/>
                <a:gd name="connsiteX25" fmla="*/ 0 w 10035"/>
                <a:gd name="connsiteY25" fmla="*/ 7482 h 10000"/>
                <a:gd name="connsiteX26" fmla="*/ 16 w 10035"/>
                <a:gd name="connsiteY26" fmla="*/ 292 h 10000"/>
                <a:gd name="connsiteX27" fmla="*/ 47 w 10035"/>
                <a:gd name="connsiteY27" fmla="*/ 201 h 10000"/>
                <a:gd name="connsiteX28" fmla="*/ 109 w 10035"/>
                <a:gd name="connsiteY28" fmla="*/ 133 h 10000"/>
                <a:gd name="connsiteX29" fmla="*/ 242 w 10035"/>
                <a:gd name="connsiteY29" fmla="*/ 76 h 10000"/>
                <a:gd name="connsiteX30" fmla="*/ 386 w 10035"/>
                <a:gd name="connsiteY30" fmla="*/ 42 h 10000"/>
                <a:gd name="connsiteX31" fmla="*/ 572 w 10035"/>
                <a:gd name="connsiteY31" fmla="*/ 23 h 10000"/>
                <a:gd name="connsiteX32" fmla="*/ 788 w 10035"/>
                <a:gd name="connsiteY32" fmla="*/ 8 h 10000"/>
                <a:gd name="connsiteX33" fmla="*/ 1024 w 10035"/>
                <a:gd name="connsiteY33" fmla="*/ 0 h 10000"/>
                <a:gd name="connsiteX34" fmla="*/ 1292 w 10035"/>
                <a:gd name="connsiteY34"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9810 w 10035"/>
                <a:gd name="connsiteY8" fmla="*/ 76 h 10000"/>
                <a:gd name="connsiteX9" fmla="*/ 10035 w 10035"/>
                <a:gd name="connsiteY9" fmla="*/ 7579 h 10000"/>
                <a:gd name="connsiteX10" fmla="*/ 10016 w 10035"/>
                <a:gd name="connsiteY10" fmla="*/ 9423 h 10000"/>
                <a:gd name="connsiteX11" fmla="*/ 9954 w 10035"/>
                <a:gd name="connsiteY11" fmla="*/ 9579 h 10000"/>
                <a:gd name="connsiteX12" fmla="*/ 9810 w 10035"/>
                <a:gd name="connsiteY12" fmla="*/ 9715 h 10000"/>
                <a:gd name="connsiteX13" fmla="*/ 9563 w 10035"/>
                <a:gd name="connsiteY13" fmla="*/ 9833 h 10000"/>
                <a:gd name="connsiteX14" fmla="*/ 9244 w 10035"/>
                <a:gd name="connsiteY14" fmla="*/ 9924 h 10000"/>
                <a:gd name="connsiteX15" fmla="*/ 8864 w 10035"/>
                <a:gd name="connsiteY15" fmla="*/ 9985 h 10000"/>
                <a:gd name="connsiteX16" fmla="*/ 8452 w 10035"/>
                <a:gd name="connsiteY16" fmla="*/ 10000 h 10000"/>
                <a:gd name="connsiteX17" fmla="*/ 1569 w 10035"/>
                <a:gd name="connsiteY17" fmla="*/ 10000 h 10000"/>
                <a:gd name="connsiteX18" fmla="*/ 1158 w 10035"/>
                <a:gd name="connsiteY18" fmla="*/ 9985 h 10000"/>
                <a:gd name="connsiteX19" fmla="*/ 788 w 10035"/>
                <a:gd name="connsiteY19" fmla="*/ 9924 h 10000"/>
                <a:gd name="connsiteX20" fmla="*/ 479 w 10035"/>
                <a:gd name="connsiteY20" fmla="*/ 9833 h 10000"/>
                <a:gd name="connsiteX21" fmla="*/ 242 w 10035"/>
                <a:gd name="connsiteY21" fmla="*/ 9715 h 10000"/>
                <a:gd name="connsiteX22" fmla="*/ 67 w 10035"/>
                <a:gd name="connsiteY22" fmla="*/ 9579 h 10000"/>
                <a:gd name="connsiteX23" fmla="*/ 16 w 10035"/>
                <a:gd name="connsiteY23" fmla="*/ 9423 h 10000"/>
                <a:gd name="connsiteX24" fmla="*/ 0 w 10035"/>
                <a:gd name="connsiteY24" fmla="*/ 7482 h 10000"/>
                <a:gd name="connsiteX25" fmla="*/ 16 w 10035"/>
                <a:gd name="connsiteY25" fmla="*/ 292 h 10000"/>
                <a:gd name="connsiteX26" fmla="*/ 47 w 10035"/>
                <a:gd name="connsiteY26" fmla="*/ 201 h 10000"/>
                <a:gd name="connsiteX27" fmla="*/ 109 w 10035"/>
                <a:gd name="connsiteY27" fmla="*/ 133 h 10000"/>
                <a:gd name="connsiteX28" fmla="*/ 242 w 10035"/>
                <a:gd name="connsiteY28" fmla="*/ 76 h 10000"/>
                <a:gd name="connsiteX29" fmla="*/ 386 w 10035"/>
                <a:gd name="connsiteY29" fmla="*/ 42 h 10000"/>
                <a:gd name="connsiteX30" fmla="*/ 572 w 10035"/>
                <a:gd name="connsiteY30" fmla="*/ 23 h 10000"/>
                <a:gd name="connsiteX31" fmla="*/ 788 w 10035"/>
                <a:gd name="connsiteY31" fmla="*/ 8 h 10000"/>
                <a:gd name="connsiteX32" fmla="*/ 1024 w 10035"/>
                <a:gd name="connsiteY32" fmla="*/ 0 h 10000"/>
                <a:gd name="connsiteX33" fmla="*/ 1292 w 10035"/>
                <a:gd name="connsiteY33"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9656 w 10035"/>
                <a:gd name="connsiteY7" fmla="*/ 42 h 10000"/>
                <a:gd name="connsiteX8" fmla="*/ 10035 w 10035"/>
                <a:gd name="connsiteY8" fmla="*/ 7579 h 10000"/>
                <a:gd name="connsiteX9" fmla="*/ 10016 w 10035"/>
                <a:gd name="connsiteY9" fmla="*/ 9423 h 10000"/>
                <a:gd name="connsiteX10" fmla="*/ 9954 w 10035"/>
                <a:gd name="connsiteY10" fmla="*/ 9579 h 10000"/>
                <a:gd name="connsiteX11" fmla="*/ 9810 w 10035"/>
                <a:gd name="connsiteY11" fmla="*/ 9715 h 10000"/>
                <a:gd name="connsiteX12" fmla="*/ 9563 w 10035"/>
                <a:gd name="connsiteY12" fmla="*/ 9833 h 10000"/>
                <a:gd name="connsiteX13" fmla="*/ 9244 w 10035"/>
                <a:gd name="connsiteY13" fmla="*/ 9924 h 10000"/>
                <a:gd name="connsiteX14" fmla="*/ 8864 w 10035"/>
                <a:gd name="connsiteY14" fmla="*/ 9985 h 10000"/>
                <a:gd name="connsiteX15" fmla="*/ 8452 w 10035"/>
                <a:gd name="connsiteY15" fmla="*/ 10000 h 10000"/>
                <a:gd name="connsiteX16" fmla="*/ 1569 w 10035"/>
                <a:gd name="connsiteY16" fmla="*/ 10000 h 10000"/>
                <a:gd name="connsiteX17" fmla="*/ 1158 w 10035"/>
                <a:gd name="connsiteY17" fmla="*/ 9985 h 10000"/>
                <a:gd name="connsiteX18" fmla="*/ 788 w 10035"/>
                <a:gd name="connsiteY18" fmla="*/ 9924 h 10000"/>
                <a:gd name="connsiteX19" fmla="*/ 479 w 10035"/>
                <a:gd name="connsiteY19" fmla="*/ 9833 h 10000"/>
                <a:gd name="connsiteX20" fmla="*/ 242 w 10035"/>
                <a:gd name="connsiteY20" fmla="*/ 9715 h 10000"/>
                <a:gd name="connsiteX21" fmla="*/ 67 w 10035"/>
                <a:gd name="connsiteY21" fmla="*/ 9579 h 10000"/>
                <a:gd name="connsiteX22" fmla="*/ 16 w 10035"/>
                <a:gd name="connsiteY22" fmla="*/ 9423 h 10000"/>
                <a:gd name="connsiteX23" fmla="*/ 0 w 10035"/>
                <a:gd name="connsiteY23" fmla="*/ 7482 h 10000"/>
                <a:gd name="connsiteX24" fmla="*/ 16 w 10035"/>
                <a:gd name="connsiteY24" fmla="*/ 292 h 10000"/>
                <a:gd name="connsiteX25" fmla="*/ 47 w 10035"/>
                <a:gd name="connsiteY25" fmla="*/ 201 h 10000"/>
                <a:gd name="connsiteX26" fmla="*/ 109 w 10035"/>
                <a:gd name="connsiteY26" fmla="*/ 133 h 10000"/>
                <a:gd name="connsiteX27" fmla="*/ 242 w 10035"/>
                <a:gd name="connsiteY27" fmla="*/ 76 h 10000"/>
                <a:gd name="connsiteX28" fmla="*/ 386 w 10035"/>
                <a:gd name="connsiteY28" fmla="*/ 42 h 10000"/>
                <a:gd name="connsiteX29" fmla="*/ 572 w 10035"/>
                <a:gd name="connsiteY29" fmla="*/ 23 h 10000"/>
                <a:gd name="connsiteX30" fmla="*/ 788 w 10035"/>
                <a:gd name="connsiteY30" fmla="*/ 8 h 10000"/>
                <a:gd name="connsiteX31" fmla="*/ 1024 w 10035"/>
                <a:gd name="connsiteY31" fmla="*/ 0 h 10000"/>
                <a:gd name="connsiteX32" fmla="*/ 1292 w 10035"/>
                <a:gd name="connsiteY32"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9471 w 10035"/>
                <a:gd name="connsiteY6" fmla="*/ 23 h 10000"/>
                <a:gd name="connsiteX7" fmla="*/ 10035 w 10035"/>
                <a:gd name="connsiteY7" fmla="*/ 7579 h 10000"/>
                <a:gd name="connsiteX8" fmla="*/ 10016 w 10035"/>
                <a:gd name="connsiteY8" fmla="*/ 9423 h 10000"/>
                <a:gd name="connsiteX9" fmla="*/ 9954 w 10035"/>
                <a:gd name="connsiteY9" fmla="*/ 9579 h 10000"/>
                <a:gd name="connsiteX10" fmla="*/ 9810 w 10035"/>
                <a:gd name="connsiteY10" fmla="*/ 9715 h 10000"/>
                <a:gd name="connsiteX11" fmla="*/ 9563 w 10035"/>
                <a:gd name="connsiteY11" fmla="*/ 9833 h 10000"/>
                <a:gd name="connsiteX12" fmla="*/ 9244 w 10035"/>
                <a:gd name="connsiteY12" fmla="*/ 9924 h 10000"/>
                <a:gd name="connsiteX13" fmla="*/ 8864 w 10035"/>
                <a:gd name="connsiteY13" fmla="*/ 9985 h 10000"/>
                <a:gd name="connsiteX14" fmla="*/ 8452 w 10035"/>
                <a:gd name="connsiteY14" fmla="*/ 10000 h 10000"/>
                <a:gd name="connsiteX15" fmla="*/ 1569 w 10035"/>
                <a:gd name="connsiteY15" fmla="*/ 10000 h 10000"/>
                <a:gd name="connsiteX16" fmla="*/ 1158 w 10035"/>
                <a:gd name="connsiteY16" fmla="*/ 9985 h 10000"/>
                <a:gd name="connsiteX17" fmla="*/ 788 w 10035"/>
                <a:gd name="connsiteY17" fmla="*/ 9924 h 10000"/>
                <a:gd name="connsiteX18" fmla="*/ 479 w 10035"/>
                <a:gd name="connsiteY18" fmla="*/ 9833 h 10000"/>
                <a:gd name="connsiteX19" fmla="*/ 242 w 10035"/>
                <a:gd name="connsiteY19" fmla="*/ 9715 h 10000"/>
                <a:gd name="connsiteX20" fmla="*/ 67 w 10035"/>
                <a:gd name="connsiteY20" fmla="*/ 9579 h 10000"/>
                <a:gd name="connsiteX21" fmla="*/ 16 w 10035"/>
                <a:gd name="connsiteY21" fmla="*/ 9423 h 10000"/>
                <a:gd name="connsiteX22" fmla="*/ 0 w 10035"/>
                <a:gd name="connsiteY22" fmla="*/ 7482 h 10000"/>
                <a:gd name="connsiteX23" fmla="*/ 16 w 10035"/>
                <a:gd name="connsiteY23" fmla="*/ 292 h 10000"/>
                <a:gd name="connsiteX24" fmla="*/ 47 w 10035"/>
                <a:gd name="connsiteY24" fmla="*/ 201 h 10000"/>
                <a:gd name="connsiteX25" fmla="*/ 109 w 10035"/>
                <a:gd name="connsiteY25" fmla="*/ 133 h 10000"/>
                <a:gd name="connsiteX26" fmla="*/ 242 w 10035"/>
                <a:gd name="connsiteY26" fmla="*/ 76 h 10000"/>
                <a:gd name="connsiteX27" fmla="*/ 386 w 10035"/>
                <a:gd name="connsiteY27" fmla="*/ 42 h 10000"/>
                <a:gd name="connsiteX28" fmla="*/ 572 w 10035"/>
                <a:gd name="connsiteY28" fmla="*/ 23 h 10000"/>
                <a:gd name="connsiteX29" fmla="*/ 788 w 10035"/>
                <a:gd name="connsiteY29" fmla="*/ 8 h 10000"/>
                <a:gd name="connsiteX30" fmla="*/ 1024 w 10035"/>
                <a:gd name="connsiteY30" fmla="*/ 0 h 10000"/>
                <a:gd name="connsiteX31" fmla="*/ 1292 w 10035"/>
                <a:gd name="connsiteY31"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9244 w 10035"/>
                <a:gd name="connsiteY5" fmla="*/ 8 h 10000"/>
                <a:gd name="connsiteX6" fmla="*/ 10035 w 10035"/>
                <a:gd name="connsiteY6" fmla="*/ 7579 h 10000"/>
                <a:gd name="connsiteX7" fmla="*/ 10016 w 10035"/>
                <a:gd name="connsiteY7" fmla="*/ 9423 h 10000"/>
                <a:gd name="connsiteX8" fmla="*/ 9954 w 10035"/>
                <a:gd name="connsiteY8" fmla="*/ 9579 h 10000"/>
                <a:gd name="connsiteX9" fmla="*/ 9810 w 10035"/>
                <a:gd name="connsiteY9" fmla="*/ 9715 h 10000"/>
                <a:gd name="connsiteX10" fmla="*/ 9563 w 10035"/>
                <a:gd name="connsiteY10" fmla="*/ 9833 h 10000"/>
                <a:gd name="connsiteX11" fmla="*/ 9244 w 10035"/>
                <a:gd name="connsiteY11" fmla="*/ 9924 h 10000"/>
                <a:gd name="connsiteX12" fmla="*/ 8864 w 10035"/>
                <a:gd name="connsiteY12" fmla="*/ 9985 h 10000"/>
                <a:gd name="connsiteX13" fmla="*/ 8452 w 10035"/>
                <a:gd name="connsiteY13" fmla="*/ 10000 h 10000"/>
                <a:gd name="connsiteX14" fmla="*/ 1569 w 10035"/>
                <a:gd name="connsiteY14" fmla="*/ 10000 h 10000"/>
                <a:gd name="connsiteX15" fmla="*/ 1158 w 10035"/>
                <a:gd name="connsiteY15" fmla="*/ 9985 h 10000"/>
                <a:gd name="connsiteX16" fmla="*/ 788 w 10035"/>
                <a:gd name="connsiteY16" fmla="*/ 9924 h 10000"/>
                <a:gd name="connsiteX17" fmla="*/ 479 w 10035"/>
                <a:gd name="connsiteY17" fmla="*/ 9833 h 10000"/>
                <a:gd name="connsiteX18" fmla="*/ 242 w 10035"/>
                <a:gd name="connsiteY18" fmla="*/ 9715 h 10000"/>
                <a:gd name="connsiteX19" fmla="*/ 67 w 10035"/>
                <a:gd name="connsiteY19" fmla="*/ 9579 h 10000"/>
                <a:gd name="connsiteX20" fmla="*/ 16 w 10035"/>
                <a:gd name="connsiteY20" fmla="*/ 9423 h 10000"/>
                <a:gd name="connsiteX21" fmla="*/ 0 w 10035"/>
                <a:gd name="connsiteY21" fmla="*/ 7482 h 10000"/>
                <a:gd name="connsiteX22" fmla="*/ 16 w 10035"/>
                <a:gd name="connsiteY22" fmla="*/ 292 h 10000"/>
                <a:gd name="connsiteX23" fmla="*/ 47 w 10035"/>
                <a:gd name="connsiteY23" fmla="*/ 201 h 10000"/>
                <a:gd name="connsiteX24" fmla="*/ 109 w 10035"/>
                <a:gd name="connsiteY24" fmla="*/ 133 h 10000"/>
                <a:gd name="connsiteX25" fmla="*/ 242 w 10035"/>
                <a:gd name="connsiteY25" fmla="*/ 76 h 10000"/>
                <a:gd name="connsiteX26" fmla="*/ 386 w 10035"/>
                <a:gd name="connsiteY26" fmla="*/ 42 h 10000"/>
                <a:gd name="connsiteX27" fmla="*/ 572 w 10035"/>
                <a:gd name="connsiteY27" fmla="*/ 23 h 10000"/>
                <a:gd name="connsiteX28" fmla="*/ 788 w 10035"/>
                <a:gd name="connsiteY28" fmla="*/ 8 h 10000"/>
                <a:gd name="connsiteX29" fmla="*/ 1024 w 10035"/>
                <a:gd name="connsiteY29" fmla="*/ 0 h 10000"/>
                <a:gd name="connsiteX30" fmla="*/ 1292 w 10035"/>
                <a:gd name="connsiteY30"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8997 w 10035"/>
                <a:gd name="connsiteY4" fmla="*/ 0 h 10000"/>
                <a:gd name="connsiteX5" fmla="*/ 10035 w 10035"/>
                <a:gd name="connsiteY5" fmla="*/ 7579 h 10000"/>
                <a:gd name="connsiteX6" fmla="*/ 10016 w 10035"/>
                <a:gd name="connsiteY6" fmla="*/ 9423 h 10000"/>
                <a:gd name="connsiteX7" fmla="*/ 9954 w 10035"/>
                <a:gd name="connsiteY7" fmla="*/ 9579 h 10000"/>
                <a:gd name="connsiteX8" fmla="*/ 9810 w 10035"/>
                <a:gd name="connsiteY8" fmla="*/ 9715 h 10000"/>
                <a:gd name="connsiteX9" fmla="*/ 9563 w 10035"/>
                <a:gd name="connsiteY9" fmla="*/ 9833 h 10000"/>
                <a:gd name="connsiteX10" fmla="*/ 9244 w 10035"/>
                <a:gd name="connsiteY10" fmla="*/ 9924 h 10000"/>
                <a:gd name="connsiteX11" fmla="*/ 8864 w 10035"/>
                <a:gd name="connsiteY11" fmla="*/ 9985 h 10000"/>
                <a:gd name="connsiteX12" fmla="*/ 8452 w 10035"/>
                <a:gd name="connsiteY12" fmla="*/ 10000 h 10000"/>
                <a:gd name="connsiteX13" fmla="*/ 1569 w 10035"/>
                <a:gd name="connsiteY13" fmla="*/ 10000 h 10000"/>
                <a:gd name="connsiteX14" fmla="*/ 1158 w 10035"/>
                <a:gd name="connsiteY14" fmla="*/ 9985 h 10000"/>
                <a:gd name="connsiteX15" fmla="*/ 788 w 10035"/>
                <a:gd name="connsiteY15" fmla="*/ 9924 h 10000"/>
                <a:gd name="connsiteX16" fmla="*/ 479 w 10035"/>
                <a:gd name="connsiteY16" fmla="*/ 9833 h 10000"/>
                <a:gd name="connsiteX17" fmla="*/ 242 w 10035"/>
                <a:gd name="connsiteY17" fmla="*/ 9715 h 10000"/>
                <a:gd name="connsiteX18" fmla="*/ 67 w 10035"/>
                <a:gd name="connsiteY18" fmla="*/ 9579 h 10000"/>
                <a:gd name="connsiteX19" fmla="*/ 16 w 10035"/>
                <a:gd name="connsiteY19" fmla="*/ 9423 h 10000"/>
                <a:gd name="connsiteX20" fmla="*/ 0 w 10035"/>
                <a:gd name="connsiteY20" fmla="*/ 7482 h 10000"/>
                <a:gd name="connsiteX21" fmla="*/ 16 w 10035"/>
                <a:gd name="connsiteY21" fmla="*/ 292 h 10000"/>
                <a:gd name="connsiteX22" fmla="*/ 47 w 10035"/>
                <a:gd name="connsiteY22" fmla="*/ 201 h 10000"/>
                <a:gd name="connsiteX23" fmla="*/ 109 w 10035"/>
                <a:gd name="connsiteY23" fmla="*/ 133 h 10000"/>
                <a:gd name="connsiteX24" fmla="*/ 242 w 10035"/>
                <a:gd name="connsiteY24" fmla="*/ 76 h 10000"/>
                <a:gd name="connsiteX25" fmla="*/ 386 w 10035"/>
                <a:gd name="connsiteY25" fmla="*/ 42 h 10000"/>
                <a:gd name="connsiteX26" fmla="*/ 572 w 10035"/>
                <a:gd name="connsiteY26" fmla="*/ 23 h 10000"/>
                <a:gd name="connsiteX27" fmla="*/ 788 w 10035"/>
                <a:gd name="connsiteY27" fmla="*/ 8 h 10000"/>
                <a:gd name="connsiteX28" fmla="*/ 1024 w 10035"/>
                <a:gd name="connsiteY28" fmla="*/ 0 h 10000"/>
                <a:gd name="connsiteX29" fmla="*/ 1292 w 10035"/>
                <a:gd name="connsiteY29" fmla="*/ 0 h 10000"/>
                <a:gd name="connsiteX0" fmla="*/ 1292 w 10035"/>
                <a:gd name="connsiteY0" fmla="*/ 0 h 10000"/>
                <a:gd name="connsiteX1" fmla="*/ 1569 w 10035"/>
                <a:gd name="connsiteY1" fmla="*/ 0 h 10000"/>
                <a:gd name="connsiteX2" fmla="*/ 8452 w 10035"/>
                <a:gd name="connsiteY2" fmla="*/ 0 h 10000"/>
                <a:gd name="connsiteX3" fmla="*/ 8740 w 10035"/>
                <a:gd name="connsiteY3" fmla="*/ 0 h 10000"/>
                <a:gd name="connsiteX4" fmla="*/ 10035 w 10035"/>
                <a:gd name="connsiteY4" fmla="*/ 7579 h 10000"/>
                <a:gd name="connsiteX5" fmla="*/ 10016 w 10035"/>
                <a:gd name="connsiteY5" fmla="*/ 9423 h 10000"/>
                <a:gd name="connsiteX6" fmla="*/ 9954 w 10035"/>
                <a:gd name="connsiteY6" fmla="*/ 9579 h 10000"/>
                <a:gd name="connsiteX7" fmla="*/ 9810 w 10035"/>
                <a:gd name="connsiteY7" fmla="*/ 9715 h 10000"/>
                <a:gd name="connsiteX8" fmla="*/ 9563 w 10035"/>
                <a:gd name="connsiteY8" fmla="*/ 9833 h 10000"/>
                <a:gd name="connsiteX9" fmla="*/ 9244 w 10035"/>
                <a:gd name="connsiteY9" fmla="*/ 9924 h 10000"/>
                <a:gd name="connsiteX10" fmla="*/ 8864 w 10035"/>
                <a:gd name="connsiteY10" fmla="*/ 9985 h 10000"/>
                <a:gd name="connsiteX11" fmla="*/ 8452 w 10035"/>
                <a:gd name="connsiteY11" fmla="*/ 10000 h 10000"/>
                <a:gd name="connsiteX12" fmla="*/ 1569 w 10035"/>
                <a:gd name="connsiteY12" fmla="*/ 10000 h 10000"/>
                <a:gd name="connsiteX13" fmla="*/ 1158 w 10035"/>
                <a:gd name="connsiteY13" fmla="*/ 9985 h 10000"/>
                <a:gd name="connsiteX14" fmla="*/ 788 w 10035"/>
                <a:gd name="connsiteY14" fmla="*/ 9924 h 10000"/>
                <a:gd name="connsiteX15" fmla="*/ 479 w 10035"/>
                <a:gd name="connsiteY15" fmla="*/ 9833 h 10000"/>
                <a:gd name="connsiteX16" fmla="*/ 242 w 10035"/>
                <a:gd name="connsiteY16" fmla="*/ 9715 h 10000"/>
                <a:gd name="connsiteX17" fmla="*/ 67 w 10035"/>
                <a:gd name="connsiteY17" fmla="*/ 9579 h 10000"/>
                <a:gd name="connsiteX18" fmla="*/ 16 w 10035"/>
                <a:gd name="connsiteY18" fmla="*/ 9423 h 10000"/>
                <a:gd name="connsiteX19" fmla="*/ 0 w 10035"/>
                <a:gd name="connsiteY19" fmla="*/ 7482 h 10000"/>
                <a:gd name="connsiteX20" fmla="*/ 16 w 10035"/>
                <a:gd name="connsiteY20" fmla="*/ 292 h 10000"/>
                <a:gd name="connsiteX21" fmla="*/ 47 w 10035"/>
                <a:gd name="connsiteY21" fmla="*/ 201 h 10000"/>
                <a:gd name="connsiteX22" fmla="*/ 109 w 10035"/>
                <a:gd name="connsiteY22" fmla="*/ 133 h 10000"/>
                <a:gd name="connsiteX23" fmla="*/ 242 w 10035"/>
                <a:gd name="connsiteY23" fmla="*/ 76 h 10000"/>
                <a:gd name="connsiteX24" fmla="*/ 386 w 10035"/>
                <a:gd name="connsiteY24" fmla="*/ 42 h 10000"/>
                <a:gd name="connsiteX25" fmla="*/ 572 w 10035"/>
                <a:gd name="connsiteY25" fmla="*/ 23 h 10000"/>
                <a:gd name="connsiteX26" fmla="*/ 788 w 10035"/>
                <a:gd name="connsiteY26" fmla="*/ 8 h 10000"/>
                <a:gd name="connsiteX27" fmla="*/ 1024 w 10035"/>
                <a:gd name="connsiteY27" fmla="*/ 0 h 10000"/>
                <a:gd name="connsiteX28" fmla="*/ 1292 w 10035"/>
                <a:gd name="connsiteY28" fmla="*/ 0 h 10000"/>
                <a:gd name="connsiteX0" fmla="*/ 1292 w 10035"/>
                <a:gd name="connsiteY0" fmla="*/ 0 h 10000"/>
                <a:gd name="connsiteX1" fmla="*/ 1569 w 10035"/>
                <a:gd name="connsiteY1" fmla="*/ 0 h 10000"/>
                <a:gd name="connsiteX2" fmla="*/ 8452 w 10035"/>
                <a:gd name="connsiteY2" fmla="*/ 0 h 10000"/>
                <a:gd name="connsiteX3" fmla="*/ 10035 w 10035"/>
                <a:gd name="connsiteY3" fmla="*/ 7579 h 10000"/>
                <a:gd name="connsiteX4" fmla="*/ 10016 w 10035"/>
                <a:gd name="connsiteY4" fmla="*/ 9423 h 10000"/>
                <a:gd name="connsiteX5" fmla="*/ 9954 w 10035"/>
                <a:gd name="connsiteY5" fmla="*/ 9579 h 10000"/>
                <a:gd name="connsiteX6" fmla="*/ 9810 w 10035"/>
                <a:gd name="connsiteY6" fmla="*/ 9715 h 10000"/>
                <a:gd name="connsiteX7" fmla="*/ 9563 w 10035"/>
                <a:gd name="connsiteY7" fmla="*/ 9833 h 10000"/>
                <a:gd name="connsiteX8" fmla="*/ 9244 w 10035"/>
                <a:gd name="connsiteY8" fmla="*/ 9924 h 10000"/>
                <a:gd name="connsiteX9" fmla="*/ 8864 w 10035"/>
                <a:gd name="connsiteY9" fmla="*/ 9985 h 10000"/>
                <a:gd name="connsiteX10" fmla="*/ 8452 w 10035"/>
                <a:gd name="connsiteY10" fmla="*/ 10000 h 10000"/>
                <a:gd name="connsiteX11" fmla="*/ 1569 w 10035"/>
                <a:gd name="connsiteY11" fmla="*/ 10000 h 10000"/>
                <a:gd name="connsiteX12" fmla="*/ 1158 w 10035"/>
                <a:gd name="connsiteY12" fmla="*/ 9985 h 10000"/>
                <a:gd name="connsiteX13" fmla="*/ 788 w 10035"/>
                <a:gd name="connsiteY13" fmla="*/ 9924 h 10000"/>
                <a:gd name="connsiteX14" fmla="*/ 479 w 10035"/>
                <a:gd name="connsiteY14" fmla="*/ 9833 h 10000"/>
                <a:gd name="connsiteX15" fmla="*/ 242 w 10035"/>
                <a:gd name="connsiteY15" fmla="*/ 9715 h 10000"/>
                <a:gd name="connsiteX16" fmla="*/ 67 w 10035"/>
                <a:gd name="connsiteY16" fmla="*/ 9579 h 10000"/>
                <a:gd name="connsiteX17" fmla="*/ 16 w 10035"/>
                <a:gd name="connsiteY17" fmla="*/ 9423 h 10000"/>
                <a:gd name="connsiteX18" fmla="*/ 0 w 10035"/>
                <a:gd name="connsiteY18" fmla="*/ 7482 h 10000"/>
                <a:gd name="connsiteX19" fmla="*/ 16 w 10035"/>
                <a:gd name="connsiteY19" fmla="*/ 292 h 10000"/>
                <a:gd name="connsiteX20" fmla="*/ 47 w 10035"/>
                <a:gd name="connsiteY20" fmla="*/ 201 h 10000"/>
                <a:gd name="connsiteX21" fmla="*/ 109 w 10035"/>
                <a:gd name="connsiteY21" fmla="*/ 133 h 10000"/>
                <a:gd name="connsiteX22" fmla="*/ 242 w 10035"/>
                <a:gd name="connsiteY22" fmla="*/ 76 h 10000"/>
                <a:gd name="connsiteX23" fmla="*/ 386 w 10035"/>
                <a:gd name="connsiteY23" fmla="*/ 42 h 10000"/>
                <a:gd name="connsiteX24" fmla="*/ 572 w 10035"/>
                <a:gd name="connsiteY24" fmla="*/ 23 h 10000"/>
                <a:gd name="connsiteX25" fmla="*/ 788 w 10035"/>
                <a:gd name="connsiteY25" fmla="*/ 8 h 10000"/>
                <a:gd name="connsiteX26" fmla="*/ 1024 w 10035"/>
                <a:gd name="connsiteY26" fmla="*/ 0 h 10000"/>
                <a:gd name="connsiteX27" fmla="*/ 1292 w 10035"/>
                <a:gd name="connsiteY27" fmla="*/ 0 h 10000"/>
                <a:gd name="connsiteX0" fmla="*/ 1292 w 10035"/>
                <a:gd name="connsiteY0" fmla="*/ 0 h 10000"/>
                <a:gd name="connsiteX1" fmla="*/ 1569 w 10035"/>
                <a:gd name="connsiteY1" fmla="*/ 0 h 10000"/>
                <a:gd name="connsiteX2" fmla="*/ 10035 w 10035"/>
                <a:gd name="connsiteY2" fmla="*/ 7579 h 10000"/>
                <a:gd name="connsiteX3" fmla="*/ 10016 w 10035"/>
                <a:gd name="connsiteY3" fmla="*/ 9423 h 10000"/>
                <a:gd name="connsiteX4" fmla="*/ 9954 w 10035"/>
                <a:gd name="connsiteY4" fmla="*/ 9579 h 10000"/>
                <a:gd name="connsiteX5" fmla="*/ 9810 w 10035"/>
                <a:gd name="connsiteY5" fmla="*/ 9715 h 10000"/>
                <a:gd name="connsiteX6" fmla="*/ 9563 w 10035"/>
                <a:gd name="connsiteY6" fmla="*/ 9833 h 10000"/>
                <a:gd name="connsiteX7" fmla="*/ 9244 w 10035"/>
                <a:gd name="connsiteY7" fmla="*/ 9924 h 10000"/>
                <a:gd name="connsiteX8" fmla="*/ 8864 w 10035"/>
                <a:gd name="connsiteY8" fmla="*/ 9985 h 10000"/>
                <a:gd name="connsiteX9" fmla="*/ 8452 w 10035"/>
                <a:gd name="connsiteY9" fmla="*/ 10000 h 10000"/>
                <a:gd name="connsiteX10" fmla="*/ 1569 w 10035"/>
                <a:gd name="connsiteY10" fmla="*/ 10000 h 10000"/>
                <a:gd name="connsiteX11" fmla="*/ 1158 w 10035"/>
                <a:gd name="connsiteY11" fmla="*/ 9985 h 10000"/>
                <a:gd name="connsiteX12" fmla="*/ 788 w 10035"/>
                <a:gd name="connsiteY12" fmla="*/ 9924 h 10000"/>
                <a:gd name="connsiteX13" fmla="*/ 479 w 10035"/>
                <a:gd name="connsiteY13" fmla="*/ 9833 h 10000"/>
                <a:gd name="connsiteX14" fmla="*/ 242 w 10035"/>
                <a:gd name="connsiteY14" fmla="*/ 9715 h 10000"/>
                <a:gd name="connsiteX15" fmla="*/ 67 w 10035"/>
                <a:gd name="connsiteY15" fmla="*/ 9579 h 10000"/>
                <a:gd name="connsiteX16" fmla="*/ 16 w 10035"/>
                <a:gd name="connsiteY16" fmla="*/ 9423 h 10000"/>
                <a:gd name="connsiteX17" fmla="*/ 0 w 10035"/>
                <a:gd name="connsiteY17" fmla="*/ 7482 h 10000"/>
                <a:gd name="connsiteX18" fmla="*/ 16 w 10035"/>
                <a:gd name="connsiteY18" fmla="*/ 292 h 10000"/>
                <a:gd name="connsiteX19" fmla="*/ 47 w 10035"/>
                <a:gd name="connsiteY19" fmla="*/ 201 h 10000"/>
                <a:gd name="connsiteX20" fmla="*/ 109 w 10035"/>
                <a:gd name="connsiteY20" fmla="*/ 133 h 10000"/>
                <a:gd name="connsiteX21" fmla="*/ 242 w 10035"/>
                <a:gd name="connsiteY21" fmla="*/ 76 h 10000"/>
                <a:gd name="connsiteX22" fmla="*/ 386 w 10035"/>
                <a:gd name="connsiteY22" fmla="*/ 42 h 10000"/>
                <a:gd name="connsiteX23" fmla="*/ 572 w 10035"/>
                <a:gd name="connsiteY23" fmla="*/ 23 h 10000"/>
                <a:gd name="connsiteX24" fmla="*/ 788 w 10035"/>
                <a:gd name="connsiteY24" fmla="*/ 8 h 10000"/>
                <a:gd name="connsiteX25" fmla="*/ 1024 w 10035"/>
                <a:gd name="connsiteY25" fmla="*/ 0 h 10000"/>
                <a:gd name="connsiteX26" fmla="*/ 1292 w 10035"/>
                <a:gd name="connsiteY26" fmla="*/ 0 h 10000"/>
                <a:gd name="connsiteX0" fmla="*/ 1024 w 10035"/>
                <a:gd name="connsiteY0" fmla="*/ 0 h 10000"/>
                <a:gd name="connsiteX1" fmla="*/ 1569 w 10035"/>
                <a:gd name="connsiteY1" fmla="*/ 0 h 10000"/>
                <a:gd name="connsiteX2" fmla="*/ 10035 w 10035"/>
                <a:gd name="connsiteY2" fmla="*/ 7579 h 10000"/>
                <a:gd name="connsiteX3" fmla="*/ 10016 w 10035"/>
                <a:gd name="connsiteY3" fmla="*/ 9423 h 10000"/>
                <a:gd name="connsiteX4" fmla="*/ 9954 w 10035"/>
                <a:gd name="connsiteY4" fmla="*/ 9579 h 10000"/>
                <a:gd name="connsiteX5" fmla="*/ 9810 w 10035"/>
                <a:gd name="connsiteY5" fmla="*/ 9715 h 10000"/>
                <a:gd name="connsiteX6" fmla="*/ 9563 w 10035"/>
                <a:gd name="connsiteY6" fmla="*/ 9833 h 10000"/>
                <a:gd name="connsiteX7" fmla="*/ 9244 w 10035"/>
                <a:gd name="connsiteY7" fmla="*/ 9924 h 10000"/>
                <a:gd name="connsiteX8" fmla="*/ 8864 w 10035"/>
                <a:gd name="connsiteY8" fmla="*/ 9985 h 10000"/>
                <a:gd name="connsiteX9" fmla="*/ 8452 w 10035"/>
                <a:gd name="connsiteY9" fmla="*/ 10000 h 10000"/>
                <a:gd name="connsiteX10" fmla="*/ 1569 w 10035"/>
                <a:gd name="connsiteY10" fmla="*/ 10000 h 10000"/>
                <a:gd name="connsiteX11" fmla="*/ 1158 w 10035"/>
                <a:gd name="connsiteY11" fmla="*/ 9985 h 10000"/>
                <a:gd name="connsiteX12" fmla="*/ 788 w 10035"/>
                <a:gd name="connsiteY12" fmla="*/ 9924 h 10000"/>
                <a:gd name="connsiteX13" fmla="*/ 479 w 10035"/>
                <a:gd name="connsiteY13" fmla="*/ 9833 h 10000"/>
                <a:gd name="connsiteX14" fmla="*/ 242 w 10035"/>
                <a:gd name="connsiteY14" fmla="*/ 9715 h 10000"/>
                <a:gd name="connsiteX15" fmla="*/ 67 w 10035"/>
                <a:gd name="connsiteY15" fmla="*/ 9579 h 10000"/>
                <a:gd name="connsiteX16" fmla="*/ 16 w 10035"/>
                <a:gd name="connsiteY16" fmla="*/ 9423 h 10000"/>
                <a:gd name="connsiteX17" fmla="*/ 0 w 10035"/>
                <a:gd name="connsiteY17" fmla="*/ 7482 h 10000"/>
                <a:gd name="connsiteX18" fmla="*/ 16 w 10035"/>
                <a:gd name="connsiteY18" fmla="*/ 292 h 10000"/>
                <a:gd name="connsiteX19" fmla="*/ 47 w 10035"/>
                <a:gd name="connsiteY19" fmla="*/ 201 h 10000"/>
                <a:gd name="connsiteX20" fmla="*/ 109 w 10035"/>
                <a:gd name="connsiteY20" fmla="*/ 133 h 10000"/>
                <a:gd name="connsiteX21" fmla="*/ 242 w 10035"/>
                <a:gd name="connsiteY21" fmla="*/ 76 h 10000"/>
                <a:gd name="connsiteX22" fmla="*/ 386 w 10035"/>
                <a:gd name="connsiteY22" fmla="*/ 42 h 10000"/>
                <a:gd name="connsiteX23" fmla="*/ 572 w 10035"/>
                <a:gd name="connsiteY23" fmla="*/ 23 h 10000"/>
                <a:gd name="connsiteX24" fmla="*/ 788 w 10035"/>
                <a:gd name="connsiteY24" fmla="*/ 8 h 10000"/>
                <a:gd name="connsiteX25" fmla="*/ 1024 w 10035"/>
                <a:gd name="connsiteY25" fmla="*/ 0 h 10000"/>
                <a:gd name="connsiteX0" fmla="*/ 1024 w 10035"/>
                <a:gd name="connsiteY0" fmla="*/ 0 h 10000"/>
                <a:gd name="connsiteX1" fmla="*/ 10035 w 10035"/>
                <a:gd name="connsiteY1" fmla="*/ 7579 h 10000"/>
                <a:gd name="connsiteX2" fmla="*/ 10016 w 10035"/>
                <a:gd name="connsiteY2" fmla="*/ 9423 h 10000"/>
                <a:gd name="connsiteX3" fmla="*/ 9954 w 10035"/>
                <a:gd name="connsiteY3" fmla="*/ 9579 h 10000"/>
                <a:gd name="connsiteX4" fmla="*/ 9810 w 10035"/>
                <a:gd name="connsiteY4" fmla="*/ 9715 h 10000"/>
                <a:gd name="connsiteX5" fmla="*/ 9563 w 10035"/>
                <a:gd name="connsiteY5" fmla="*/ 9833 h 10000"/>
                <a:gd name="connsiteX6" fmla="*/ 9244 w 10035"/>
                <a:gd name="connsiteY6" fmla="*/ 9924 h 10000"/>
                <a:gd name="connsiteX7" fmla="*/ 8864 w 10035"/>
                <a:gd name="connsiteY7" fmla="*/ 9985 h 10000"/>
                <a:gd name="connsiteX8" fmla="*/ 8452 w 10035"/>
                <a:gd name="connsiteY8" fmla="*/ 10000 h 10000"/>
                <a:gd name="connsiteX9" fmla="*/ 1569 w 10035"/>
                <a:gd name="connsiteY9" fmla="*/ 10000 h 10000"/>
                <a:gd name="connsiteX10" fmla="*/ 1158 w 10035"/>
                <a:gd name="connsiteY10" fmla="*/ 9985 h 10000"/>
                <a:gd name="connsiteX11" fmla="*/ 788 w 10035"/>
                <a:gd name="connsiteY11" fmla="*/ 9924 h 10000"/>
                <a:gd name="connsiteX12" fmla="*/ 479 w 10035"/>
                <a:gd name="connsiteY12" fmla="*/ 9833 h 10000"/>
                <a:gd name="connsiteX13" fmla="*/ 242 w 10035"/>
                <a:gd name="connsiteY13" fmla="*/ 9715 h 10000"/>
                <a:gd name="connsiteX14" fmla="*/ 67 w 10035"/>
                <a:gd name="connsiteY14" fmla="*/ 9579 h 10000"/>
                <a:gd name="connsiteX15" fmla="*/ 16 w 10035"/>
                <a:gd name="connsiteY15" fmla="*/ 9423 h 10000"/>
                <a:gd name="connsiteX16" fmla="*/ 0 w 10035"/>
                <a:gd name="connsiteY16" fmla="*/ 7482 h 10000"/>
                <a:gd name="connsiteX17" fmla="*/ 16 w 10035"/>
                <a:gd name="connsiteY17" fmla="*/ 292 h 10000"/>
                <a:gd name="connsiteX18" fmla="*/ 47 w 10035"/>
                <a:gd name="connsiteY18" fmla="*/ 201 h 10000"/>
                <a:gd name="connsiteX19" fmla="*/ 109 w 10035"/>
                <a:gd name="connsiteY19" fmla="*/ 133 h 10000"/>
                <a:gd name="connsiteX20" fmla="*/ 242 w 10035"/>
                <a:gd name="connsiteY20" fmla="*/ 76 h 10000"/>
                <a:gd name="connsiteX21" fmla="*/ 386 w 10035"/>
                <a:gd name="connsiteY21" fmla="*/ 42 h 10000"/>
                <a:gd name="connsiteX22" fmla="*/ 572 w 10035"/>
                <a:gd name="connsiteY22" fmla="*/ 23 h 10000"/>
                <a:gd name="connsiteX23" fmla="*/ 788 w 10035"/>
                <a:gd name="connsiteY23" fmla="*/ 8 h 10000"/>
                <a:gd name="connsiteX24" fmla="*/ 1024 w 10035"/>
                <a:gd name="connsiteY24" fmla="*/ 0 h 10000"/>
                <a:gd name="connsiteX0" fmla="*/ 788 w 10035"/>
                <a:gd name="connsiteY0" fmla="*/ 0 h 9992"/>
                <a:gd name="connsiteX1" fmla="*/ 10035 w 10035"/>
                <a:gd name="connsiteY1" fmla="*/ 7571 h 9992"/>
                <a:gd name="connsiteX2" fmla="*/ 10016 w 10035"/>
                <a:gd name="connsiteY2" fmla="*/ 9415 h 9992"/>
                <a:gd name="connsiteX3" fmla="*/ 9954 w 10035"/>
                <a:gd name="connsiteY3" fmla="*/ 9571 h 9992"/>
                <a:gd name="connsiteX4" fmla="*/ 9810 w 10035"/>
                <a:gd name="connsiteY4" fmla="*/ 9707 h 9992"/>
                <a:gd name="connsiteX5" fmla="*/ 9563 w 10035"/>
                <a:gd name="connsiteY5" fmla="*/ 9825 h 9992"/>
                <a:gd name="connsiteX6" fmla="*/ 9244 w 10035"/>
                <a:gd name="connsiteY6" fmla="*/ 9916 h 9992"/>
                <a:gd name="connsiteX7" fmla="*/ 8864 w 10035"/>
                <a:gd name="connsiteY7" fmla="*/ 9977 h 9992"/>
                <a:gd name="connsiteX8" fmla="*/ 8452 w 10035"/>
                <a:gd name="connsiteY8" fmla="*/ 9992 h 9992"/>
                <a:gd name="connsiteX9" fmla="*/ 1569 w 10035"/>
                <a:gd name="connsiteY9" fmla="*/ 9992 h 9992"/>
                <a:gd name="connsiteX10" fmla="*/ 1158 w 10035"/>
                <a:gd name="connsiteY10" fmla="*/ 9977 h 9992"/>
                <a:gd name="connsiteX11" fmla="*/ 788 w 10035"/>
                <a:gd name="connsiteY11" fmla="*/ 9916 h 9992"/>
                <a:gd name="connsiteX12" fmla="*/ 479 w 10035"/>
                <a:gd name="connsiteY12" fmla="*/ 9825 h 9992"/>
                <a:gd name="connsiteX13" fmla="*/ 242 w 10035"/>
                <a:gd name="connsiteY13" fmla="*/ 9707 h 9992"/>
                <a:gd name="connsiteX14" fmla="*/ 67 w 10035"/>
                <a:gd name="connsiteY14" fmla="*/ 9571 h 9992"/>
                <a:gd name="connsiteX15" fmla="*/ 16 w 10035"/>
                <a:gd name="connsiteY15" fmla="*/ 9415 h 9992"/>
                <a:gd name="connsiteX16" fmla="*/ 0 w 10035"/>
                <a:gd name="connsiteY16" fmla="*/ 7474 h 9992"/>
                <a:gd name="connsiteX17" fmla="*/ 16 w 10035"/>
                <a:gd name="connsiteY17" fmla="*/ 284 h 9992"/>
                <a:gd name="connsiteX18" fmla="*/ 47 w 10035"/>
                <a:gd name="connsiteY18" fmla="*/ 193 h 9992"/>
                <a:gd name="connsiteX19" fmla="*/ 109 w 10035"/>
                <a:gd name="connsiteY19" fmla="*/ 125 h 9992"/>
                <a:gd name="connsiteX20" fmla="*/ 242 w 10035"/>
                <a:gd name="connsiteY20" fmla="*/ 68 h 9992"/>
                <a:gd name="connsiteX21" fmla="*/ 386 w 10035"/>
                <a:gd name="connsiteY21" fmla="*/ 34 h 9992"/>
                <a:gd name="connsiteX22" fmla="*/ 572 w 10035"/>
                <a:gd name="connsiteY22" fmla="*/ 15 h 9992"/>
                <a:gd name="connsiteX23" fmla="*/ 788 w 10035"/>
                <a:gd name="connsiteY23" fmla="*/ 0 h 9992"/>
                <a:gd name="connsiteX0" fmla="*/ 570 w 10000"/>
                <a:gd name="connsiteY0" fmla="*/ 0 h 9985"/>
                <a:gd name="connsiteX1" fmla="*/ 10000 w 10000"/>
                <a:gd name="connsiteY1" fmla="*/ 7562 h 9985"/>
                <a:gd name="connsiteX2" fmla="*/ 9981 w 10000"/>
                <a:gd name="connsiteY2" fmla="*/ 9408 h 9985"/>
                <a:gd name="connsiteX3" fmla="*/ 9919 w 10000"/>
                <a:gd name="connsiteY3" fmla="*/ 9564 h 9985"/>
                <a:gd name="connsiteX4" fmla="*/ 9776 w 10000"/>
                <a:gd name="connsiteY4" fmla="*/ 9700 h 9985"/>
                <a:gd name="connsiteX5" fmla="*/ 9530 w 10000"/>
                <a:gd name="connsiteY5" fmla="*/ 9818 h 9985"/>
                <a:gd name="connsiteX6" fmla="*/ 9212 w 10000"/>
                <a:gd name="connsiteY6" fmla="*/ 9909 h 9985"/>
                <a:gd name="connsiteX7" fmla="*/ 8833 w 10000"/>
                <a:gd name="connsiteY7" fmla="*/ 9970 h 9985"/>
                <a:gd name="connsiteX8" fmla="*/ 8423 w 10000"/>
                <a:gd name="connsiteY8" fmla="*/ 9985 h 9985"/>
                <a:gd name="connsiteX9" fmla="*/ 1564 w 10000"/>
                <a:gd name="connsiteY9" fmla="*/ 9985 h 9985"/>
                <a:gd name="connsiteX10" fmla="*/ 1154 w 10000"/>
                <a:gd name="connsiteY10" fmla="*/ 9970 h 9985"/>
                <a:gd name="connsiteX11" fmla="*/ 785 w 10000"/>
                <a:gd name="connsiteY11" fmla="*/ 9909 h 9985"/>
                <a:gd name="connsiteX12" fmla="*/ 477 w 10000"/>
                <a:gd name="connsiteY12" fmla="*/ 9818 h 9985"/>
                <a:gd name="connsiteX13" fmla="*/ 241 w 10000"/>
                <a:gd name="connsiteY13" fmla="*/ 9700 h 9985"/>
                <a:gd name="connsiteX14" fmla="*/ 67 w 10000"/>
                <a:gd name="connsiteY14" fmla="*/ 9564 h 9985"/>
                <a:gd name="connsiteX15" fmla="*/ 16 w 10000"/>
                <a:gd name="connsiteY15" fmla="*/ 9408 h 9985"/>
                <a:gd name="connsiteX16" fmla="*/ 0 w 10000"/>
                <a:gd name="connsiteY16" fmla="*/ 7465 h 9985"/>
                <a:gd name="connsiteX17" fmla="*/ 16 w 10000"/>
                <a:gd name="connsiteY17" fmla="*/ 269 h 9985"/>
                <a:gd name="connsiteX18" fmla="*/ 47 w 10000"/>
                <a:gd name="connsiteY18" fmla="*/ 178 h 9985"/>
                <a:gd name="connsiteX19" fmla="*/ 109 w 10000"/>
                <a:gd name="connsiteY19" fmla="*/ 110 h 9985"/>
                <a:gd name="connsiteX20" fmla="*/ 241 w 10000"/>
                <a:gd name="connsiteY20" fmla="*/ 53 h 9985"/>
                <a:gd name="connsiteX21" fmla="*/ 385 w 10000"/>
                <a:gd name="connsiteY21" fmla="*/ 19 h 9985"/>
                <a:gd name="connsiteX22" fmla="*/ 570 w 10000"/>
                <a:gd name="connsiteY22" fmla="*/ 0 h 9985"/>
                <a:gd name="connsiteX0" fmla="*/ 385 w 10000"/>
                <a:gd name="connsiteY0" fmla="*/ 0 h 9981"/>
                <a:gd name="connsiteX1" fmla="*/ 10000 w 10000"/>
                <a:gd name="connsiteY1" fmla="*/ 7554 h 9981"/>
                <a:gd name="connsiteX2" fmla="*/ 9981 w 10000"/>
                <a:gd name="connsiteY2" fmla="*/ 9403 h 9981"/>
                <a:gd name="connsiteX3" fmla="*/ 9919 w 10000"/>
                <a:gd name="connsiteY3" fmla="*/ 9559 h 9981"/>
                <a:gd name="connsiteX4" fmla="*/ 9776 w 10000"/>
                <a:gd name="connsiteY4" fmla="*/ 9696 h 9981"/>
                <a:gd name="connsiteX5" fmla="*/ 9530 w 10000"/>
                <a:gd name="connsiteY5" fmla="*/ 9814 h 9981"/>
                <a:gd name="connsiteX6" fmla="*/ 9212 w 10000"/>
                <a:gd name="connsiteY6" fmla="*/ 9905 h 9981"/>
                <a:gd name="connsiteX7" fmla="*/ 8833 w 10000"/>
                <a:gd name="connsiteY7" fmla="*/ 9966 h 9981"/>
                <a:gd name="connsiteX8" fmla="*/ 8423 w 10000"/>
                <a:gd name="connsiteY8" fmla="*/ 9981 h 9981"/>
                <a:gd name="connsiteX9" fmla="*/ 1564 w 10000"/>
                <a:gd name="connsiteY9" fmla="*/ 9981 h 9981"/>
                <a:gd name="connsiteX10" fmla="*/ 1154 w 10000"/>
                <a:gd name="connsiteY10" fmla="*/ 9966 h 9981"/>
                <a:gd name="connsiteX11" fmla="*/ 785 w 10000"/>
                <a:gd name="connsiteY11" fmla="*/ 9905 h 9981"/>
                <a:gd name="connsiteX12" fmla="*/ 477 w 10000"/>
                <a:gd name="connsiteY12" fmla="*/ 9814 h 9981"/>
                <a:gd name="connsiteX13" fmla="*/ 241 w 10000"/>
                <a:gd name="connsiteY13" fmla="*/ 9696 h 9981"/>
                <a:gd name="connsiteX14" fmla="*/ 67 w 10000"/>
                <a:gd name="connsiteY14" fmla="*/ 9559 h 9981"/>
                <a:gd name="connsiteX15" fmla="*/ 16 w 10000"/>
                <a:gd name="connsiteY15" fmla="*/ 9403 h 9981"/>
                <a:gd name="connsiteX16" fmla="*/ 0 w 10000"/>
                <a:gd name="connsiteY16" fmla="*/ 7457 h 9981"/>
                <a:gd name="connsiteX17" fmla="*/ 16 w 10000"/>
                <a:gd name="connsiteY17" fmla="*/ 250 h 9981"/>
                <a:gd name="connsiteX18" fmla="*/ 47 w 10000"/>
                <a:gd name="connsiteY18" fmla="*/ 159 h 9981"/>
                <a:gd name="connsiteX19" fmla="*/ 109 w 10000"/>
                <a:gd name="connsiteY19" fmla="*/ 91 h 9981"/>
                <a:gd name="connsiteX20" fmla="*/ 241 w 10000"/>
                <a:gd name="connsiteY20" fmla="*/ 34 h 9981"/>
                <a:gd name="connsiteX21" fmla="*/ 385 w 10000"/>
                <a:gd name="connsiteY21" fmla="*/ 0 h 9981"/>
                <a:gd name="connsiteX0" fmla="*/ 385 w 10000"/>
                <a:gd name="connsiteY0" fmla="*/ 0 h 10000"/>
                <a:gd name="connsiteX1" fmla="*/ 10000 w 10000"/>
                <a:gd name="connsiteY1" fmla="*/ 7568 h 10000"/>
                <a:gd name="connsiteX2" fmla="*/ 9981 w 10000"/>
                <a:gd name="connsiteY2" fmla="*/ 9421 h 10000"/>
                <a:gd name="connsiteX3" fmla="*/ 9919 w 10000"/>
                <a:gd name="connsiteY3" fmla="*/ 9577 h 10000"/>
                <a:gd name="connsiteX4" fmla="*/ 9776 w 10000"/>
                <a:gd name="connsiteY4" fmla="*/ 9714 h 10000"/>
                <a:gd name="connsiteX5" fmla="*/ 9530 w 10000"/>
                <a:gd name="connsiteY5" fmla="*/ 9833 h 10000"/>
                <a:gd name="connsiteX6" fmla="*/ 9212 w 10000"/>
                <a:gd name="connsiteY6" fmla="*/ 9924 h 10000"/>
                <a:gd name="connsiteX7" fmla="*/ 8833 w 10000"/>
                <a:gd name="connsiteY7" fmla="*/ 9985 h 10000"/>
                <a:gd name="connsiteX8" fmla="*/ 8423 w 10000"/>
                <a:gd name="connsiteY8" fmla="*/ 10000 h 10000"/>
                <a:gd name="connsiteX9" fmla="*/ 1564 w 10000"/>
                <a:gd name="connsiteY9" fmla="*/ 10000 h 10000"/>
                <a:gd name="connsiteX10" fmla="*/ 1154 w 10000"/>
                <a:gd name="connsiteY10" fmla="*/ 9985 h 10000"/>
                <a:gd name="connsiteX11" fmla="*/ 785 w 10000"/>
                <a:gd name="connsiteY11" fmla="*/ 9924 h 10000"/>
                <a:gd name="connsiteX12" fmla="*/ 477 w 10000"/>
                <a:gd name="connsiteY12" fmla="*/ 9833 h 10000"/>
                <a:gd name="connsiteX13" fmla="*/ 241 w 10000"/>
                <a:gd name="connsiteY13" fmla="*/ 9714 h 10000"/>
                <a:gd name="connsiteX14" fmla="*/ 67 w 10000"/>
                <a:gd name="connsiteY14" fmla="*/ 9577 h 10000"/>
                <a:gd name="connsiteX15" fmla="*/ 16 w 10000"/>
                <a:gd name="connsiteY15" fmla="*/ 9421 h 10000"/>
                <a:gd name="connsiteX16" fmla="*/ 0 w 10000"/>
                <a:gd name="connsiteY16" fmla="*/ 7471 h 10000"/>
                <a:gd name="connsiteX17" fmla="*/ 16 w 10000"/>
                <a:gd name="connsiteY17" fmla="*/ 250 h 10000"/>
                <a:gd name="connsiteX18" fmla="*/ 47 w 10000"/>
                <a:gd name="connsiteY18" fmla="*/ 159 h 10000"/>
                <a:gd name="connsiteX19" fmla="*/ 109 w 10000"/>
                <a:gd name="connsiteY19" fmla="*/ 91 h 10000"/>
                <a:gd name="connsiteX20" fmla="*/ 385 w 10000"/>
                <a:gd name="connsiteY20" fmla="*/ 0 h 10000"/>
                <a:gd name="connsiteX0" fmla="*/ 109 w 10000"/>
                <a:gd name="connsiteY0" fmla="*/ 0 h 9909"/>
                <a:gd name="connsiteX1" fmla="*/ 10000 w 10000"/>
                <a:gd name="connsiteY1" fmla="*/ 7477 h 9909"/>
                <a:gd name="connsiteX2" fmla="*/ 9981 w 10000"/>
                <a:gd name="connsiteY2" fmla="*/ 9330 h 9909"/>
                <a:gd name="connsiteX3" fmla="*/ 9919 w 10000"/>
                <a:gd name="connsiteY3" fmla="*/ 9486 h 9909"/>
                <a:gd name="connsiteX4" fmla="*/ 9776 w 10000"/>
                <a:gd name="connsiteY4" fmla="*/ 9623 h 9909"/>
                <a:gd name="connsiteX5" fmla="*/ 9530 w 10000"/>
                <a:gd name="connsiteY5" fmla="*/ 9742 h 9909"/>
                <a:gd name="connsiteX6" fmla="*/ 9212 w 10000"/>
                <a:gd name="connsiteY6" fmla="*/ 9833 h 9909"/>
                <a:gd name="connsiteX7" fmla="*/ 8833 w 10000"/>
                <a:gd name="connsiteY7" fmla="*/ 9894 h 9909"/>
                <a:gd name="connsiteX8" fmla="*/ 8423 w 10000"/>
                <a:gd name="connsiteY8" fmla="*/ 9909 h 9909"/>
                <a:gd name="connsiteX9" fmla="*/ 1564 w 10000"/>
                <a:gd name="connsiteY9" fmla="*/ 9909 h 9909"/>
                <a:gd name="connsiteX10" fmla="*/ 1154 w 10000"/>
                <a:gd name="connsiteY10" fmla="*/ 9894 h 9909"/>
                <a:gd name="connsiteX11" fmla="*/ 785 w 10000"/>
                <a:gd name="connsiteY11" fmla="*/ 9833 h 9909"/>
                <a:gd name="connsiteX12" fmla="*/ 477 w 10000"/>
                <a:gd name="connsiteY12" fmla="*/ 9742 h 9909"/>
                <a:gd name="connsiteX13" fmla="*/ 241 w 10000"/>
                <a:gd name="connsiteY13" fmla="*/ 9623 h 9909"/>
                <a:gd name="connsiteX14" fmla="*/ 67 w 10000"/>
                <a:gd name="connsiteY14" fmla="*/ 9486 h 9909"/>
                <a:gd name="connsiteX15" fmla="*/ 16 w 10000"/>
                <a:gd name="connsiteY15" fmla="*/ 9330 h 9909"/>
                <a:gd name="connsiteX16" fmla="*/ 0 w 10000"/>
                <a:gd name="connsiteY16" fmla="*/ 7380 h 9909"/>
                <a:gd name="connsiteX17" fmla="*/ 16 w 10000"/>
                <a:gd name="connsiteY17" fmla="*/ 159 h 9909"/>
                <a:gd name="connsiteX18" fmla="*/ 47 w 10000"/>
                <a:gd name="connsiteY18" fmla="*/ 68 h 9909"/>
                <a:gd name="connsiteX19" fmla="*/ 109 w 10000"/>
                <a:gd name="connsiteY19" fmla="*/ 0 h 9909"/>
                <a:gd name="connsiteX0" fmla="*/ 47 w 10000"/>
                <a:gd name="connsiteY0" fmla="*/ 0 h 9931"/>
                <a:gd name="connsiteX1" fmla="*/ 10000 w 10000"/>
                <a:gd name="connsiteY1" fmla="*/ 7477 h 9931"/>
                <a:gd name="connsiteX2" fmla="*/ 9981 w 10000"/>
                <a:gd name="connsiteY2" fmla="*/ 9347 h 9931"/>
                <a:gd name="connsiteX3" fmla="*/ 9919 w 10000"/>
                <a:gd name="connsiteY3" fmla="*/ 9504 h 9931"/>
                <a:gd name="connsiteX4" fmla="*/ 9776 w 10000"/>
                <a:gd name="connsiteY4" fmla="*/ 9642 h 9931"/>
                <a:gd name="connsiteX5" fmla="*/ 9530 w 10000"/>
                <a:gd name="connsiteY5" fmla="*/ 9762 h 9931"/>
                <a:gd name="connsiteX6" fmla="*/ 9212 w 10000"/>
                <a:gd name="connsiteY6" fmla="*/ 9854 h 9931"/>
                <a:gd name="connsiteX7" fmla="*/ 8833 w 10000"/>
                <a:gd name="connsiteY7" fmla="*/ 9916 h 9931"/>
                <a:gd name="connsiteX8" fmla="*/ 8423 w 10000"/>
                <a:gd name="connsiteY8" fmla="*/ 9931 h 9931"/>
                <a:gd name="connsiteX9" fmla="*/ 1564 w 10000"/>
                <a:gd name="connsiteY9" fmla="*/ 9931 h 9931"/>
                <a:gd name="connsiteX10" fmla="*/ 1154 w 10000"/>
                <a:gd name="connsiteY10" fmla="*/ 9916 h 9931"/>
                <a:gd name="connsiteX11" fmla="*/ 785 w 10000"/>
                <a:gd name="connsiteY11" fmla="*/ 9854 h 9931"/>
                <a:gd name="connsiteX12" fmla="*/ 477 w 10000"/>
                <a:gd name="connsiteY12" fmla="*/ 9762 h 9931"/>
                <a:gd name="connsiteX13" fmla="*/ 241 w 10000"/>
                <a:gd name="connsiteY13" fmla="*/ 9642 h 9931"/>
                <a:gd name="connsiteX14" fmla="*/ 67 w 10000"/>
                <a:gd name="connsiteY14" fmla="*/ 9504 h 9931"/>
                <a:gd name="connsiteX15" fmla="*/ 16 w 10000"/>
                <a:gd name="connsiteY15" fmla="*/ 9347 h 9931"/>
                <a:gd name="connsiteX16" fmla="*/ 0 w 10000"/>
                <a:gd name="connsiteY16" fmla="*/ 7379 h 9931"/>
                <a:gd name="connsiteX17" fmla="*/ 16 w 10000"/>
                <a:gd name="connsiteY17" fmla="*/ 91 h 9931"/>
                <a:gd name="connsiteX18" fmla="*/ 47 w 10000"/>
                <a:gd name="connsiteY18" fmla="*/ 0 h 9931"/>
                <a:gd name="connsiteX0" fmla="*/ 16 w 10000"/>
                <a:gd name="connsiteY0" fmla="*/ 0 h 9908"/>
                <a:gd name="connsiteX1" fmla="*/ 10000 w 10000"/>
                <a:gd name="connsiteY1" fmla="*/ 7437 h 9908"/>
                <a:gd name="connsiteX2" fmla="*/ 9981 w 10000"/>
                <a:gd name="connsiteY2" fmla="*/ 9320 h 9908"/>
                <a:gd name="connsiteX3" fmla="*/ 9919 w 10000"/>
                <a:gd name="connsiteY3" fmla="*/ 9478 h 9908"/>
                <a:gd name="connsiteX4" fmla="*/ 9776 w 10000"/>
                <a:gd name="connsiteY4" fmla="*/ 9617 h 9908"/>
                <a:gd name="connsiteX5" fmla="*/ 9530 w 10000"/>
                <a:gd name="connsiteY5" fmla="*/ 9738 h 9908"/>
                <a:gd name="connsiteX6" fmla="*/ 9212 w 10000"/>
                <a:gd name="connsiteY6" fmla="*/ 9830 h 9908"/>
                <a:gd name="connsiteX7" fmla="*/ 8833 w 10000"/>
                <a:gd name="connsiteY7" fmla="*/ 9893 h 9908"/>
                <a:gd name="connsiteX8" fmla="*/ 8423 w 10000"/>
                <a:gd name="connsiteY8" fmla="*/ 9908 h 9908"/>
                <a:gd name="connsiteX9" fmla="*/ 1564 w 10000"/>
                <a:gd name="connsiteY9" fmla="*/ 9908 h 9908"/>
                <a:gd name="connsiteX10" fmla="*/ 1154 w 10000"/>
                <a:gd name="connsiteY10" fmla="*/ 9893 h 9908"/>
                <a:gd name="connsiteX11" fmla="*/ 785 w 10000"/>
                <a:gd name="connsiteY11" fmla="*/ 9830 h 9908"/>
                <a:gd name="connsiteX12" fmla="*/ 477 w 10000"/>
                <a:gd name="connsiteY12" fmla="*/ 9738 h 9908"/>
                <a:gd name="connsiteX13" fmla="*/ 241 w 10000"/>
                <a:gd name="connsiteY13" fmla="*/ 9617 h 9908"/>
                <a:gd name="connsiteX14" fmla="*/ 67 w 10000"/>
                <a:gd name="connsiteY14" fmla="*/ 9478 h 9908"/>
                <a:gd name="connsiteX15" fmla="*/ 16 w 10000"/>
                <a:gd name="connsiteY15" fmla="*/ 9320 h 9908"/>
                <a:gd name="connsiteX16" fmla="*/ 0 w 10000"/>
                <a:gd name="connsiteY16" fmla="*/ 7338 h 9908"/>
                <a:gd name="connsiteX17" fmla="*/ 16 w 10000"/>
                <a:gd name="connsiteY17" fmla="*/ 0 h 9908"/>
                <a:gd name="connsiteX0" fmla="*/ 0 w 10000"/>
                <a:gd name="connsiteY0" fmla="*/ 199 h 2793"/>
                <a:gd name="connsiteX1" fmla="*/ 10000 w 10000"/>
                <a:gd name="connsiteY1" fmla="*/ 299 h 2793"/>
                <a:gd name="connsiteX2" fmla="*/ 9981 w 10000"/>
                <a:gd name="connsiteY2" fmla="*/ 2200 h 2793"/>
                <a:gd name="connsiteX3" fmla="*/ 9919 w 10000"/>
                <a:gd name="connsiteY3" fmla="*/ 2359 h 2793"/>
                <a:gd name="connsiteX4" fmla="*/ 9776 w 10000"/>
                <a:gd name="connsiteY4" fmla="*/ 2499 h 2793"/>
                <a:gd name="connsiteX5" fmla="*/ 9530 w 10000"/>
                <a:gd name="connsiteY5" fmla="*/ 2621 h 2793"/>
                <a:gd name="connsiteX6" fmla="*/ 9212 w 10000"/>
                <a:gd name="connsiteY6" fmla="*/ 2714 h 2793"/>
                <a:gd name="connsiteX7" fmla="*/ 8833 w 10000"/>
                <a:gd name="connsiteY7" fmla="*/ 2778 h 2793"/>
                <a:gd name="connsiteX8" fmla="*/ 8423 w 10000"/>
                <a:gd name="connsiteY8" fmla="*/ 2793 h 2793"/>
                <a:gd name="connsiteX9" fmla="*/ 1564 w 10000"/>
                <a:gd name="connsiteY9" fmla="*/ 2793 h 2793"/>
                <a:gd name="connsiteX10" fmla="*/ 1154 w 10000"/>
                <a:gd name="connsiteY10" fmla="*/ 2778 h 2793"/>
                <a:gd name="connsiteX11" fmla="*/ 785 w 10000"/>
                <a:gd name="connsiteY11" fmla="*/ 2714 h 2793"/>
                <a:gd name="connsiteX12" fmla="*/ 477 w 10000"/>
                <a:gd name="connsiteY12" fmla="*/ 2621 h 2793"/>
                <a:gd name="connsiteX13" fmla="*/ 241 w 10000"/>
                <a:gd name="connsiteY13" fmla="*/ 2499 h 2793"/>
                <a:gd name="connsiteX14" fmla="*/ 67 w 10000"/>
                <a:gd name="connsiteY14" fmla="*/ 2359 h 2793"/>
                <a:gd name="connsiteX15" fmla="*/ 16 w 10000"/>
                <a:gd name="connsiteY15" fmla="*/ 2200 h 2793"/>
                <a:gd name="connsiteX16" fmla="*/ 0 w 10000"/>
                <a:gd name="connsiteY16" fmla="*/ 199 h 2793"/>
                <a:gd name="connsiteX0" fmla="*/ 0 w 10000"/>
                <a:gd name="connsiteY0" fmla="*/ 0 h 9288"/>
                <a:gd name="connsiteX1" fmla="*/ 10000 w 10000"/>
                <a:gd name="connsiteY1" fmla="*/ 359 h 9288"/>
                <a:gd name="connsiteX2" fmla="*/ 9981 w 10000"/>
                <a:gd name="connsiteY2" fmla="*/ 7165 h 9288"/>
                <a:gd name="connsiteX3" fmla="*/ 9919 w 10000"/>
                <a:gd name="connsiteY3" fmla="*/ 7734 h 9288"/>
                <a:gd name="connsiteX4" fmla="*/ 9776 w 10000"/>
                <a:gd name="connsiteY4" fmla="*/ 8235 h 9288"/>
                <a:gd name="connsiteX5" fmla="*/ 9530 w 10000"/>
                <a:gd name="connsiteY5" fmla="*/ 8672 h 9288"/>
                <a:gd name="connsiteX6" fmla="*/ 9212 w 10000"/>
                <a:gd name="connsiteY6" fmla="*/ 9005 h 9288"/>
                <a:gd name="connsiteX7" fmla="*/ 8833 w 10000"/>
                <a:gd name="connsiteY7" fmla="*/ 9234 h 9288"/>
                <a:gd name="connsiteX8" fmla="*/ 8423 w 10000"/>
                <a:gd name="connsiteY8" fmla="*/ 9288 h 9288"/>
                <a:gd name="connsiteX9" fmla="*/ 1564 w 10000"/>
                <a:gd name="connsiteY9" fmla="*/ 9288 h 9288"/>
                <a:gd name="connsiteX10" fmla="*/ 1154 w 10000"/>
                <a:gd name="connsiteY10" fmla="*/ 9234 h 9288"/>
                <a:gd name="connsiteX11" fmla="*/ 785 w 10000"/>
                <a:gd name="connsiteY11" fmla="*/ 9005 h 9288"/>
                <a:gd name="connsiteX12" fmla="*/ 477 w 10000"/>
                <a:gd name="connsiteY12" fmla="*/ 8672 h 9288"/>
                <a:gd name="connsiteX13" fmla="*/ 241 w 10000"/>
                <a:gd name="connsiteY13" fmla="*/ 8235 h 9288"/>
                <a:gd name="connsiteX14" fmla="*/ 67 w 10000"/>
                <a:gd name="connsiteY14" fmla="*/ 7734 h 9288"/>
                <a:gd name="connsiteX15" fmla="*/ 16 w 10000"/>
                <a:gd name="connsiteY15" fmla="*/ 7165 h 9288"/>
                <a:gd name="connsiteX16" fmla="*/ 0 w 10000"/>
                <a:gd name="connsiteY16" fmla="*/ 0 h 9288"/>
                <a:gd name="connsiteX0" fmla="*/ 755 w 10755"/>
                <a:gd name="connsiteY0" fmla="*/ 320 h 10320"/>
                <a:gd name="connsiteX1" fmla="*/ 10755 w 10755"/>
                <a:gd name="connsiteY1" fmla="*/ 707 h 10320"/>
                <a:gd name="connsiteX2" fmla="*/ 10736 w 10755"/>
                <a:gd name="connsiteY2" fmla="*/ 8034 h 10320"/>
                <a:gd name="connsiteX3" fmla="*/ 10674 w 10755"/>
                <a:gd name="connsiteY3" fmla="*/ 8647 h 10320"/>
                <a:gd name="connsiteX4" fmla="*/ 10531 w 10755"/>
                <a:gd name="connsiteY4" fmla="*/ 9186 h 10320"/>
                <a:gd name="connsiteX5" fmla="*/ 10285 w 10755"/>
                <a:gd name="connsiteY5" fmla="*/ 9657 h 10320"/>
                <a:gd name="connsiteX6" fmla="*/ 9967 w 10755"/>
                <a:gd name="connsiteY6" fmla="*/ 10015 h 10320"/>
                <a:gd name="connsiteX7" fmla="*/ 9588 w 10755"/>
                <a:gd name="connsiteY7" fmla="*/ 10262 h 10320"/>
                <a:gd name="connsiteX8" fmla="*/ 9178 w 10755"/>
                <a:gd name="connsiteY8" fmla="*/ 10320 h 10320"/>
                <a:gd name="connsiteX9" fmla="*/ 2319 w 10755"/>
                <a:gd name="connsiteY9" fmla="*/ 10320 h 10320"/>
                <a:gd name="connsiteX10" fmla="*/ 1909 w 10755"/>
                <a:gd name="connsiteY10" fmla="*/ 10262 h 10320"/>
                <a:gd name="connsiteX11" fmla="*/ 1540 w 10755"/>
                <a:gd name="connsiteY11" fmla="*/ 10015 h 10320"/>
                <a:gd name="connsiteX12" fmla="*/ 1232 w 10755"/>
                <a:gd name="connsiteY12" fmla="*/ 9657 h 10320"/>
                <a:gd name="connsiteX13" fmla="*/ 996 w 10755"/>
                <a:gd name="connsiteY13" fmla="*/ 9186 h 10320"/>
                <a:gd name="connsiteX14" fmla="*/ 822 w 10755"/>
                <a:gd name="connsiteY14" fmla="*/ 8647 h 10320"/>
                <a:gd name="connsiteX15" fmla="*/ 771 w 10755"/>
                <a:gd name="connsiteY15" fmla="*/ 8034 h 10320"/>
                <a:gd name="connsiteX16" fmla="*/ 712 w 10755"/>
                <a:gd name="connsiteY16" fmla="*/ 685 h 10320"/>
                <a:gd name="connsiteX17" fmla="*/ 755 w 10755"/>
                <a:gd name="connsiteY17" fmla="*/ 320 h 10320"/>
                <a:gd name="connsiteX0" fmla="*/ 728 w 10771"/>
                <a:gd name="connsiteY0" fmla="*/ 906 h 10541"/>
                <a:gd name="connsiteX1" fmla="*/ 10771 w 10771"/>
                <a:gd name="connsiteY1" fmla="*/ 928 h 10541"/>
                <a:gd name="connsiteX2" fmla="*/ 10752 w 10771"/>
                <a:gd name="connsiteY2" fmla="*/ 8255 h 10541"/>
                <a:gd name="connsiteX3" fmla="*/ 10690 w 10771"/>
                <a:gd name="connsiteY3" fmla="*/ 8868 h 10541"/>
                <a:gd name="connsiteX4" fmla="*/ 10547 w 10771"/>
                <a:gd name="connsiteY4" fmla="*/ 9407 h 10541"/>
                <a:gd name="connsiteX5" fmla="*/ 10301 w 10771"/>
                <a:gd name="connsiteY5" fmla="*/ 9878 h 10541"/>
                <a:gd name="connsiteX6" fmla="*/ 9983 w 10771"/>
                <a:gd name="connsiteY6" fmla="*/ 10236 h 10541"/>
                <a:gd name="connsiteX7" fmla="*/ 9604 w 10771"/>
                <a:gd name="connsiteY7" fmla="*/ 10483 h 10541"/>
                <a:gd name="connsiteX8" fmla="*/ 9194 w 10771"/>
                <a:gd name="connsiteY8" fmla="*/ 10541 h 10541"/>
                <a:gd name="connsiteX9" fmla="*/ 2335 w 10771"/>
                <a:gd name="connsiteY9" fmla="*/ 10541 h 10541"/>
                <a:gd name="connsiteX10" fmla="*/ 1925 w 10771"/>
                <a:gd name="connsiteY10" fmla="*/ 10483 h 10541"/>
                <a:gd name="connsiteX11" fmla="*/ 1556 w 10771"/>
                <a:gd name="connsiteY11" fmla="*/ 10236 h 10541"/>
                <a:gd name="connsiteX12" fmla="*/ 1248 w 10771"/>
                <a:gd name="connsiteY12" fmla="*/ 9878 h 10541"/>
                <a:gd name="connsiteX13" fmla="*/ 1012 w 10771"/>
                <a:gd name="connsiteY13" fmla="*/ 9407 h 10541"/>
                <a:gd name="connsiteX14" fmla="*/ 838 w 10771"/>
                <a:gd name="connsiteY14" fmla="*/ 8868 h 10541"/>
                <a:gd name="connsiteX15" fmla="*/ 787 w 10771"/>
                <a:gd name="connsiteY15" fmla="*/ 8255 h 10541"/>
                <a:gd name="connsiteX16" fmla="*/ 728 w 10771"/>
                <a:gd name="connsiteY16" fmla="*/ 906 h 10541"/>
                <a:gd name="connsiteX0" fmla="*/ 0 w 10043"/>
                <a:gd name="connsiteY0" fmla="*/ 906 h 10541"/>
                <a:gd name="connsiteX1" fmla="*/ 10043 w 10043"/>
                <a:gd name="connsiteY1" fmla="*/ 928 h 10541"/>
                <a:gd name="connsiteX2" fmla="*/ 10024 w 10043"/>
                <a:gd name="connsiteY2" fmla="*/ 8255 h 10541"/>
                <a:gd name="connsiteX3" fmla="*/ 9962 w 10043"/>
                <a:gd name="connsiteY3" fmla="*/ 8868 h 10541"/>
                <a:gd name="connsiteX4" fmla="*/ 9819 w 10043"/>
                <a:gd name="connsiteY4" fmla="*/ 9407 h 10541"/>
                <a:gd name="connsiteX5" fmla="*/ 9573 w 10043"/>
                <a:gd name="connsiteY5" fmla="*/ 9878 h 10541"/>
                <a:gd name="connsiteX6" fmla="*/ 9255 w 10043"/>
                <a:gd name="connsiteY6" fmla="*/ 10236 h 10541"/>
                <a:gd name="connsiteX7" fmla="*/ 8876 w 10043"/>
                <a:gd name="connsiteY7" fmla="*/ 10483 h 10541"/>
                <a:gd name="connsiteX8" fmla="*/ 8466 w 10043"/>
                <a:gd name="connsiteY8" fmla="*/ 10541 h 10541"/>
                <a:gd name="connsiteX9" fmla="*/ 1607 w 10043"/>
                <a:gd name="connsiteY9" fmla="*/ 10541 h 10541"/>
                <a:gd name="connsiteX10" fmla="*/ 1197 w 10043"/>
                <a:gd name="connsiteY10" fmla="*/ 10483 h 10541"/>
                <a:gd name="connsiteX11" fmla="*/ 828 w 10043"/>
                <a:gd name="connsiteY11" fmla="*/ 10236 h 10541"/>
                <a:gd name="connsiteX12" fmla="*/ 520 w 10043"/>
                <a:gd name="connsiteY12" fmla="*/ 9878 h 10541"/>
                <a:gd name="connsiteX13" fmla="*/ 284 w 10043"/>
                <a:gd name="connsiteY13" fmla="*/ 9407 h 10541"/>
                <a:gd name="connsiteX14" fmla="*/ 110 w 10043"/>
                <a:gd name="connsiteY14" fmla="*/ 8868 h 10541"/>
                <a:gd name="connsiteX15" fmla="*/ 59 w 10043"/>
                <a:gd name="connsiteY15" fmla="*/ 8255 h 10541"/>
                <a:gd name="connsiteX16" fmla="*/ 0 w 10043"/>
                <a:gd name="connsiteY16" fmla="*/ 906 h 10541"/>
                <a:gd name="connsiteX0" fmla="*/ 0 w 10043"/>
                <a:gd name="connsiteY0" fmla="*/ 0 h 9635"/>
                <a:gd name="connsiteX1" fmla="*/ 10043 w 10043"/>
                <a:gd name="connsiteY1" fmla="*/ 22 h 9635"/>
                <a:gd name="connsiteX2" fmla="*/ 10024 w 10043"/>
                <a:gd name="connsiteY2" fmla="*/ 7349 h 9635"/>
                <a:gd name="connsiteX3" fmla="*/ 9962 w 10043"/>
                <a:gd name="connsiteY3" fmla="*/ 7962 h 9635"/>
                <a:gd name="connsiteX4" fmla="*/ 9819 w 10043"/>
                <a:gd name="connsiteY4" fmla="*/ 8501 h 9635"/>
                <a:gd name="connsiteX5" fmla="*/ 9573 w 10043"/>
                <a:gd name="connsiteY5" fmla="*/ 8972 h 9635"/>
                <a:gd name="connsiteX6" fmla="*/ 9255 w 10043"/>
                <a:gd name="connsiteY6" fmla="*/ 9330 h 9635"/>
                <a:gd name="connsiteX7" fmla="*/ 8876 w 10043"/>
                <a:gd name="connsiteY7" fmla="*/ 9577 h 9635"/>
                <a:gd name="connsiteX8" fmla="*/ 8466 w 10043"/>
                <a:gd name="connsiteY8" fmla="*/ 9635 h 9635"/>
                <a:gd name="connsiteX9" fmla="*/ 1607 w 10043"/>
                <a:gd name="connsiteY9" fmla="*/ 9635 h 9635"/>
                <a:gd name="connsiteX10" fmla="*/ 1197 w 10043"/>
                <a:gd name="connsiteY10" fmla="*/ 9577 h 9635"/>
                <a:gd name="connsiteX11" fmla="*/ 828 w 10043"/>
                <a:gd name="connsiteY11" fmla="*/ 9330 h 9635"/>
                <a:gd name="connsiteX12" fmla="*/ 520 w 10043"/>
                <a:gd name="connsiteY12" fmla="*/ 8972 h 9635"/>
                <a:gd name="connsiteX13" fmla="*/ 284 w 10043"/>
                <a:gd name="connsiteY13" fmla="*/ 8501 h 9635"/>
                <a:gd name="connsiteX14" fmla="*/ 110 w 10043"/>
                <a:gd name="connsiteY14" fmla="*/ 7962 h 9635"/>
                <a:gd name="connsiteX15" fmla="*/ 59 w 10043"/>
                <a:gd name="connsiteY15" fmla="*/ 7349 h 9635"/>
                <a:gd name="connsiteX16" fmla="*/ 0 w 10043"/>
                <a:gd name="connsiteY16" fmla="*/ 0 h 9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043" h="9635">
                  <a:moveTo>
                    <a:pt x="0" y="0"/>
                  </a:moveTo>
                  <a:lnTo>
                    <a:pt x="10043" y="22"/>
                  </a:lnTo>
                  <a:cubicBezTo>
                    <a:pt x="10037" y="2464"/>
                    <a:pt x="10030" y="4905"/>
                    <a:pt x="10024" y="7349"/>
                  </a:cubicBezTo>
                  <a:cubicBezTo>
                    <a:pt x="10003" y="7550"/>
                    <a:pt x="9983" y="7762"/>
                    <a:pt x="9962" y="7962"/>
                  </a:cubicBezTo>
                  <a:cubicBezTo>
                    <a:pt x="9914" y="8140"/>
                    <a:pt x="9867" y="8328"/>
                    <a:pt x="9819" y="8501"/>
                  </a:cubicBezTo>
                  <a:lnTo>
                    <a:pt x="9573" y="8972"/>
                  </a:lnTo>
                  <a:lnTo>
                    <a:pt x="9255" y="9330"/>
                  </a:lnTo>
                  <a:lnTo>
                    <a:pt x="8876" y="9577"/>
                  </a:lnTo>
                  <a:lnTo>
                    <a:pt x="8466" y="9635"/>
                  </a:lnTo>
                  <a:lnTo>
                    <a:pt x="1607" y="9635"/>
                  </a:lnTo>
                  <a:lnTo>
                    <a:pt x="1197" y="9577"/>
                  </a:lnTo>
                  <a:lnTo>
                    <a:pt x="828" y="9330"/>
                  </a:lnTo>
                  <a:lnTo>
                    <a:pt x="520" y="8972"/>
                  </a:lnTo>
                  <a:lnTo>
                    <a:pt x="284" y="8501"/>
                  </a:lnTo>
                  <a:lnTo>
                    <a:pt x="110" y="7962"/>
                  </a:lnTo>
                  <a:cubicBezTo>
                    <a:pt x="93" y="7762"/>
                    <a:pt x="76" y="7550"/>
                    <a:pt x="59" y="7349"/>
                  </a:cubicBezTo>
                  <a:cubicBezTo>
                    <a:pt x="39" y="4899"/>
                    <a:pt x="20" y="2450"/>
                    <a:pt x="0" y="0"/>
                  </a:cubicBezTo>
                  <a:close/>
                </a:path>
              </a:pathLst>
            </a:custGeom>
            <a:gradFill>
              <a:gsLst>
                <a:gs pos="83000">
                  <a:schemeClr val="bg1">
                    <a:lumMod val="63000"/>
                  </a:schemeClr>
                </a:gs>
                <a:gs pos="0">
                  <a:srgbClr val="5A5A5A">
                    <a:lumMod val="54000"/>
                  </a:srgbClr>
                </a:gs>
                <a:gs pos="39195">
                  <a:schemeClr val="bg1">
                    <a:lumMod val="89000"/>
                    <a:lumOff val="11000"/>
                  </a:schemeClr>
                </a:gs>
                <a:gs pos="62000">
                  <a:srgbClr val="000000">
                    <a:lumMod val="77000"/>
                  </a:srgbClr>
                </a:gs>
                <a:gs pos="13000">
                  <a:schemeClr val="bg1">
                    <a:lumMod val="65000"/>
                  </a:schemeClr>
                </a:gs>
                <a:gs pos="100000">
                  <a:schemeClr val="tx1">
                    <a:alpha val="53000"/>
                    <a:lumMod val="66000"/>
                    <a:lumOff val="34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5" name="Freeform 12"/>
            <p:cNvSpPr>
              <a:spLocks/>
            </p:cNvSpPr>
            <p:nvPr/>
          </p:nvSpPr>
          <p:spPr bwMode="auto">
            <a:xfrm rot="3243413">
              <a:off x="4387656" y="4507301"/>
              <a:ext cx="649010" cy="472190"/>
            </a:xfrm>
            <a:custGeom>
              <a:avLst/>
              <a:gdLst>
                <a:gd name="T0" fmla="*/ 124 w 972"/>
                <a:gd name="T1" fmla="*/ 0 h 2636"/>
                <a:gd name="T2" fmla="*/ 151 w 972"/>
                <a:gd name="T3" fmla="*/ 0 h 2636"/>
                <a:gd name="T4" fmla="*/ 820 w 972"/>
                <a:gd name="T5" fmla="*/ 0 h 2636"/>
                <a:gd name="T6" fmla="*/ 848 w 972"/>
                <a:gd name="T7" fmla="*/ 0 h 2636"/>
                <a:gd name="T8" fmla="*/ 873 w 972"/>
                <a:gd name="T9" fmla="*/ 0 h 2636"/>
                <a:gd name="T10" fmla="*/ 897 w 972"/>
                <a:gd name="T11" fmla="*/ 2 h 2636"/>
                <a:gd name="T12" fmla="*/ 919 w 972"/>
                <a:gd name="T13" fmla="*/ 6 h 2636"/>
                <a:gd name="T14" fmla="*/ 937 w 972"/>
                <a:gd name="T15" fmla="*/ 11 h 2636"/>
                <a:gd name="T16" fmla="*/ 952 w 972"/>
                <a:gd name="T17" fmla="*/ 20 h 2636"/>
                <a:gd name="T18" fmla="*/ 963 w 972"/>
                <a:gd name="T19" fmla="*/ 35 h 2636"/>
                <a:gd name="T20" fmla="*/ 970 w 972"/>
                <a:gd name="T21" fmla="*/ 53 h 2636"/>
                <a:gd name="T22" fmla="*/ 972 w 972"/>
                <a:gd name="T23" fmla="*/ 77 h 2636"/>
                <a:gd name="T24" fmla="*/ 972 w 972"/>
                <a:gd name="T25" fmla="*/ 2484 h 2636"/>
                <a:gd name="T26" fmla="*/ 966 w 972"/>
                <a:gd name="T27" fmla="*/ 2525 h 2636"/>
                <a:gd name="T28" fmla="*/ 952 w 972"/>
                <a:gd name="T29" fmla="*/ 2561 h 2636"/>
                <a:gd name="T30" fmla="*/ 928 w 972"/>
                <a:gd name="T31" fmla="*/ 2592 h 2636"/>
                <a:gd name="T32" fmla="*/ 897 w 972"/>
                <a:gd name="T33" fmla="*/ 2616 h 2636"/>
                <a:gd name="T34" fmla="*/ 860 w 972"/>
                <a:gd name="T35" fmla="*/ 2632 h 2636"/>
                <a:gd name="T36" fmla="*/ 820 w 972"/>
                <a:gd name="T37" fmla="*/ 2636 h 2636"/>
                <a:gd name="T38" fmla="*/ 151 w 972"/>
                <a:gd name="T39" fmla="*/ 2636 h 2636"/>
                <a:gd name="T40" fmla="*/ 111 w 972"/>
                <a:gd name="T41" fmla="*/ 2632 h 2636"/>
                <a:gd name="T42" fmla="*/ 75 w 972"/>
                <a:gd name="T43" fmla="*/ 2616 h 2636"/>
                <a:gd name="T44" fmla="*/ 45 w 972"/>
                <a:gd name="T45" fmla="*/ 2592 h 2636"/>
                <a:gd name="T46" fmla="*/ 22 w 972"/>
                <a:gd name="T47" fmla="*/ 2561 h 2636"/>
                <a:gd name="T48" fmla="*/ 5 w 972"/>
                <a:gd name="T49" fmla="*/ 2525 h 2636"/>
                <a:gd name="T50" fmla="*/ 0 w 972"/>
                <a:gd name="T51" fmla="*/ 2484 h 2636"/>
                <a:gd name="T52" fmla="*/ 0 w 972"/>
                <a:gd name="T53" fmla="*/ 77 h 2636"/>
                <a:gd name="T54" fmla="*/ 3 w 972"/>
                <a:gd name="T55" fmla="*/ 53 h 2636"/>
                <a:gd name="T56" fmla="*/ 9 w 972"/>
                <a:gd name="T57" fmla="*/ 35 h 2636"/>
                <a:gd name="T58" fmla="*/ 22 w 972"/>
                <a:gd name="T59" fmla="*/ 20 h 2636"/>
                <a:gd name="T60" fmla="*/ 36 w 972"/>
                <a:gd name="T61" fmla="*/ 11 h 2636"/>
                <a:gd name="T62" fmla="*/ 54 w 972"/>
                <a:gd name="T63" fmla="*/ 6 h 2636"/>
                <a:gd name="T64" fmla="*/ 75 w 972"/>
                <a:gd name="T65" fmla="*/ 2 h 2636"/>
                <a:gd name="T66" fmla="*/ 98 w 972"/>
                <a:gd name="T67" fmla="*/ 0 h 2636"/>
                <a:gd name="T68" fmla="*/ 124 w 972"/>
                <a:gd name="T69" fmla="*/ 0 h 2636"/>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35 w 10035"/>
                <a:gd name="connsiteY12" fmla="*/ 9423 h 10000"/>
                <a:gd name="connsiteX13" fmla="*/ 9973 w 10035"/>
                <a:gd name="connsiteY13" fmla="*/ 9579 h 10000"/>
                <a:gd name="connsiteX14" fmla="*/ 9829 w 10035"/>
                <a:gd name="connsiteY14" fmla="*/ 9715 h 10000"/>
                <a:gd name="connsiteX15" fmla="*/ 9582 w 10035"/>
                <a:gd name="connsiteY15" fmla="*/ 9833 h 10000"/>
                <a:gd name="connsiteX16" fmla="*/ 9263 w 10035"/>
                <a:gd name="connsiteY16" fmla="*/ 9924 h 10000"/>
                <a:gd name="connsiteX17" fmla="*/ 8883 w 10035"/>
                <a:gd name="connsiteY17" fmla="*/ 9985 h 10000"/>
                <a:gd name="connsiteX18" fmla="*/ 8471 w 10035"/>
                <a:gd name="connsiteY18" fmla="*/ 10000 h 10000"/>
                <a:gd name="connsiteX19" fmla="*/ 1588 w 10035"/>
                <a:gd name="connsiteY19" fmla="*/ 10000 h 10000"/>
                <a:gd name="connsiteX20" fmla="*/ 1177 w 10035"/>
                <a:gd name="connsiteY20" fmla="*/ 9985 h 10000"/>
                <a:gd name="connsiteX21" fmla="*/ 807 w 10035"/>
                <a:gd name="connsiteY21" fmla="*/ 9924 h 10000"/>
                <a:gd name="connsiteX22" fmla="*/ 498 w 10035"/>
                <a:gd name="connsiteY22" fmla="*/ 9833 h 10000"/>
                <a:gd name="connsiteX23" fmla="*/ 261 w 10035"/>
                <a:gd name="connsiteY23" fmla="*/ 9715 h 10000"/>
                <a:gd name="connsiteX24" fmla="*/ 86 w 10035"/>
                <a:gd name="connsiteY24" fmla="*/ 9579 h 10000"/>
                <a:gd name="connsiteX25" fmla="*/ 35 w 10035"/>
                <a:gd name="connsiteY25" fmla="*/ 9423 h 10000"/>
                <a:gd name="connsiteX26" fmla="*/ 0 w 10035"/>
                <a:gd name="connsiteY26" fmla="*/ 2691 h 10000"/>
                <a:gd name="connsiteX27" fmla="*/ 35 w 10035"/>
                <a:gd name="connsiteY27" fmla="*/ 292 h 10000"/>
                <a:gd name="connsiteX28" fmla="*/ 66 w 10035"/>
                <a:gd name="connsiteY28" fmla="*/ 201 h 10000"/>
                <a:gd name="connsiteX29" fmla="*/ 128 w 10035"/>
                <a:gd name="connsiteY29" fmla="*/ 133 h 10000"/>
                <a:gd name="connsiteX30" fmla="*/ 261 w 10035"/>
                <a:gd name="connsiteY30" fmla="*/ 76 h 10000"/>
                <a:gd name="connsiteX31" fmla="*/ 405 w 10035"/>
                <a:gd name="connsiteY31" fmla="*/ 42 h 10000"/>
                <a:gd name="connsiteX32" fmla="*/ 591 w 10035"/>
                <a:gd name="connsiteY32" fmla="*/ 23 h 10000"/>
                <a:gd name="connsiteX33" fmla="*/ 807 w 10035"/>
                <a:gd name="connsiteY33" fmla="*/ 8 h 10000"/>
                <a:gd name="connsiteX34" fmla="*/ 1043 w 10035"/>
                <a:gd name="connsiteY34" fmla="*/ 0 h 10000"/>
                <a:gd name="connsiteX35" fmla="*/ 1311 w 10035"/>
                <a:gd name="connsiteY35"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9263 w 10035"/>
                <a:gd name="connsiteY17" fmla="*/ 9924 h 10000"/>
                <a:gd name="connsiteX18" fmla="*/ 8883 w 10035"/>
                <a:gd name="connsiteY18" fmla="*/ 9985 h 10000"/>
                <a:gd name="connsiteX19" fmla="*/ 8471 w 10035"/>
                <a:gd name="connsiteY19" fmla="*/ 10000 h 10000"/>
                <a:gd name="connsiteX20" fmla="*/ 1588 w 10035"/>
                <a:gd name="connsiteY20" fmla="*/ 10000 h 10000"/>
                <a:gd name="connsiteX21" fmla="*/ 1177 w 10035"/>
                <a:gd name="connsiteY21" fmla="*/ 9985 h 10000"/>
                <a:gd name="connsiteX22" fmla="*/ 807 w 10035"/>
                <a:gd name="connsiteY22" fmla="*/ 9924 h 10000"/>
                <a:gd name="connsiteX23" fmla="*/ 498 w 10035"/>
                <a:gd name="connsiteY23" fmla="*/ 9833 h 10000"/>
                <a:gd name="connsiteX24" fmla="*/ 261 w 10035"/>
                <a:gd name="connsiteY24" fmla="*/ 9715 h 10000"/>
                <a:gd name="connsiteX25" fmla="*/ 86 w 10035"/>
                <a:gd name="connsiteY25" fmla="*/ 9579 h 10000"/>
                <a:gd name="connsiteX26" fmla="*/ 35 w 10035"/>
                <a:gd name="connsiteY26" fmla="*/ 9423 h 10000"/>
                <a:gd name="connsiteX27" fmla="*/ 0 w 10035"/>
                <a:gd name="connsiteY27" fmla="*/ 2691 h 10000"/>
                <a:gd name="connsiteX28" fmla="*/ 35 w 10035"/>
                <a:gd name="connsiteY28" fmla="*/ 292 h 10000"/>
                <a:gd name="connsiteX29" fmla="*/ 66 w 10035"/>
                <a:gd name="connsiteY29" fmla="*/ 201 h 10000"/>
                <a:gd name="connsiteX30" fmla="*/ 128 w 10035"/>
                <a:gd name="connsiteY30" fmla="*/ 133 h 10000"/>
                <a:gd name="connsiteX31" fmla="*/ 261 w 10035"/>
                <a:gd name="connsiteY31" fmla="*/ 76 h 10000"/>
                <a:gd name="connsiteX32" fmla="*/ 405 w 10035"/>
                <a:gd name="connsiteY32" fmla="*/ 42 h 10000"/>
                <a:gd name="connsiteX33" fmla="*/ 591 w 10035"/>
                <a:gd name="connsiteY33" fmla="*/ 23 h 10000"/>
                <a:gd name="connsiteX34" fmla="*/ 807 w 10035"/>
                <a:gd name="connsiteY34" fmla="*/ 8 h 10000"/>
                <a:gd name="connsiteX35" fmla="*/ 1043 w 10035"/>
                <a:gd name="connsiteY35" fmla="*/ 0 h 10000"/>
                <a:gd name="connsiteX36" fmla="*/ 1311 w 10035"/>
                <a:gd name="connsiteY36"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9263 w 10035"/>
                <a:gd name="connsiteY17" fmla="*/ 9924 h 10000"/>
                <a:gd name="connsiteX18" fmla="*/ 8883 w 10035"/>
                <a:gd name="connsiteY18" fmla="*/ 9985 h 10000"/>
                <a:gd name="connsiteX19" fmla="*/ 1588 w 10035"/>
                <a:gd name="connsiteY19" fmla="*/ 10000 h 10000"/>
                <a:gd name="connsiteX20" fmla="*/ 1177 w 10035"/>
                <a:gd name="connsiteY20" fmla="*/ 9985 h 10000"/>
                <a:gd name="connsiteX21" fmla="*/ 807 w 10035"/>
                <a:gd name="connsiteY21" fmla="*/ 9924 h 10000"/>
                <a:gd name="connsiteX22" fmla="*/ 498 w 10035"/>
                <a:gd name="connsiteY22" fmla="*/ 9833 h 10000"/>
                <a:gd name="connsiteX23" fmla="*/ 261 w 10035"/>
                <a:gd name="connsiteY23" fmla="*/ 9715 h 10000"/>
                <a:gd name="connsiteX24" fmla="*/ 86 w 10035"/>
                <a:gd name="connsiteY24" fmla="*/ 9579 h 10000"/>
                <a:gd name="connsiteX25" fmla="*/ 35 w 10035"/>
                <a:gd name="connsiteY25" fmla="*/ 9423 h 10000"/>
                <a:gd name="connsiteX26" fmla="*/ 0 w 10035"/>
                <a:gd name="connsiteY26" fmla="*/ 2691 h 10000"/>
                <a:gd name="connsiteX27" fmla="*/ 35 w 10035"/>
                <a:gd name="connsiteY27" fmla="*/ 292 h 10000"/>
                <a:gd name="connsiteX28" fmla="*/ 66 w 10035"/>
                <a:gd name="connsiteY28" fmla="*/ 201 h 10000"/>
                <a:gd name="connsiteX29" fmla="*/ 128 w 10035"/>
                <a:gd name="connsiteY29" fmla="*/ 133 h 10000"/>
                <a:gd name="connsiteX30" fmla="*/ 261 w 10035"/>
                <a:gd name="connsiteY30" fmla="*/ 76 h 10000"/>
                <a:gd name="connsiteX31" fmla="*/ 405 w 10035"/>
                <a:gd name="connsiteY31" fmla="*/ 42 h 10000"/>
                <a:gd name="connsiteX32" fmla="*/ 591 w 10035"/>
                <a:gd name="connsiteY32" fmla="*/ 23 h 10000"/>
                <a:gd name="connsiteX33" fmla="*/ 807 w 10035"/>
                <a:gd name="connsiteY33" fmla="*/ 8 h 10000"/>
                <a:gd name="connsiteX34" fmla="*/ 1043 w 10035"/>
                <a:gd name="connsiteY34" fmla="*/ 0 h 10000"/>
                <a:gd name="connsiteX35" fmla="*/ 1311 w 10035"/>
                <a:gd name="connsiteY35"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9263 w 10035"/>
                <a:gd name="connsiteY17" fmla="*/ 9924 h 10000"/>
                <a:gd name="connsiteX18" fmla="*/ 1588 w 10035"/>
                <a:gd name="connsiteY18" fmla="*/ 10000 h 10000"/>
                <a:gd name="connsiteX19" fmla="*/ 1177 w 10035"/>
                <a:gd name="connsiteY19" fmla="*/ 9985 h 10000"/>
                <a:gd name="connsiteX20" fmla="*/ 807 w 10035"/>
                <a:gd name="connsiteY20" fmla="*/ 9924 h 10000"/>
                <a:gd name="connsiteX21" fmla="*/ 498 w 10035"/>
                <a:gd name="connsiteY21" fmla="*/ 9833 h 10000"/>
                <a:gd name="connsiteX22" fmla="*/ 261 w 10035"/>
                <a:gd name="connsiteY22" fmla="*/ 9715 h 10000"/>
                <a:gd name="connsiteX23" fmla="*/ 86 w 10035"/>
                <a:gd name="connsiteY23" fmla="*/ 9579 h 10000"/>
                <a:gd name="connsiteX24" fmla="*/ 35 w 10035"/>
                <a:gd name="connsiteY24" fmla="*/ 9423 h 10000"/>
                <a:gd name="connsiteX25" fmla="*/ 0 w 10035"/>
                <a:gd name="connsiteY25" fmla="*/ 2691 h 10000"/>
                <a:gd name="connsiteX26" fmla="*/ 35 w 10035"/>
                <a:gd name="connsiteY26" fmla="*/ 292 h 10000"/>
                <a:gd name="connsiteX27" fmla="*/ 66 w 10035"/>
                <a:gd name="connsiteY27" fmla="*/ 201 h 10000"/>
                <a:gd name="connsiteX28" fmla="*/ 128 w 10035"/>
                <a:gd name="connsiteY28" fmla="*/ 133 h 10000"/>
                <a:gd name="connsiteX29" fmla="*/ 261 w 10035"/>
                <a:gd name="connsiteY29" fmla="*/ 76 h 10000"/>
                <a:gd name="connsiteX30" fmla="*/ 405 w 10035"/>
                <a:gd name="connsiteY30" fmla="*/ 42 h 10000"/>
                <a:gd name="connsiteX31" fmla="*/ 591 w 10035"/>
                <a:gd name="connsiteY31" fmla="*/ 23 h 10000"/>
                <a:gd name="connsiteX32" fmla="*/ 807 w 10035"/>
                <a:gd name="connsiteY32" fmla="*/ 8 h 10000"/>
                <a:gd name="connsiteX33" fmla="*/ 1043 w 10035"/>
                <a:gd name="connsiteY33" fmla="*/ 0 h 10000"/>
                <a:gd name="connsiteX34" fmla="*/ 1311 w 10035"/>
                <a:gd name="connsiteY34"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9582 w 10035"/>
                <a:gd name="connsiteY16" fmla="*/ 9833 h 10000"/>
                <a:gd name="connsiteX17" fmla="*/ 1588 w 10035"/>
                <a:gd name="connsiteY17" fmla="*/ 10000 h 10000"/>
                <a:gd name="connsiteX18" fmla="*/ 1177 w 10035"/>
                <a:gd name="connsiteY18" fmla="*/ 9985 h 10000"/>
                <a:gd name="connsiteX19" fmla="*/ 807 w 10035"/>
                <a:gd name="connsiteY19" fmla="*/ 9924 h 10000"/>
                <a:gd name="connsiteX20" fmla="*/ 498 w 10035"/>
                <a:gd name="connsiteY20" fmla="*/ 9833 h 10000"/>
                <a:gd name="connsiteX21" fmla="*/ 261 w 10035"/>
                <a:gd name="connsiteY21" fmla="*/ 9715 h 10000"/>
                <a:gd name="connsiteX22" fmla="*/ 86 w 10035"/>
                <a:gd name="connsiteY22" fmla="*/ 9579 h 10000"/>
                <a:gd name="connsiteX23" fmla="*/ 35 w 10035"/>
                <a:gd name="connsiteY23" fmla="*/ 9423 h 10000"/>
                <a:gd name="connsiteX24" fmla="*/ 0 w 10035"/>
                <a:gd name="connsiteY24" fmla="*/ 2691 h 10000"/>
                <a:gd name="connsiteX25" fmla="*/ 35 w 10035"/>
                <a:gd name="connsiteY25" fmla="*/ 292 h 10000"/>
                <a:gd name="connsiteX26" fmla="*/ 66 w 10035"/>
                <a:gd name="connsiteY26" fmla="*/ 201 h 10000"/>
                <a:gd name="connsiteX27" fmla="*/ 128 w 10035"/>
                <a:gd name="connsiteY27" fmla="*/ 133 h 10000"/>
                <a:gd name="connsiteX28" fmla="*/ 261 w 10035"/>
                <a:gd name="connsiteY28" fmla="*/ 76 h 10000"/>
                <a:gd name="connsiteX29" fmla="*/ 405 w 10035"/>
                <a:gd name="connsiteY29" fmla="*/ 42 h 10000"/>
                <a:gd name="connsiteX30" fmla="*/ 591 w 10035"/>
                <a:gd name="connsiteY30" fmla="*/ 23 h 10000"/>
                <a:gd name="connsiteX31" fmla="*/ 807 w 10035"/>
                <a:gd name="connsiteY31" fmla="*/ 8 h 10000"/>
                <a:gd name="connsiteX32" fmla="*/ 1043 w 10035"/>
                <a:gd name="connsiteY32" fmla="*/ 0 h 10000"/>
                <a:gd name="connsiteX33" fmla="*/ 1311 w 10035"/>
                <a:gd name="connsiteY33"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9829 w 10035"/>
                <a:gd name="connsiteY15" fmla="*/ 9715 h 10000"/>
                <a:gd name="connsiteX16" fmla="*/ 1588 w 10035"/>
                <a:gd name="connsiteY16" fmla="*/ 10000 h 10000"/>
                <a:gd name="connsiteX17" fmla="*/ 1177 w 10035"/>
                <a:gd name="connsiteY17" fmla="*/ 9985 h 10000"/>
                <a:gd name="connsiteX18" fmla="*/ 807 w 10035"/>
                <a:gd name="connsiteY18" fmla="*/ 9924 h 10000"/>
                <a:gd name="connsiteX19" fmla="*/ 498 w 10035"/>
                <a:gd name="connsiteY19" fmla="*/ 9833 h 10000"/>
                <a:gd name="connsiteX20" fmla="*/ 261 w 10035"/>
                <a:gd name="connsiteY20" fmla="*/ 9715 h 10000"/>
                <a:gd name="connsiteX21" fmla="*/ 86 w 10035"/>
                <a:gd name="connsiteY21" fmla="*/ 9579 h 10000"/>
                <a:gd name="connsiteX22" fmla="*/ 35 w 10035"/>
                <a:gd name="connsiteY22" fmla="*/ 9423 h 10000"/>
                <a:gd name="connsiteX23" fmla="*/ 0 w 10035"/>
                <a:gd name="connsiteY23" fmla="*/ 2691 h 10000"/>
                <a:gd name="connsiteX24" fmla="*/ 35 w 10035"/>
                <a:gd name="connsiteY24" fmla="*/ 292 h 10000"/>
                <a:gd name="connsiteX25" fmla="*/ 66 w 10035"/>
                <a:gd name="connsiteY25" fmla="*/ 201 h 10000"/>
                <a:gd name="connsiteX26" fmla="*/ 128 w 10035"/>
                <a:gd name="connsiteY26" fmla="*/ 133 h 10000"/>
                <a:gd name="connsiteX27" fmla="*/ 261 w 10035"/>
                <a:gd name="connsiteY27" fmla="*/ 76 h 10000"/>
                <a:gd name="connsiteX28" fmla="*/ 405 w 10035"/>
                <a:gd name="connsiteY28" fmla="*/ 42 h 10000"/>
                <a:gd name="connsiteX29" fmla="*/ 591 w 10035"/>
                <a:gd name="connsiteY29" fmla="*/ 23 h 10000"/>
                <a:gd name="connsiteX30" fmla="*/ 807 w 10035"/>
                <a:gd name="connsiteY30" fmla="*/ 8 h 10000"/>
                <a:gd name="connsiteX31" fmla="*/ 1043 w 10035"/>
                <a:gd name="connsiteY31" fmla="*/ 0 h 10000"/>
                <a:gd name="connsiteX32" fmla="*/ 1311 w 10035"/>
                <a:gd name="connsiteY32" fmla="*/ 0 h 10000"/>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0035 w 10035"/>
                <a:gd name="connsiteY13" fmla="*/ 9423 h 10000"/>
                <a:gd name="connsiteX14" fmla="*/ 9973 w 10035"/>
                <a:gd name="connsiteY14" fmla="*/ 9579 h 10000"/>
                <a:gd name="connsiteX15" fmla="*/ 1588 w 10035"/>
                <a:gd name="connsiteY15" fmla="*/ 10000 h 10000"/>
                <a:gd name="connsiteX16" fmla="*/ 1177 w 10035"/>
                <a:gd name="connsiteY16" fmla="*/ 9985 h 10000"/>
                <a:gd name="connsiteX17" fmla="*/ 807 w 10035"/>
                <a:gd name="connsiteY17" fmla="*/ 9924 h 10000"/>
                <a:gd name="connsiteX18" fmla="*/ 498 w 10035"/>
                <a:gd name="connsiteY18" fmla="*/ 9833 h 10000"/>
                <a:gd name="connsiteX19" fmla="*/ 261 w 10035"/>
                <a:gd name="connsiteY19" fmla="*/ 9715 h 10000"/>
                <a:gd name="connsiteX20" fmla="*/ 86 w 10035"/>
                <a:gd name="connsiteY20" fmla="*/ 9579 h 10000"/>
                <a:gd name="connsiteX21" fmla="*/ 35 w 10035"/>
                <a:gd name="connsiteY21" fmla="*/ 9423 h 10000"/>
                <a:gd name="connsiteX22" fmla="*/ 0 w 10035"/>
                <a:gd name="connsiteY22" fmla="*/ 2691 h 10000"/>
                <a:gd name="connsiteX23" fmla="*/ 35 w 10035"/>
                <a:gd name="connsiteY23" fmla="*/ 292 h 10000"/>
                <a:gd name="connsiteX24" fmla="*/ 66 w 10035"/>
                <a:gd name="connsiteY24" fmla="*/ 201 h 10000"/>
                <a:gd name="connsiteX25" fmla="*/ 128 w 10035"/>
                <a:gd name="connsiteY25" fmla="*/ 133 h 10000"/>
                <a:gd name="connsiteX26" fmla="*/ 261 w 10035"/>
                <a:gd name="connsiteY26" fmla="*/ 76 h 10000"/>
                <a:gd name="connsiteX27" fmla="*/ 405 w 10035"/>
                <a:gd name="connsiteY27" fmla="*/ 42 h 10000"/>
                <a:gd name="connsiteX28" fmla="*/ 591 w 10035"/>
                <a:gd name="connsiteY28" fmla="*/ 23 h 10000"/>
                <a:gd name="connsiteX29" fmla="*/ 807 w 10035"/>
                <a:gd name="connsiteY29" fmla="*/ 8 h 10000"/>
                <a:gd name="connsiteX30" fmla="*/ 1043 w 10035"/>
                <a:gd name="connsiteY30" fmla="*/ 0 h 10000"/>
                <a:gd name="connsiteX31" fmla="*/ 1311 w 10035"/>
                <a:gd name="connsiteY31" fmla="*/ 0 h 10000"/>
                <a:gd name="connsiteX0" fmla="*/ 1311 w 10035"/>
                <a:gd name="connsiteY0" fmla="*/ 0 h 10136"/>
                <a:gd name="connsiteX1" fmla="*/ 1588 w 10035"/>
                <a:gd name="connsiteY1" fmla="*/ 0 h 10136"/>
                <a:gd name="connsiteX2" fmla="*/ 8471 w 10035"/>
                <a:gd name="connsiteY2" fmla="*/ 0 h 10136"/>
                <a:gd name="connsiteX3" fmla="*/ 8759 w 10035"/>
                <a:gd name="connsiteY3" fmla="*/ 0 h 10136"/>
                <a:gd name="connsiteX4" fmla="*/ 9016 w 10035"/>
                <a:gd name="connsiteY4" fmla="*/ 0 h 10136"/>
                <a:gd name="connsiteX5" fmla="*/ 9263 w 10035"/>
                <a:gd name="connsiteY5" fmla="*/ 8 h 10136"/>
                <a:gd name="connsiteX6" fmla="*/ 9490 w 10035"/>
                <a:gd name="connsiteY6" fmla="*/ 23 h 10136"/>
                <a:gd name="connsiteX7" fmla="*/ 9675 w 10035"/>
                <a:gd name="connsiteY7" fmla="*/ 42 h 10136"/>
                <a:gd name="connsiteX8" fmla="*/ 9829 w 10035"/>
                <a:gd name="connsiteY8" fmla="*/ 76 h 10136"/>
                <a:gd name="connsiteX9" fmla="*/ 9942 w 10035"/>
                <a:gd name="connsiteY9" fmla="*/ 133 h 10136"/>
                <a:gd name="connsiteX10" fmla="*/ 10014 w 10035"/>
                <a:gd name="connsiteY10" fmla="*/ 201 h 10136"/>
                <a:gd name="connsiteX11" fmla="*/ 10035 w 10035"/>
                <a:gd name="connsiteY11" fmla="*/ 292 h 10136"/>
                <a:gd name="connsiteX12" fmla="*/ 10001 w 10035"/>
                <a:gd name="connsiteY12" fmla="*/ 2673 h 10136"/>
                <a:gd name="connsiteX13" fmla="*/ 10035 w 10035"/>
                <a:gd name="connsiteY13" fmla="*/ 9423 h 10136"/>
                <a:gd name="connsiteX14" fmla="*/ 1588 w 10035"/>
                <a:gd name="connsiteY14" fmla="*/ 10000 h 10136"/>
                <a:gd name="connsiteX15" fmla="*/ 1177 w 10035"/>
                <a:gd name="connsiteY15" fmla="*/ 9985 h 10136"/>
                <a:gd name="connsiteX16" fmla="*/ 807 w 10035"/>
                <a:gd name="connsiteY16" fmla="*/ 9924 h 10136"/>
                <a:gd name="connsiteX17" fmla="*/ 498 w 10035"/>
                <a:gd name="connsiteY17" fmla="*/ 9833 h 10136"/>
                <a:gd name="connsiteX18" fmla="*/ 261 w 10035"/>
                <a:gd name="connsiteY18" fmla="*/ 9715 h 10136"/>
                <a:gd name="connsiteX19" fmla="*/ 86 w 10035"/>
                <a:gd name="connsiteY19" fmla="*/ 9579 h 10136"/>
                <a:gd name="connsiteX20" fmla="*/ 35 w 10035"/>
                <a:gd name="connsiteY20" fmla="*/ 9423 h 10136"/>
                <a:gd name="connsiteX21" fmla="*/ 0 w 10035"/>
                <a:gd name="connsiteY21" fmla="*/ 2691 h 10136"/>
                <a:gd name="connsiteX22" fmla="*/ 35 w 10035"/>
                <a:gd name="connsiteY22" fmla="*/ 292 h 10136"/>
                <a:gd name="connsiteX23" fmla="*/ 66 w 10035"/>
                <a:gd name="connsiteY23" fmla="*/ 201 h 10136"/>
                <a:gd name="connsiteX24" fmla="*/ 128 w 10035"/>
                <a:gd name="connsiteY24" fmla="*/ 133 h 10136"/>
                <a:gd name="connsiteX25" fmla="*/ 261 w 10035"/>
                <a:gd name="connsiteY25" fmla="*/ 76 h 10136"/>
                <a:gd name="connsiteX26" fmla="*/ 405 w 10035"/>
                <a:gd name="connsiteY26" fmla="*/ 42 h 10136"/>
                <a:gd name="connsiteX27" fmla="*/ 591 w 10035"/>
                <a:gd name="connsiteY27" fmla="*/ 23 h 10136"/>
                <a:gd name="connsiteX28" fmla="*/ 807 w 10035"/>
                <a:gd name="connsiteY28" fmla="*/ 8 h 10136"/>
                <a:gd name="connsiteX29" fmla="*/ 1043 w 10035"/>
                <a:gd name="connsiteY29" fmla="*/ 0 h 10136"/>
                <a:gd name="connsiteX30" fmla="*/ 1311 w 10035"/>
                <a:gd name="connsiteY30" fmla="*/ 0 h 10136"/>
                <a:gd name="connsiteX0" fmla="*/ 1311 w 10035"/>
                <a:gd name="connsiteY0" fmla="*/ 0 h 10000"/>
                <a:gd name="connsiteX1" fmla="*/ 1588 w 10035"/>
                <a:gd name="connsiteY1" fmla="*/ 0 h 10000"/>
                <a:gd name="connsiteX2" fmla="*/ 8471 w 10035"/>
                <a:gd name="connsiteY2" fmla="*/ 0 h 10000"/>
                <a:gd name="connsiteX3" fmla="*/ 8759 w 10035"/>
                <a:gd name="connsiteY3" fmla="*/ 0 h 10000"/>
                <a:gd name="connsiteX4" fmla="*/ 9016 w 10035"/>
                <a:gd name="connsiteY4" fmla="*/ 0 h 10000"/>
                <a:gd name="connsiteX5" fmla="*/ 9263 w 10035"/>
                <a:gd name="connsiteY5" fmla="*/ 8 h 10000"/>
                <a:gd name="connsiteX6" fmla="*/ 9490 w 10035"/>
                <a:gd name="connsiteY6" fmla="*/ 23 h 10000"/>
                <a:gd name="connsiteX7" fmla="*/ 9675 w 10035"/>
                <a:gd name="connsiteY7" fmla="*/ 42 h 10000"/>
                <a:gd name="connsiteX8" fmla="*/ 9829 w 10035"/>
                <a:gd name="connsiteY8" fmla="*/ 76 h 10000"/>
                <a:gd name="connsiteX9" fmla="*/ 9942 w 10035"/>
                <a:gd name="connsiteY9" fmla="*/ 133 h 10000"/>
                <a:gd name="connsiteX10" fmla="*/ 10014 w 10035"/>
                <a:gd name="connsiteY10" fmla="*/ 201 h 10000"/>
                <a:gd name="connsiteX11" fmla="*/ 10035 w 10035"/>
                <a:gd name="connsiteY11" fmla="*/ 292 h 10000"/>
                <a:gd name="connsiteX12" fmla="*/ 10001 w 10035"/>
                <a:gd name="connsiteY12" fmla="*/ 2673 h 10000"/>
                <a:gd name="connsiteX13" fmla="*/ 1588 w 10035"/>
                <a:gd name="connsiteY13" fmla="*/ 10000 h 10000"/>
                <a:gd name="connsiteX14" fmla="*/ 1177 w 10035"/>
                <a:gd name="connsiteY14" fmla="*/ 9985 h 10000"/>
                <a:gd name="connsiteX15" fmla="*/ 807 w 10035"/>
                <a:gd name="connsiteY15" fmla="*/ 9924 h 10000"/>
                <a:gd name="connsiteX16" fmla="*/ 498 w 10035"/>
                <a:gd name="connsiteY16" fmla="*/ 9833 h 10000"/>
                <a:gd name="connsiteX17" fmla="*/ 261 w 10035"/>
                <a:gd name="connsiteY17" fmla="*/ 9715 h 10000"/>
                <a:gd name="connsiteX18" fmla="*/ 86 w 10035"/>
                <a:gd name="connsiteY18" fmla="*/ 9579 h 10000"/>
                <a:gd name="connsiteX19" fmla="*/ 35 w 10035"/>
                <a:gd name="connsiteY19" fmla="*/ 9423 h 10000"/>
                <a:gd name="connsiteX20" fmla="*/ 0 w 10035"/>
                <a:gd name="connsiteY20" fmla="*/ 2691 h 10000"/>
                <a:gd name="connsiteX21" fmla="*/ 35 w 10035"/>
                <a:gd name="connsiteY21" fmla="*/ 292 h 10000"/>
                <a:gd name="connsiteX22" fmla="*/ 66 w 10035"/>
                <a:gd name="connsiteY22" fmla="*/ 201 h 10000"/>
                <a:gd name="connsiteX23" fmla="*/ 128 w 10035"/>
                <a:gd name="connsiteY23" fmla="*/ 133 h 10000"/>
                <a:gd name="connsiteX24" fmla="*/ 261 w 10035"/>
                <a:gd name="connsiteY24" fmla="*/ 76 h 10000"/>
                <a:gd name="connsiteX25" fmla="*/ 405 w 10035"/>
                <a:gd name="connsiteY25" fmla="*/ 42 h 10000"/>
                <a:gd name="connsiteX26" fmla="*/ 591 w 10035"/>
                <a:gd name="connsiteY26" fmla="*/ 23 h 10000"/>
                <a:gd name="connsiteX27" fmla="*/ 807 w 10035"/>
                <a:gd name="connsiteY27" fmla="*/ 8 h 10000"/>
                <a:gd name="connsiteX28" fmla="*/ 1043 w 10035"/>
                <a:gd name="connsiteY28" fmla="*/ 0 h 10000"/>
                <a:gd name="connsiteX29" fmla="*/ 1311 w 10035"/>
                <a:gd name="connsiteY29" fmla="*/ 0 h 10000"/>
                <a:gd name="connsiteX0" fmla="*/ 1311 w 10035"/>
                <a:gd name="connsiteY0" fmla="*/ 0 h 9985"/>
                <a:gd name="connsiteX1" fmla="*/ 1588 w 10035"/>
                <a:gd name="connsiteY1" fmla="*/ 0 h 9985"/>
                <a:gd name="connsiteX2" fmla="*/ 8471 w 10035"/>
                <a:gd name="connsiteY2" fmla="*/ 0 h 9985"/>
                <a:gd name="connsiteX3" fmla="*/ 8759 w 10035"/>
                <a:gd name="connsiteY3" fmla="*/ 0 h 9985"/>
                <a:gd name="connsiteX4" fmla="*/ 9016 w 10035"/>
                <a:gd name="connsiteY4" fmla="*/ 0 h 9985"/>
                <a:gd name="connsiteX5" fmla="*/ 9263 w 10035"/>
                <a:gd name="connsiteY5" fmla="*/ 8 h 9985"/>
                <a:gd name="connsiteX6" fmla="*/ 9490 w 10035"/>
                <a:gd name="connsiteY6" fmla="*/ 23 h 9985"/>
                <a:gd name="connsiteX7" fmla="*/ 9675 w 10035"/>
                <a:gd name="connsiteY7" fmla="*/ 42 h 9985"/>
                <a:gd name="connsiteX8" fmla="*/ 9829 w 10035"/>
                <a:gd name="connsiteY8" fmla="*/ 76 h 9985"/>
                <a:gd name="connsiteX9" fmla="*/ 9942 w 10035"/>
                <a:gd name="connsiteY9" fmla="*/ 133 h 9985"/>
                <a:gd name="connsiteX10" fmla="*/ 10014 w 10035"/>
                <a:gd name="connsiteY10" fmla="*/ 201 h 9985"/>
                <a:gd name="connsiteX11" fmla="*/ 10035 w 10035"/>
                <a:gd name="connsiteY11" fmla="*/ 292 h 9985"/>
                <a:gd name="connsiteX12" fmla="*/ 10001 w 10035"/>
                <a:gd name="connsiteY12" fmla="*/ 2673 h 9985"/>
                <a:gd name="connsiteX13" fmla="*/ 1177 w 10035"/>
                <a:gd name="connsiteY13" fmla="*/ 9985 h 9985"/>
                <a:gd name="connsiteX14" fmla="*/ 807 w 10035"/>
                <a:gd name="connsiteY14" fmla="*/ 9924 h 9985"/>
                <a:gd name="connsiteX15" fmla="*/ 498 w 10035"/>
                <a:gd name="connsiteY15" fmla="*/ 9833 h 9985"/>
                <a:gd name="connsiteX16" fmla="*/ 261 w 10035"/>
                <a:gd name="connsiteY16" fmla="*/ 9715 h 9985"/>
                <a:gd name="connsiteX17" fmla="*/ 86 w 10035"/>
                <a:gd name="connsiteY17" fmla="*/ 9579 h 9985"/>
                <a:gd name="connsiteX18" fmla="*/ 35 w 10035"/>
                <a:gd name="connsiteY18" fmla="*/ 9423 h 9985"/>
                <a:gd name="connsiteX19" fmla="*/ 0 w 10035"/>
                <a:gd name="connsiteY19" fmla="*/ 2691 h 9985"/>
                <a:gd name="connsiteX20" fmla="*/ 35 w 10035"/>
                <a:gd name="connsiteY20" fmla="*/ 292 h 9985"/>
                <a:gd name="connsiteX21" fmla="*/ 66 w 10035"/>
                <a:gd name="connsiteY21" fmla="*/ 201 h 9985"/>
                <a:gd name="connsiteX22" fmla="*/ 128 w 10035"/>
                <a:gd name="connsiteY22" fmla="*/ 133 h 9985"/>
                <a:gd name="connsiteX23" fmla="*/ 261 w 10035"/>
                <a:gd name="connsiteY23" fmla="*/ 76 h 9985"/>
                <a:gd name="connsiteX24" fmla="*/ 405 w 10035"/>
                <a:gd name="connsiteY24" fmla="*/ 42 h 9985"/>
                <a:gd name="connsiteX25" fmla="*/ 591 w 10035"/>
                <a:gd name="connsiteY25" fmla="*/ 23 h 9985"/>
                <a:gd name="connsiteX26" fmla="*/ 807 w 10035"/>
                <a:gd name="connsiteY26" fmla="*/ 8 h 9985"/>
                <a:gd name="connsiteX27" fmla="*/ 1043 w 10035"/>
                <a:gd name="connsiteY27" fmla="*/ 0 h 9985"/>
                <a:gd name="connsiteX28" fmla="*/ 1311 w 10035"/>
                <a:gd name="connsiteY28" fmla="*/ 0 h 9985"/>
                <a:gd name="connsiteX0" fmla="*/ 1306 w 10000"/>
                <a:gd name="connsiteY0" fmla="*/ 0 h 9939"/>
                <a:gd name="connsiteX1" fmla="*/ 1582 w 10000"/>
                <a:gd name="connsiteY1" fmla="*/ 0 h 9939"/>
                <a:gd name="connsiteX2" fmla="*/ 8441 w 10000"/>
                <a:gd name="connsiteY2" fmla="*/ 0 h 9939"/>
                <a:gd name="connsiteX3" fmla="*/ 8728 w 10000"/>
                <a:gd name="connsiteY3" fmla="*/ 0 h 9939"/>
                <a:gd name="connsiteX4" fmla="*/ 8985 w 10000"/>
                <a:gd name="connsiteY4" fmla="*/ 0 h 9939"/>
                <a:gd name="connsiteX5" fmla="*/ 9231 w 10000"/>
                <a:gd name="connsiteY5" fmla="*/ 8 h 9939"/>
                <a:gd name="connsiteX6" fmla="*/ 9457 w 10000"/>
                <a:gd name="connsiteY6" fmla="*/ 23 h 9939"/>
                <a:gd name="connsiteX7" fmla="*/ 9641 w 10000"/>
                <a:gd name="connsiteY7" fmla="*/ 42 h 9939"/>
                <a:gd name="connsiteX8" fmla="*/ 9795 w 10000"/>
                <a:gd name="connsiteY8" fmla="*/ 76 h 9939"/>
                <a:gd name="connsiteX9" fmla="*/ 9907 w 10000"/>
                <a:gd name="connsiteY9" fmla="*/ 133 h 9939"/>
                <a:gd name="connsiteX10" fmla="*/ 9979 w 10000"/>
                <a:gd name="connsiteY10" fmla="*/ 201 h 9939"/>
                <a:gd name="connsiteX11" fmla="*/ 10000 w 10000"/>
                <a:gd name="connsiteY11" fmla="*/ 292 h 9939"/>
                <a:gd name="connsiteX12" fmla="*/ 9966 w 10000"/>
                <a:gd name="connsiteY12" fmla="*/ 2677 h 9939"/>
                <a:gd name="connsiteX13" fmla="*/ 804 w 10000"/>
                <a:gd name="connsiteY13" fmla="*/ 9939 h 9939"/>
                <a:gd name="connsiteX14" fmla="*/ 496 w 10000"/>
                <a:gd name="connsiteY14" fmla="*/ 9848 h 9939"/>
                <a:gd name="connsiteX15" fmla="*/ 260 w 10000"/>
                <a:gd name="connsiteY15" fmla="*/ 9730 h 9939"/>
                <a:gd name="connsiteX16" fmla="*/ 86 w 10000"/>
                <a:gd name="connsiteY16" fmla="*/ 9593 h 9939"/>
                <a:gd name="connsiteX17" fmla="*/ 35 w 10000"/>
                <a:gd name="connsiteY17" fmla="*/ 9437 h 9939"/>
                <a:gd name="connsiteX18" fmla="*/ 0 w 10000"/>
                <a:gd name="connsiteY18" fmla="*/ 2695 h 9939"/>
                <a:gd name="connsiteX19" fmla="*/ 35 w 10000"/>
                <a:gd name="connsiteY19" fmla="*/ 292 h 9939"/>
                <a:gd name="connsiteX20" fmla="*/ 66 w 10000"/>
                <a:gd name="connsiteY20" fmla="*/ 201 h 9939"/>
                <a:gd name="connsiteX21" fmla="*/ 128 w 10000"/>
                <a:gd name="connsiteY21" fmla="*/ 133 h 9939"/>
                <a:gd name="connsiteX22" fmla="*/ 260 w 10000"/>
                <a:gd name="connsiteY22" fmla="*/ 76 h 9939"/>
                <a:gd name="connsiteX23" fmla="*/ 404 w 10000"/>
                <a:gd name="connsiteY23" fmla="*/ 42 h 9939"/>
                <a:gd name="connsiteX24" fmla="*/ 589 w 10000"/>
                <a:gd name="connsiteY24" fmla="*/ 23 h 9939"/>
                <a:gd name="connsiteX25" fmla="*/ 804 w 10000"/>
                <a:gd name="connsiteY25" fmla="*/ 8 h 9939"/>
                <a:gd name="connsiteX26" fmla="*/ 1039 w 10000"/>
                <a:gd name="connsiteY26" fmla="*/ 0 h 9939"/>
                <a:gd name="connsiteX27" fmla="*/ 1306 w 10000"/>
                <a:gd name="connsiteY27" fmla="*/ 0 h 9939"/>
                <a:gd name="connsiteX0" fmla="*/ 1306 w 10000"/>
                <a:gd name="connsiteY0" fmla="*/ 0 h 9908"/>
                <a:gd name="connsiteX1" fmla="*/ 1582 w 10000"/>
                <a:gd name="connsiteY1" fmla="*/ 0 h 9908"/>
                <a:gd name="connsiteX2" fmla="*/ 8441 w 10000"/>
                <a:gd name="connsiteY2" fmla="*/ 0 h 9908"/>
                <a:gd name="connsiteX3" fmla="*/ 8728 w 10000"/>
                <a:gd name="connsiteY3" fmla="*/ 0 h 9908"/>
                <a:gd name="connsiteX4" fmla="*/ 8985 w 10000"/>
                <a:gd name="connsiteY4" fmla="*/ 0 h 9908"/>
                <a:gd name="connsiteX5" fmla="*/ 9231 w 10000"/>
                <a:gd name="connsiteY5" fmla="*/ 8 h 9908"/>
                <a:gd name="connsiteX6" fmla="*/ 9457 w 10000"/>
                <a:gd name="connsiteY6" fmla="*/ 23 h 9908"/>
                <a:gd name="connsiteX7" fmla="*/ 9641 w 10000"/>
                <a:gd name="connsiteY7" fmla="*/ 42 h 9908"/>
                <a:gd name="connsiteX8" fmla="*/ 9795 w 10000"/>
                <a:gd name="connsiteY8" fmla="*/ 76 h 9908"/>
                <a:gd name="connsiteX9" fmla="*/ 9907 w 10000"/>
                <a:gd name="connsiteY9" fmla="*/ 134 h 9908"/>
                <a:gd name="connsiteX10" fmla="*/ 9979 w 10000"/>
                <a:gd name="connsiteY10" fmla="*/ 202 h 9908"/>
                <a:gd name="connsiteX11" fmla="*/ 10000 w 10000"/>
                <a:gd name="connsiteY11" fmla="*/ 294 h 9908"/>
                <a:gd name="connsiteX12" fmla="*/ 9966 w 10000"/>
                <a:gd name="connsiteY12" fmla="*/ 2693 h 9908"/>
                <a:gd name="connsiteX13" fmla="*/ 496 w 10000"/>
                <a:gd name="connsiteY13" fmla="*/ 9908 h 9908"/>
                <a:gd name="connsiteX14" fmla="*/ 260 w 10000"/>
                <a:gd name="connsiteY14" fmla="*/ 9790 h 9908"/>
                <a:gd name="connsiteX15" fmla="*/ 86 w 10000"/>
                <a:gd name="connsiteY15" fmla="*/ 9652 h 9908"/>
                <a:gd name="connsiteX16" fmla="*/ 35 w 10000"/>
                <a:gd name="connsiteY16" fmla="*/ 9495 h 9908"/>
                <a:gd name="connsiteX17" fmla="*/ 0 w 10000"/>
                <a:gd name="connsiteY17" fmla="*/ 2712 h 9908"/>
                <a:gd name="connsiteX18" fmla="*/ 35 w 10000"/>
                <a:gd name="connsiteY18" fmla="*/ 294 h 9908"/>
                <a:gd name="connsiteX19" fmla="*/ 66 w 10000"/>
                <a:gd name="connsiteY19" fmla="*/ 202 h 9908"/>
                <a:gd name="connsiteX20" fmla="*/ 128 w 10000"/>
                <a:gd name="connsiteY20" fmla="*/ 134 h 9908"/>
                <a:gd name="connsiteX21" fmla="*/ 260 w 10000"/>
                <a:gd name="connsiteY21" fmla="*/ 76 h 9908"/>
                <a:gd name="connsiteX22" fmla="*/ 404 w 10000"/>
                <a:gd name="connsiteY22" fmla="*/ 42 h 9908"/>
                <a:gd name="connsiteX23" fmla="*/ 589 w 10000"/>
                <a:gd name="connsiteY23" fmla="*/ 23 h 9908"/>
                <a:gd name="connsiteX24" fmla="*/ 804 w 10000"/>
                <a:gd name="connsiteY24" fmla="*/ 8 h 9908"/>
                <a:gd name="connsiteX25" fmla="*/ 1039 w 10000"/>
                <a:gd name="connsiteY25" fmla="*/ 0 h 9908"/>
                <a:gd name="connsiteX26" fmla="*/ 1306 w 10000"/>
                <a:gd name="connsiteY26" fmla="*/ 0 h 9908"/>
                <a:gd name="connsiteX0" fmla="*/ 1306 w 10000"/>
                <a:gd name="connsiteY0" fmla="*/ 0 h 9881"/>
                <a:gd name="connsiteX1" fmla="*/ 1582 w 10000"/>
                <a:gd name="connsiteY1" fmla="*/ 0 h 9881"/>
                <a:gd name="connsiteX2" fmla="*/ 8441 w 10000"/>
                <a:gd name="connsiteY2" fmla="*/ 0 h 9881"/>
                <a:gd name="connsiteX3" fmla="*/ 8728 w 10000"/>
                <a:gd name="connsiteY3" fmla="*/ 0 h 9881"/>
                <a:gd name="connsiteX4" fmla="*/ 8985 w 10000"/>
                <a:gd name="connsiteY4" fmla="*/ 0 h 9881"/>
                <a:gd name="connsiteX5" fmla="*/ 9231 w 10000"/>
                <a:gd name="connsiteY5" fmla="*/ 8 h 9881"/>
                <a:gd name="connsiteX6" fmla="*/ 9457 w 10000"/>
                <a:gd name="connsiteY6" fmla="*/ 23 h 9881"/>
                <a:gd name="connsiteX7" fmla="*/ 9641 w 10000"/>
                <a:gd name="connsiteY7" fmla="*/ 42 h 9881"/>
                <a:gd name="connsiteX8" fmla="*/ 9795 w 10000"/>
                <a:gd name="connsiteY8" fmla="*/ 77 h 9881"/>
                <a:gd name="connsiteX9" fmla="*/ 9907 w 10000"/>
                <a:gd name="connsiteY9" fmla="*/ 135 h 9881"/>
                <a:gd name="connsiteX10" fmla="*/ 9979 w 10000"/>
                <a:gd name="connsiteY10" fmla="*/ 204 h 9881"/>
                <a:gd name="connsiteX11" fmla="*/ 10000 w 10000"/>
                <a:gd name="connsiteY11" fmla="*/ 297 h 9881"/>
                <a:gd name="connsiteX12" fmla="*/ 9966 w 10000"/>
                <a:gd name="connsiteY12" fmla="*/ 2718 h 9881"/>
                <a:gd name="connsiteX13" fmla="*/ 260 w 10000"/>
                <a:gd name="connsiteY13" fmla="*/ 9881 h 9881"/>
                <a:gd name="connsiteX14" fmla="*/ 86 w 10000"/>
                <a:gd name="connsiteY14" fmla="*/ 9742 h 9881"/>
                <a:gd name="connsiteX15" fmla="*/ 35 w 10000"/>
                <a:gd name="connsiteY15" fmla="*/ 9583 h 9881"/>
                <a:gd name="connsiteX16" fmla="*/ 0 w 10000"/>
                <a:gd name="connsiteY16" fmla="*/ 2737 h 9881"/>
                <a:gd name="connsiteX17" fmla="*/ 35 w 10000"/>
                <a:gd name="connsiteY17" fmla="*/ 297 h 9881"/>
                <a:gd name="connsiteX18" fmla="*/ 66 w 10000"/>
                <a:gd name="connsiteY18" fmla="*/ 204 h 9881"/>
                <a:gd name="connsiteX19" fmla="*/ 128 w 10000"/>
                <a:gd name="connsiteY19" fmla="*/ 135 h 9881"/>
                <a:gd name="connsiteX20" fmla="*/ 260 w 10000"/>
                <a:gd name="connsiteY20" fmla="*/ 77 h 9881"/>
                <a:gd name="connsiteX21" fmla="*/ 404 w 10000"/>
                <a:gd name="connsiteY21" fmla="*/ 42 h 9881"/>
                <a:gd name="connsiteX22" fmla="*/ 589 w 10000"/>
                <a:gd name="connsiteY22" fmla="*/ 23 h 9881"/>
                <a:gd name="connsiteX23" fmla="*/ 804 w 10000"/>
                <a:gd name="connsiteY23" fmla="*/ 8 h 9881"/>
                <a:gd name="connsiteX24" fmla="*/ 1039 w 10000"/>
                <a:gd name="connsiteY24" fmla="*/ 0 h 9881"/>
                <a:gd name="connsiteX25" fmla="*/ 1306 w 10000"/>
                <a:gd name="connsiteY25" fmla="*/ 0 h 9881"/>
                <a:gd name="connsiteX0" fmla="*/ 1306 w 10000"/>
                <a:gd name="connsiteY0" fmla="*/ 0 h 9859"/>
                <a:gd name="connsiteX1" fmla="*/ 1582 w 10000"/>
                <a:gd name="connsiteY1" fmla="*/ 0 h 9859"/>
                <a:gd name="connsiteX2" fmla="*/ 8441 w 10000"/>
                <a:gd name="connsiteY2" fmla="*/ 0 h 9859"/>
                <a:gd name="connsiteX3" fmla="*/ 8728 w 10000"/>
                <a:gd name="connsiteY3" fmla="*/ 0 h 9859"/>
                <a:gd name="connsiteX4" fmla="*/ 8985 w 10000"/>
                <a:gd name="connsiteY4" fmla="*/ 0 h 9859"/>
                <a:gd name="connsiteX5" fmla="*/ 9231 w 10000"/>
                <a:gd name="connsiteY5" fmla="*/ 8 h 9859"/>
                <a:gd name="connsiteX6" fmla="*/ 9457 w 10000"/>
                <a:gd name="connsiteY6" fmla="*/ 23 h 9859"/>
                <a:gd name="connsiteX7" fmla="*/ 9641 w 10000"/>
                <a:gd name="connsiteY7" fmla="*/ 43 h 9859"/>
                <a:gd name="connsiteX8" fmla="*/ 9795 w 10000"/>
                <a:gd name="connsiteY8" fmla="*/ 78 h 9859"/>
                <a:gd name="connsiteX9" fmla="*/ 9907 w 10000"/>
                <a:gd name="connsiteY9" fmla="*/ 137 h 9859"/>
                <a:gd name="connsiteX10" fmla="*/ 9979 w 10000"/>
                <a:gd name="connsiteY10" fmla="*/ 206 h 9859"/>
                <a:gd name="connsiteX11" fmla="*/ 10000 w 10000"/>
                <a:gd name="connsiteY11" fmla="*/ 301 h 9859"/>
                <a:gd name="connsiteX12" fmla="*/ 9966 w 10000"/>
                <a:gd name="connsiteY12" fmla="*/ 2751 h 9859"/>
                <a:gd name="connsiteX13" fmla="*/ 86 w 10000"/>
                <a:gd name="connsiteY13" fmla="*/ 9859 h 9859"/>
                <a:gd name="connsiteX14" fmla="*/ 35 w 10000"/>
                <a:gd name="connsiteY14" fmla="*/ 9698 h 9859"/>
                <a:gd name="connsiteX15" fmla="*/ 0 w 10000"/>
                <a:gd name="connsiteY15" fmla="*/ 2770 h 9859"/>
                <a:gd name="connsiteX16" fmla="*/ 35 w 10000"/>
                <a:gd name="connsiteY16" fmla="*/ 301 h 9859"/>
                <a:gd name="connsiteX17" fmla="*/ 66 w 10000"/>
                <a:gd name="connsiteY17" fmla="*/ 206 h 9859"/>
                <a:gd name="connsiteX18" fmla="*/ 128 w 10000"/>
                <a:gd name="connsiteY18" fmla="*/ 137 h 9859"/>
                <a:gd name="connsiteX19" fmla="*/ 260 w 10000"/>
                <a:gd name="connsiteY19" fmla="*/ 78 h 9859"/>
                <a:gd name="connsiteX20" fmla="*/ 404 w 10000"/>
                <a:gd name="connsiteY20" fmla="*/ 43 h 9859"/>
                <a:gd name="connsiteX21" fmla="*/ 589 w 10000"/>
                <a:gd name="connsiteY21" fmla="*/ 23 h 9859"/>
                <a:gd name="connsiteX22" fmla="*/ 804 w 10000"/>
                <a:gd name="connsiteY22" fmla="*/ 8 h 9859"/>
                <a:gd name="connsiteX23" fmla="*/ 1039 w 10000"/>
                <a:gd name="connsiteY23" fmla="*/ 0 h 9859"/>
                <a:gd name="connsiteX24" fmla="*/ 1306 w 10000"/>
                <a:gd name="connsiteY24" fmla="*/ 0 h 9859"/>
                <a:gd name="connsiteX0" fmla="*/ 1306 w 10000"/>
                <a:gd name="connsiteY0" fmla="*/ 0 h 9837"/>
                <a:gd name="connsiteX1" fmla="*/ 1582 w 10000"/>
                <a:gd name="connsiteY1" fmla="*/ 0 h 9837"/>
                <a:gd name="connsiteX2" fmla="*/ 8441 w 10000"/>
                <a:gd name="connsiteY2" fmla="*/ 0 h 9837"/>
                <a:gd name="connsiteX3" fmla="*/ 8728 w 10000"/>
                <a:gd name="connsiteY3" fmla="*/ 0 h 9837"/>
                <a:gd name="connsiteX4" fmla="*/ 8985 w 10000"/>
                <a:gd name="connsiteY4" fmla="*/ 0 h 9837"/>
                <a:gd name="connsiteX5" fmla="*/ 9231 w 10000"/>
                <a:gd name="connsiteY5" fmla="*/ 8 h 9837"/>
                <a:gd name="connsiteX6" fmla="*/ 9457 w 10000"/>
                <a:gd name="connsiteY6" fmla="*/ 23 h 9837"/>
                <a:gd name="connsiteX7" fmla="*/ 9641 w 10000"/>
                <a:gd name="connsiteY7" fmla="*/ 44 h 9837"/>
                <a:gd name="connsiteX8" fmla="*/ 9795 w 10000"/>
                <a:gd name="connsiteY8" fmla="*/ 79 h 9837"/>
                <a:gd name="connsiteX9" fmla="*/ 9907 w 10000"/>
                <a:gd name="connsiteY9" fmla="*/ 139 h 9837"/>
                <a:gd name="connsiteX10" fmla="*/ 9979 w 10000"/>
                <a:gd name="connsiteY10" fmla="*/ 209 h 9837"/>
                <a:gd name="connsiteX11" fmla="*/ 10000 w 10000"/>
                <a:gd name="connsiteY11" fmla="*/ 305 h 9837"/>
                <a:gd name="connsiteX12" fmla="*/ 9966 w 10000"/>
                <a:gd name="connsiteY12" fmla="*/ 2790 h 9837"/>
                <a:gd name="connsiteX13" fmla="*/ 35 w 10000"/>
                <a:gd name="connsiteY13" fmla="*/ 9837 h 9837"/>
                <a:gd name="connsiteX14" fmla="*/ 0 w 10000"/>
                <a:gd name="connsiteY14" fmla="*/ 2810 h 9837"/>
                <a:gd name="connsiteX15" fmla="*/ 35 w 10000"/>
                <a:gd name="connsiteY15" fmla="*/ 305 h 9837"/>
                <a:gd name="connsiteX16" fmla="*/ 66 w 10000"/>
                <a:gd name="connsiteY16" fmla="*/ 209 h 9837"/>
                <a:gd name="connsiteX17" fmla="*/ 128 w 10000"/>
                <a:gd name="connsiteY17" fmla="*/ 139 h 9837"/>
                <a:gd name="connsiteX18" fmla="*/ 260 w 10000"/>
                <a:gd name="connsiteY18" fmla="*/ 79 h 9837"/>
                <a:gd name="connsiteX19" fmla="*/ 404 w 10000"/>
                <a:gd name="connsiteY19" fmla="*/ 44 h 9837"/>
                <a:gd name="connsiteX20" fmla="*/ 589 w 10000"/>
                <a:gd name="connsiteY20" fmla="*/ 23 h 9837"/>
                <a:gd name="connsiteX21" fmla="*/ 804 w 10000"/>
                <a:gd name="connsiteY21" fmla="*/ 8 h 9837"/>
                <a:gd name="connsiteX22" fmla="*/ 1039 w 10000"/>
                <a:gd name="connsiteY22" fmla="*/ 0 h 9837"/>
                <a:gd name="connsiteX23" fmla="*/ 1306 w 10000"/>
                <a:gd name="connsiteY23" fmla="*/ 0 h 9837"/>
                <a:gd name="connsiteX0" fmla="*/ 1306 w 10000"/>
                <a:gd name="connsiteY0" fmla="*/ 0 h 3163"/>
                <a:gd name="connsiteX1" fmla="*/ 1582 w 10000"/>
                <a:gd name="connsiteY1" fmla="*/ 0 h 3163"/>
                <a:gd name="connsiteX2" fmla="*/ 8441 w 10000"/>
                <a:gd name="connsiteY2" fmla="*/ 0 h 3163"/>
                <a:gd name="connsiteX3" fmla="*/ 8728 w 10000"/>
                <a:gd name="connsiteY3" fmla="*/ 0 h 3163"/>
                <a:gd name="connsiteX4" fmla="*/ 8985 w 10000"/>
                <a:gd name="connsiteY4" fmla="*/ 0 h 3163"/>
                <a:gd name="connsiteX5" fmla="*/ 9231 w 10000"/>
                <a:gd name="connsiteY5" fmla="*/ 8 h 3163"/>
                <a:gd name="connsiteX6" fmla="*/ 9457 w 10000"/>
                <a:gd name="connsiteY6" fmla="*/ 23 h 3163"/>
                <a:gd name="connsiteX7" fmla="*/ 9641 w 10000"/>
                <a:gd name="connsiteY7" fmla="*/ 45 h 3163"/>
                <a:gd name="connsiteX8" fmla="*/ 9795 w 10000"/>
                <a:gd name="connsiteY8" fmla="*/ 80 h 3163"/>
                <a:gd name="connsiteX9" fmla="*/ 9907 w 10000"/>
                <a:gd name="connsiteY9" fmla="*/ 141 h 3163"/>
                <a:gd name="connsiteX10" fmla="*/ 9979 w 10000"/>
                <a:gd name="connsiteY10" fmla="*/ 212 h 3163"/>
                <a:gd name="connsiteX11" fmla="*/ 10000 w 10000"/>
                <a:gd name="connsiteY11" fmla="*/ 310 h 3163"/>
                <a:gd name="connsiteX12" fmla="*/ 9966 w 10000"/>
                <a:gd name="connsiteY12" fmla="*/ 2836 h 3163"/>
                <a:gd name="connsiteX13" fmla="*/ 0 w 10000"/>
                <a:gd name="connsiteY13" fmla="*/ 2857 h 3163"/>
                <a:gd name="connsiteX14" fmla="*/ 35 w 10000"/>
                <a:gd name="connsiteY14" fmla="*/ 310 h 3163"/>
                <a:gd name="connsiteX15" fmla="*/ 66 w 10000"/>
                <a:gd name="connsiteY15" fmla="*/ 212 h 3163"/>
                <a:gd name="connsiteX16" fmla="*/ 128 w 10000"/>
                <a:gd name="connsiteY16" fmla="*/ 141 h 3163"/>
                <a:gd name="connsiteX17" fmla="*/ 260 w 10000"/>
                <a:gd name="connsiteY17" fmla="*/ 80 h 3163"/>
                <a:gd name="connsiteX18" fmla="*/ 404 w 10000"/>
                <a:gd name="connsiteY18" fmla="*/ 45 h 3163"/>
                <a:gd name="connsiteX19" fmla="*/ 589 w 10000"/>
                <a:gd name="connsiteY19" fmla="*/ 23 h 3163"/>
                <a:gd name="connsiteX20" fmla="*/ 804 w 10000"/>
                <a:gd name="connsiteY20" fmla="*/ 8 h 3163"/>
                <a:gd name="connsiteX21" fmla="*/ 1039 w 10000"/>
                <a:gd name="connsiteY21" fmla="*/ 0 h 3163"/>
                <a:gd name="connsiteX22" fmla="*/ 1306 w 10000"/>
                <a:gd name="connsiteY22" fmla="*/ 0 h 3163"/>
                <a:gd name="connsiteX0" fmla="*/ 1306 w 10000"/>
                <a:gd name="connsiteY0" fmla="*/ 0 h 9033"/>
                <a:gd name="connsiteX1" fmla="*/ 1582 w 10000"/>
                <a:gd name="connsiteY1" fmla="*/ 0 h 9033"/>
                <a:gd name="connsiteX2" fmla="*/ 8441 w 10000"/>
                <a:gd name="connsiteY2" fmla="*/ 0 h 9033"/>
                <a:gd name="connsiteX3" fmla="*/ 8728 w 10000"/>
                <a:gd name="connsiteY3" fmla="*/ 0 h 9033"/>
                <a:gd name="connsiteX4" fmla="*/ 8985 w 10000"/>
                <a:gd name="connsiteY4" fmla="*/ 0 h 9033"/>
                <a:gd name="connsiteX5" fmla="*/ 9231 w 10000"/>
                <a:gd name="connsiteY5" fmla="*/ 25 h 9033"/>
                <a:gd name="connsiteX6" fmla="*/ 9457 w 10000"/>
                <a:gd name="connsiteY6" fmla="*/ 73 h 9033"/>
                <a:gd name="connsiteX7" fmla="*/ 9641 w 10000"/>
                <a:gd name="connsiteY7" fmla="*/ 142 h 9033"/>
                <a:gd name="connsiteX8" fmla="*/ 9795 w 10000"/>
                <a:gd name="connsiteY8" fmla="*/ 253 h 9033"/>
                <a:gd name="connsiteX9" fmla="*/ 9907 w 10000"/>
                <a:gd name="connsiteY9" fmla="*/ 446 h 9033"/>
                <a:gd name="connsiteX10" fmla="*/ 9979 w 10000"/>
                <a:gd name="connsiteY10" fmla="*/ 670 h 9033"/>
                <a:gd name="connsiteX11" fmla="*/ 10000 w 10000"/>
                <a:gd name="connsiteY11" fmla="*/ 980 h 9033"/>
                <a:gd name="connsiteX12" fmla="*/ 9966 w 10000"/>
                <a:gd name="connsiteY12" fmla="*/ 8966 h 9033"/>
                <a:gd name="connsiteX13" fmla="*/ 0 w 10000"/>
                <a:gd name="connsiteY13" fmla="*/ 9033 h 9033"/>
                <a:gd name="connsiteX14" fmla="*/ 35 w 10000"/>
                <a:gd name="connsiteY14" fmla="*/ 980 h 9033"/>
                <a:gd name="connsiteX15" fmla="*/ 66 w 10000"/>
                <a:gd name="connsiteY15" fmla="*/ 670 h 9033"/>
                <a:gd name="connsiteX16" fmla="*/ 128 w 10000"/>
                <a:gd name="connsiteY16" fmla="*/ 446 h 9033"/>
                <a:gd name="connsiteX17" fmla="*/ 260 w 10000"/>
                <a:gd name="connsiteY17" fmla="*/ 253 h 9033"/>
                <a:gd name="connsiteX18" fmla="*/ 404 w 10000"/>
                <a:gd name="connsiteY18" fmla="*/ 142 h 9033"/>
                <a:gd name="connsiteX19" fmla="*/ 589 w 10000"/>
                <a:gd name="connsiteY19" fmla="*/ 73 h 9033"/>
                <a:gd name="connsiteX20" fmla="*/ 804 w 10000"/>
                <a:gd name="connsiteY20" fmla="*/ 25 h 9033"/>
                <a:gd name="connsiteX21" fmla="*/ 1039 w 10000"/>
                <a:gd name="connsiteY21" fmla="*/ 0 h 9033"/>
                <a:gd name="connsiteX22" fmla="*/ 1306 w 10000"/>
                <a:gd name="connsiteY22" fmla="*/ 0 h 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000" h="9033">
                  <a:moveTo>
                    <a:pt x="1306" y="0"/>
                  </a:moveTo>
                  <a:lnTo>
                    <a:pt x="1582" y="0"/>
                  </a:lnTo>
                  <a:lnTo>
                    <a:pt x="8441" y="0"/>
                  </a:lnTo>
                  <a:lnTo>
                    <a:pt x="8728" y="0"/>
                  </a:lnTo>
                  <a:lnTo>
                    <a:pt x="8985" y="0"/>
                  </a:lnTo>
                  <a:lnTo>
                    <a:pt x="9231" y="25"/>
                  </a:lnTo>
                  <a:lnTo>
                    <a:pt x="9457" y="73"/>
                  </a:lnTo>
                  <a:lnTo>
                    <a:pt x="9641" y="142"/>
                  </a:lnTo>
                  <a:lnTo>
                    <a:pt x="9795" y="253"/>
                  </a:lnTo>
                  <a:lnTo>
                    <a:pt x="9907" y="446"/>
                  </a:lnTo>
                  <a:cubicBezTo>
                    <a:pt x="9931" y="522"/>
                    <a:pt x="9955" y="598"/>
                    <a:pt x="9979" y="670"/>
                  </a:cubicBezTo>
                  <a:cubicBezTo>
                    <a:pt x="9986" y="771"/>
                    <a:pt x="9993" y="879"/>
                    <a:pt x="10000" y="980"/>
                  </a:cubicBezTo>
                  <a:cubicBezTo>
                    <a:pt x="9989" y="3645"/>
                    <a:pt x="9977" y="6310"/>
                    <a:pt x="9966" y="8966"/>
                  </a:cubicBezTo>
                  <a:lnTo>
                    <a:pt x="0" y="9033"/>
                  </a:lnTo>
                  <a:cubicBezTo>
                    <a:pt x="12" y="6348"/>
                    <a:pt x="23" y="3664"/>
                    <a:pt x="35" y="980"/>
                  </a:cubicBezTo>
                  <a:cubicBezTo>
                    <a:pt x="45" y="879"/>
                    <a:pt x="56" y="771"/>
                    <a:pt x="66" y="670"/>
                  </a:cubicBezTo>
                  <a:cubicBezTo>
                    <a:pt x="87" y="598"/>
                    <a:pt x="107" y="522"/>
                    <a:pt x="128" y="446"/>
                  </a:cubicBezTo>
                  <a:lnTo>
                    <a:pt x="260" y="253"/>
                  </a:lnTo>
                  <a:lnTo>
                    <a:pt x="404" y="142"/>
                  </a:lnTo>
                  <a:lnTo>
                    <a:pt x="589" y="73"/>
                  </a:lnTo>
                  <a:lnTo>
                    <a:pt x="804" y="25"/>
                  </a:lnTo>
                  <a:lnTo>
                    <a:pt x="1039" y="0"/>
                  </a:lnTo>
                  <a:lnTo>
                    <a:pt x="1306" y="0"/>
                  </a:lnTo>
                  <a:close/>
                </a:path>
              </a:pathLst>
            </a:custGeom>
            <a:gradFill>
              <a:gsLst>
                <a:gs pos="83000">
                  <a:schemeClr val="bg1">
                    <a:lumMod val="63000"/>
                  </a:schemeClr>
                </a:gs>
                <a:gs pos="0">
                  <a:srgbClr val="5A5A5A">
                    <a:lumMod val="54000"/>
                  </a:srgbClr>
                </a:gs>
                <a:gs pos="39195">
                  <a:schemeClr val="bg1">
                    <a:lumMod val="89000"/>
                    <a:lumOff val="11000"/>
                  </a:schemeClr>
                </a:gs>
                <a:gs pos="62000">
                  <a:srgbClr val="000000">
                    <a:lumMod val="77000"/>
                  </a:srgbClr>
                </a:gs>
                <a:gs pos="13000">
                  <a:schemeClr val="bg1">
                    <a:lumMod val="65000"/>
                  </a:schemeClr>
                </a:gs>
                <a:gs pos="100000">
                  <a:schemeClr val="tx1">
                    <a:alpha val="53000"/>
                    <a:lumMod val="66000"/>
                    <a:lumOff val="34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6" name="Freeform 13"/>
            <p:cNvSpPr>
              <a:spLocks/>
            </p:cNvSpPr>
            <p:nvPr/>
          </p:nvSpPr>
          <p:spPr bwMode="auto">
            <a:xfrm rot="3243413">
              <a:off x="4649429" y="4520863"/>
              <a:ext cx="651404" cy="74522"/>
            </a:xfrm>
            <a:custGeom>
              <a:avLst/>
              <a:gdLst>
                <a:gd name="T0" fmla="*/ 55 w 979"/>
                <a:gd name="T1" fmla="*/ 0 h 112"/>
                <a:gd name="T2" fmla="*/ 925 w 979"/>
                <a:gd name="T3" fmla="*/ 0 h 112"/>
                <a:gd name="T4" fmla="*/ 947 w 979"/>
                <a:gd name="T5" fmla="*/ 4 h 112"/>
                <a:gd name="T6" fmla="*/ 963 w 979"/>
                <a:gd name="T7" fmla="*/ 17 h 112"/>
                <a:gd name="T8" fmla="*/ 976 w 979"/>
                <a:gd name="T9" fmla="*/ 35 h 112"/>
                <a:gd name="T10" fmla="*/ 979 w 979"/>
                <a:gd name="T11" fmla="*/ 55 h 112"/>
                <a:gd name="T12" fmla="*/ 976 w 979"/>
                <a:gd name="T13" fmla="*/ 77 h 112"/>
                <a:gd name="T14" fmla="*/ 963 w 979"/>
                <a:gd name="T15" fmla="*/ 95 h 112"/>
                <a:gd name="T16" fmla="*/ 947 w 979"/>
                <a:gd name="T17" fmla="*/ 106 h 112"/>
                <a:gd name="T18" fmla="*/ 925 w 979"/>
                <a:gd name="T19" fmla="*/ 112 h 112"/>
                <a:gd name="T20" fmla="*/ 55 w 979"/>
                <a:gd name="T21" fmla="*/ 112 h 112"/>
                <a:gd name="T22" fmla="*/ 35 w 979"/>
                <a:gd name="T23" fmla="*/ 106 h 112"/>
                <a:gd name="T24" fmla="*/ 16 w 979"/>
                <a:gd name="T25" fmla="*/ 95 h 112"/>
                <a:gd name="T26" fmla="*/ 4 w 979"/>
                <a:gd name="T27" fmla="*/ 77 h 112"/>
                <a:gd name="T28" fmla="*/ 0 w 979"/>
                <a:gd name="T29" fmla="*/ 55 h 112"/>
                <a:gd name="T30" fmla="*/ 4 w 979"/>
                <a:gd name="T31" fmla="*/ 35 h 112"/>
                <a:gd name="T32" fmla="*/ 16 w 979"/>
                <a:gd name="T33" fmla="*/ 17 h 112"/>
                <a:gd name="T34" fmla="*/ 35 w 979"/>
                <a:gd name="T35" fmla="*/ 4 h 112"/>
                <a:gd name="T36" fmla="*/ 55 w 979"/>
                <a:gd name="T37"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9" h="112">
                  <a:moveTo>
                    <a:pt x="55" y="0"/>
                  </a:moveTo>
                  <a:lnTo>
                    <a:pt x="925" y="0"/>
                  </a:lnTo>
                  <a:lnTo>
                    <a:pt x="947" y="4"/>
                  </a:lnTo>
                  <a:lnTo>
                    <a:pt x="963" y="17"/>
                  </a:lnTo>
                  <a:lnTo>
                    <a:pt x="976" y="35"/>
                  </a:lnTo>
                  <a:lnTo>
                    <a:pt x="979" y="55"/>
                  </a:lnTo>
                  <a:lnTo>
                    <a:pt x="976" y="77"/>
                  </a:lnTo>
                  <a:lnTo>
                    <a:pt x="963" y="95"/>
                  </a:lnTo>
                  <a:lnTo>
                    <a:pt x="947" y="106"/>
                  </a:lnTo>
                  <a:lnTo>
                    <a:pt x="925" y="112"/>
                  </a:lnTo>
                  <a:lnTo>
                    <a:pt x="55" y="112"/>
                  </a:lnTo>
                  <a:lnTo>
                    <a:pt x="35" y="106"/>
                  </a:lnTo>
                  <a:lnTo>
                    <a:pt x="16" y="95"/>
                  </a:lnTo>
                  <a:lnTo>
                    <a:pt x="4" y="77"/>
                  </a:lnTo>
                  <a:lnTo>
                    <a:pt x="0" y="55"/>
                  </a:lnTo>
                  <a:lnTo>
                    <a:pt x="4" y="35"/>
                  </a:lnTo>
                  <a:lnTo>
                    <a:pt x="16" y="17"/>
                  </a:lnTo>
                  <a:lnTo>
                    <a:pt x="35" y="4"/>
                  </a:lnTo>
                  <a:lnTo>
                    <a:pt x="55" y="0"/>
                  </a:lnTo>
                  <a:close/>
                </a:path>
              </a:pathLst>
            </a:custGeom>
            <a:gradFill>
              <a:gsLst>
                <a:gs pos="1000">
                  <a:schemeClr val="bg1">
                    <a:lumMod val="50000"/>
                  </a:schemeClr>
                </a:gs>
                <a:gs pos="100000">
                  <a:schemeClr val="bg1">
                    <a:lumMod val="50000"/>
                  </a:schemeClr>
                </a:gs>
                <a:gs pos="46000">
                  <a:schemeClr val="bg1">
                    <a:lumMod val="95000"/>
                  </a:schemeClr>
                </a:gs>
              </a:gsLst>
              <a:lin ang="540000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7" name="Freeform 13"/>
            <p:cNvSpPr>
              <a:spLocks/>
            </p:cNvSpPr>
            <p:nvPr/>
          </p:nvSpPr>
          <p:spPr bwMode="auto">
            <a:xfrm rot="3243413">
              <a:off x="4581473" y="4559937"/>
              <a:ext cx="651404" cy="98887"/>
            </a:xfrm>
            <a:custGeom>
              <a:avLst/>
              <a:gdLst>
                <a:gd name="T0" fmla="*/ 55 w 979"/>
                <a:gd name="T1" fmla="*/ 0 h 112"/>
                <a:gd name="T2" fmla="*/ 925 w 979"/>
                <a:gd name="T3" fmla="*/ 0 h 112"/>
                <a:gd name="T4" fmla="*/ 947 w 979"/>
                <a:gd name="T5" fmla="*/ 4 h 112"/>
                <a:gd name="T6" fmla="*/ 963 w 979"/>
                <a:gd name="T7" fmla="*/ 17 h 112"/>
                <a:gd name="T8" fmla="*/ 976 w 979"/>
                <a:gd name="T9" fmla="*/ 35 h 112"/>
                <a:gd name="T10" fmla="*/ 979 w 979"/>
                <a:gd name="T11" fmla="*/ 55 h 112"/>
                <a:gd name="T12" fmla="*/ 976 w 979"/>
                <a:gd name="T13" fmla="*/ 77 h 112"/>
                <a:gd name="T14" fmla="*/ 963 w 979"/>
                <a:gd name="T15" fmla="*/ 95 h 112"/>
                <a:gd name="T16" fmla="*/ 947 w 979"/>
                <a:gd name="T17" fmla="*/ 106 h 112"/>
                <a:gd name="T18" fmla="*/ 925 w 979"/>
                <a:gd name="T19" fmla="*/ 112 h 112"/>
                <a:gd name="T20" fmla="*/ 55 w 979"/>
                <a:gd name="T21" fmla="*/ 112 h 112"/>
                <a:gd name="T22" fmla="*/ 35 w 979"/>
                <a:gd name="T23" fmla="*/ 106 h 112"/>
                <a:gd name="T24" fmla="*/ 16 w 979"/>
                <a:gd name="T25" fmla="*/ 95 h 112"/>
                <a:gd name="T26" fmla="*/ 4 w 979"/>
                <a:gd name="T27" fmla="*/ 77 h 112"/>
                <a:gd name="T28" fmla="*/ 0 w 979"/>
                <a:gd name="T29" fmla="*/ 55 h 112"/>
                <a:gd name="T30" fmla="*/ 4 w 979"/>
                <a:gd name="T31" fmla="*/ 35 h 112"/>
                <a:gd name="T32" fmla="*/ 16 w 979"/>
                <a:gd name="T33" fmla="*/ 17 h 112"/>
                <a:gd name="T34" fmla="*/ 35 w 979"/>
                <a:gd name="T35" fmla="*/ 4 h 112"/>
                <a:gd name="T36" fmla="*/ 55 w 979"/>
                <a:gd name="T37"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9" h="112">
                  <a:moveTo>
                    <a:pt x="55" y="0"/>
                  </a:moveTo>
                  <a:lnTo>
                    <a:pt x="925" y="0"/>
                  </a:lnTo>
                  <a:lnTo>
                    <a:pt x="947" y="4"/>
                  </a:lnTo>
                  <a:lnTo>
                    <a:pt x="963" y="17"/>
                  </a:lnTo>
                  <a:lnTo>
                    <a:pt x="976" y="35"/>
                  </a:lnTo>
                  <a:lnTo>
                    <a:pt x="979" y="55"/>
                  </a:lnTo>
                  <a:lnTo>
                    <a:pt x="976" y="77"/>
                  </a:lnTo>
                  <a:lnTo>
                    <a:pt x="963" y="95"/>
                  </a:lnTo>
                  <a:lnTo>
                    <a:pt x="947" y="106"/>
                  </a:lnTo>
                  <a:lnTo>
                    <a:pt x="925" y="112"/>
                  </a:lnTo>
                  <a:lnTo>
                    <a:pt x="55" y="112"/>
                  </a:lnTo>
                  <a:lnTo>
                    <a:pt x="35" y="106"/>
                  </a:lnTo>
                  <a:lnTo>
                    <a:pt x="16" y="95"/>
                  </a:lnTo>
                  <a:lnTo>
                    <a:pt x="4" y="77"/>
                  </a:lnTo>
                  <a:lnTo>
                    <a:pt x="0" y="55"/>
                  </a:lnTo>
                  <a:lnTo>
                    <a:pt x="4" y="35"/>
                  </a:lnTo>
                  <a:lnTo>
                    <a:pt x="16" y="17"/>
                  </a:lnTo>
                  <a:lnTo>
                    <a:pt x="35" y="4"/>
                  </a:lnTo>
                  <a:lnTo>
                    <a:pt x="55" y="0"/>
                  </a:lnTo>
                  <a:close/>
                </a:path>
              </a:pathLst>
            </a:custGeom>
            <a:gradFill flip="none" rotWithShape="1">
              <a:gsLst>
                <a:gs pos="1000">
                  <a:schemeClr val="bg1">
                    <a:lumMod val="50000"/>
                  </a:schemeClr>
                </a:gs>
                <a:gs pos="100000">
                  <a:schemeClr val="bg1">
                    <a:lumMod val="50000"/>
                  </a:schemeClr>
                </a:gs>
                <a:gs pos="46000">
                  <a:schemeClr val="bg1">
                    <a:lumMod val="95000"/>
                  </a:schemeClr>
                </a:gs>
              </a:gsLst>
              <a:lin ang="5400000" scaled="1"/>
              <a:tileRect/>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22" name="Group 21"/>
          <p:cNvGrpSpPr/>
          <p:nvPr/>
        </p:nvGrpSpPr>
        <p:grpSpPr>
          <a:xfrm>
            <a:off x="2362200" y="1718864"/>
            <a:ext cx="1492327" cy="802783"/>
            <a:chOff x="2220087" y="1905000"/>
            <a:chExt cx="2197925" cy="838200"/>
          </a:xfrm>
        </p:grpSpPr>
        <p:cxnSp>
          <p:nvCxnSpPr>
            <p:cNvPr id="23" name="Straight Connector 22"/>
            <p:cNvCxnSpPr/>
            <p:nvPr/>
          </p:nvCxnSpPr>
          <p:spPr>
            <a:xfrm>
              <a:off x="2220087" y="1905000"/>
              <a:ext cx="1371600" cy="0"/>
            </a:xfrm>
            <a:prstGeom prst="line">
              <a:avLst/>
            </a:prstGeom>
            <a:ln w="28575">
              <a:solidFill>
                <a:srgbClr val="FFC000"/>
              </a:solidFill>
              <a:headEnd type="oval" w="lg" len="lg"/>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579812" y="1905000"/>
              <a:ext cx="838200" cy="83820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flipH="1">
            <a:off x="5101319" y="2137099"/>
            <a:ext cx="1267645" cy="769096"/>
            <a:chOff x="2220087" y="1905000"/>
            <a:chExt cx="2197925" cy="838200"/>
          </a:xfrm>
        </p:grpSpPr>
        <p:cxnSp>
          <p:nvCxnSpPr>
            <p:cNvPr id="26" name="Straight Connector 25"/>
            <p:cNvCxnSpPr/>
            <p:nvPr/>
          </p:nvCxnSpPr>
          <p:spPr>
            <a:xfrm>
              <a:off x="2220087" y="1905000"/>
              <a:ext cx="1371600" cy="0"/>
            </a:xfrm>
            <a:prstGeom prst="line">
              <a:avLst/>
            </a:prstGeom>
            <a:ln w="28575">
              <a:solidFill>
                <a:srgbClr val="FF0000"/>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579812" y="1905000"/>
              <a:ext cx="838200" cy="838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flipH="1" flipV="1">
            <a:off x="5263517" y="4271587"/>
            <a:ext cx="1076779" cy="632657"/>
            <a:chOff x="2220087" y="1905000"/>
            <a:chExt cx="2419418" cy="1059692"/>
          </a:xfrm>
        </p:grpSpPr>
        <p:cxnSp>
          <p:nvCxnSpPr>
            <p:cNvPr id="29" name="Straight Connector 28"/>
            <p:cNvCxnSpPr/>
            <p:nvPr/>
          </p:nvCxnSpPr>
          <p:spPr>
            <a:xfrm>
              <a:off x="2220087" y="1905000"/>
              <a:ext cx="1371600" cy="0"/>
            </a:xfrm>
            <a:prstGeom prst="line">
              <a:avLst/>
            </a:prstGeom>
            <a:ln w="28575">
              <a:solidFill>
                <a:schemeClr val="accent2"/>
              </a:solidFill>
              <a:headEnd type="oval" w="lg" len="lg"/>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579809" y="1905000"/>
              <a:ext cx="1059696" cy="105969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1" name="TextBox 30"/>
          <p:cNvSpPr txBox="1"/>
          <p:nvPr/>
        </p:nvSpPr>
        <p:spPr>
          <a:xfrm>
            <a:off x="246322" y="1493863"/>
            <a:ext cx="2444025" cy="923330"/>
          </a:xfrm>
          <a:prstGeom prst="rect">
            <a:avLst/>
          </a:prstGeom>
          <a:noFill/>
        </p:spPr>
        <p:txBody>
          <a:bodyPr wrap="square" rtlCol="0">
            <a:spAutoFit/>
          </a:bodyPr>
          <a:lstStyle/>
          <a:p>
            <a:pPr algn="ctr">
              <a:lnSpc>
                <a:spcPct val="90000"/>
              </a:lnSpc>
            </a:pPr>
            <a:r>
              <a:rPr lang="en-AU" sz="2000" b="1" dirty="0" err="1"/>
              <a:t>Ketersediaan</a:t>
            </a:r>
            <a:r>
              <a:rPr lang="en-AU" sz="2000" b="1" dirty="0"/>
              <a:t> </a:t>
            </a:r>
            <a:r>
              <a:rPr lang="en-AU" sz="2000" b="1" dirty="0" err="1"/>
              <a:t>sarana</a:t>
            </a:r>
            <a:r>
              <a:rPr lang="en-AU" sz="2000" b="1" dirty="0"/>
              <a:t> TIK di </a:t>
            </a:r>
            <a:r>
              <a:rPr lang="en-AU" sz="2000" b="1" dirty="0" err="1" smtClean="0"/>
              <a:t>perpustakaan</a:t>
            </a:r>
            <a:r>
              <a:rPr lang="en-US" sz="1600" b="1" kern="0" dirty="0" smtClean="0">
                <a:solidFill>
                  <a:srgbClr val="503D00"/>
                </a:solidFill>
                <a:latin typeface="Arial" pitchFamily="34" charset="0"/>
                <a:cs typeface="Arial" pitchFamily="34" charset="0"/>
              </a:rPr>
              <a:t>.</a:t>
            </a:r>
            <a:endParaRPr lang="en-US" sz="1600" b="1" dirty="0">
              <a:solidFill>
                <a:srgbClr val="503D00"/>
              </a:solidFill>
              <a:latin typeface="Arial" pitchFamily="34" charset="0"/>
              <a:cs typeface="Arial" pitchFamily="34" charset="0"/>
            </a:endParaRPr>
          </a:p>
        </p:txBody>
      </p:sp>
      <p:sp>
        <p:nvSpPr>
          <p:cNvPr id="33" name="TextBox 32"/>
          <p:cNvSpPr txBox="1"/>
          <p:nvPr/>
        </p:nvSpPr>
        <p:spPr>
          <a:xfrm>
            <a:off x="5735142" y="4739702"/>
            <a:ext cx="2743959" cy="923330"/>
          </a:xfrm>
          <a:prstGeom prst="rect">
            <a:avLst/>
          </a:prstGeom>
          <a:noFill/>
        </p:spPr>
        <p:txBody>
          <a:bodyPr wrap="square" rtlCol="0">
            <a:spAutoFit/>
          </a:bodyPr>
          <a:lstStyle/>
          <a:p>
            <a:pPr algn="ctr">
              <a:lnSpc>
                <a:spcPct val="90000"/>
              </a:lnSpc>
            </a:pPr>
            <a:r>
              <a:rPr lang="en-AU" sz="2000" b="1" dirty="0" err="1"/>
              <a:t>Minat</a:t>
            </a:r>
            <a:r>
              <a:rPr lang="en-AU" sz="2000" b="1" dirty="0"/>
              <a:t> </a:t>
            </a:r>
            <a:r>
              <a:rPr lang="en-AU" sz="2000" b="1" dirty="0" err="1"/>
              <a:t>belajar</a:t>
            </a:r>
            <a:r>
              <a:rPr lang="en-AU" sz="2000" b="1" dirty="0"/>
              <a:t> </a:t>
            </a:r>
            <a:r>
              <a:rPr lang="en-AU" sz="2000" b="1" dirty="0" err="1"/>
              <a:t>mahasiswa</a:t>
            </a:r>
            <a:r>
              <a:rPr lang="en-AU" sz="2000" b="1" dirty="0"/>
              <a:t> PAI di </a:t>
            </a:r>
            <a:r>
              <a:rPr lang="en-AU" sz="2000" b="1" dirty="0" err="1"/>
              <a:t>perpustakaan</a:t>
            </a:r>
            <a:endParaRPr lang="en-US" sz="2000" b="1" dirty="0">
              <a:solidFill>
                <a:srgbClr val="503D00"/>
              </a:solidFill>
              <a:latin typeface="Arial" pitchFamily="34" charset="0"/>
              <a:cs typeface="Arial" pitchFamily="34" charset="0"/>
            </a:endParaRPr>
          </a:p>
        </p:txBody>
      </p:sp>
      <p:sp>
        <p:nvSpPr>
          <p:cNvPr id="34" name="TextBox 33"/>
          <p:cNvSpPr txBox="1"/>
          <p:nvPr/>
        </p:nvSpPr>
        <p:spPr>
          <a:xfrm>
            <a:off x="5872230" y="1809406"/>
            <a:ext cx="2738370" cy="757130"/>
          </a:xfrm>
          <a:prstGeom prst="rect">
            <a:avLst/>
          </a:prstGeom>
          <a:noFill/>
        </p:spPr>
        <p:txBody>
          <a:bodyPr wrap="square" rtlCol="0">
            <a:spAutoFit/>
          </a:bodyPr>
          <a:lstStyle/>
          <a:p>
            <a:pPr algn="ctr">
              <a:lnSpc>
                <a:spcPct val="90000"/>
              </a:lnSpc>
            </a:pPr>
            <a:r>
              <a:rPr lang="en-AU" sz="2400" b="1" dirty="0" err="1"/>
              <a:t>Pelayanan</a:t>
            </a:r>
            <a:r>
              <a:rPr lang="en-AU" sz="2400" b="1" dirty="0"/>
              <a:t> di </a:t>
            </a:r>
            <a:r>
              <a:rPr lang="en-AU" sz="2400" b="1" dirty="0" err="1"/>
              <a:t>perpustakaan</a:t>
            </a:r>
            <a:endParaRPr lang="en-US" sz="2400" b="1" dirty="0">
              <a:solidFill>
                <a:srgbClr val="503D00"/>
              </a:solidFill>
              <a:latin typeface="Arial" pitchFamily="34" charset="0"/>
              <a:cs typeface="Arial" pitchFamily="34" charset="0"/>
            </a:endParaRPr>
          </a:p>
        </p:txBody>
      </p:sp>
    </p:spTree>
    <p:extLst>
      <p:ext uri="{BB962C8B-B14F-4D97-AF65-F5344CB8AC3E}">
        <p14:creationId xmlns:p14="http://schemas.microsoft.com/office/powerpoint/2010/main" val="302437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1009442" y="2514600"/>
            <a:ext cx="7125113" cy="2895600"/>
          </a:xfrm>
        </p:spPr>
        <p:txBody>
          <a:bodyPr/>
          <a:lstStyle/>
          <a:p>
            <a:pPr algn="ctr"/>
            <a:r>
              <a:rPr lang="id-ID" sz="4800" b="1" dirty="0" smtClean="0"/>
              <a:t>Terima Kasih </a:t>
            </a:r>
            <a:br>
              <a:rPr lang="id-ID" sz="4800" b="1" dirty="0" smtClean="0"/>
            </a:br>
            <a:r>
              <a:rPr lang="id-ID" sz="4800" b="1" dirty="0" smtClean="0"/>
              <a:t>Atas Perhatiannya</a:t>
            </a:r>
            <a:endParaRPr lang="en-US" sz="4800" b="1" dirty="0"/>
          </a:p>
        </p:txBody>
      </p:sp>
    </p:spTree>
    <p:extLst>
      <p:ext uri="{BB962C8B-B14F-4D97-AF65-F5344CB8AC3E}">
        <p14:creationId xmlns:p14="http://schemas.microsoft.com/office/powerpoint/2010/main" val="1550734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31266" y="513347"/>
            <a:ext cx="3588454" cy="440476"/>
          </a:xfrm>
          <a:prstGeom prst="rect">
            <a:avLst/>
          </a:prstGeom>
        </p:spPr>
        <p:txBody>
          <a:bodyPr>
            <a:normAutofit fontScale="97500" lnSpcReduction="10000"/>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sz="2400" b="1" dirty="0" smtClean="0">
                <a:solidFill>
                  <a:schemeClr val="accent2">
                    <a:lumMod val="75000"/>
                  </a:schemeClr>
                </a:solidFill>
              </a:rPr>
              <a:t>RUMUSAN MASALAH</a:t>
            </a:r>
            <a:endParaRPr lang="en-IN" sz="2400" b="1" dirty="0">
              <a:solidFill>
                <a:schemeClr val="accent2">
                  <a:lumMod val="75000"/>
                </a:schemeClr>
              </a:solidFill>
            </a:endParaRPr>
          </a:p>
        </p:txBody>
      </p:sp>
      <p:grpSp>
        <p:nvGrpSpPr>
          <p:cNvPr id="5" name="Group 4"/>
          <p:cNvGrpSpPr/>
          <p:nvPr/>
        </p:nvGrpSpPr>
        <p:grpSpPr>
          <a:xfrm>
            <a:off x="2819400" y="1479176"/>
            <a:ext cx="3758825" cy="4769224"/>
            <a:chOff x="4097247" y="1809858"/>
            <a:chExt cx="3572992" cy="4208420"/>
          </a:xfrm>
          <a:solidFill>
            <a:schemeClr val="accent1"/>
          </a:solidFill>
        </p:grpSpPr>
        <p:sp>
          <p:nvSpPr>
            <p:cNvPr id="6" name="Freeform 5"/>
            <p:cNvSpPr>
              <a:spLocks/>
            </p:cNvSpPr>
            <p:nvPr/>
          </p:nvSpPr>
          <p:spPr bwMode="auto">
            <a:xfrm>
              <a:off x="4097247" y="1809858"/>
              <a:ext cx="2053816" cy="4208420"/>
            </a:xfrm>
            <a:custGeom>
              <a:avLst/>
              <a:gdLst>
                <a:gd name="T0" fmla="*/ 7191 w 8701"/>
                <a:gd name="T1" fmla="*/ 2449 h 17829"/>
                <a:gd name="T2" fmla="*/ 8701 w 8701"/>
                <a:gd name="T3" fmla="*/ 5775 h 17829"/>
                <a:gd name="T4" fmla="*/ 7155 w 8701"/>
                <a:gd name="T5" fmla="*/ 7322 h 17829"/>
                <a:gd name="T6" fmla="*/ 8604 w 8701"/>
                <a:gd name="T7" fmla="*/ 10288 h 17829"/>
                <a:gd name="T8" fmla="*/ 8141 w 8701"/>
                <a:gd name="T9" fmla="*/ 12627 h 17829"/>
                <a:gd name="T10" fmla="*/ 7252 w 8701"/>
                <a:gd name="T11" fmla="*/ 15094 h 17829"/>
                <a:gd name="T12" fmla="*/ 7520 w 8701"/>
                <a:gd name="T13" fmla="*/ 16148 h 17829"/>
                <a:gd name="T14" fmla="*/ 7441 w 8701"/>
                <a:gd name="T15" fmla="*/ 17591 h 17829"/>
                <a:gd name="T16" fmla="*/ 7264 w 8701"/>
                <a:gd name="T17" fmla="*/ 17140 h 17829"/>
                <a:gd name="T18" fmla="*/ 7002 w 8701"/>
                <a:gd name="T19" fmla="*/ 16671 h 17829"/>
                <a:gd name="T20" fmla="*/ 6668 w 8701"/>
                <a:gd name="T21" fmla="*/ 16288 h 17829"/>
                <a:gd name="T22" fmla="*/ 6260 w 8701"/>
                <a:gd name="T23" fmla="*/ 16099 h 17829"/>
                <a:gd name="T24" fmla="*/ 5839 w 8701"/>
                <a:gd name="T25" fmla="*/ 16117 h 17829"/>
                <a:gd name="T26" fmla="*/ 5261 w 8701"/>
                <a:gd name="T27" fmla="*/ 16160 h 17829"/>
                <a:gd name="T28" fmla="*/ 4542 w 8701"/>
                <a:gd name="T29" fmla="*/ 16184 h 17829"/>
                <a:gd name="T30" fmla="*/ 3763 w 8701"/>
                <a:gd name="T31" fmla="*/ 16178 h 17829"/>
                <a:gd name="T32" fmla="*/ 2996 w 8701"/>
                <a:gd name="T33" fmla="*/ 16111 h 17829"/>
                <a:gd name="T34" fmla="*/ 2320 w 8701"/>
                <a:gd name="T35" fmla="*/ 15965 h 17829"/>
                <a:gd name="T36" fmla="*/ 1815 w 8701"/>
                <a:gd name="T37" fmla="*/ 15709 h 17829"/>
                <a:gd name="T38" fmla="*/ 1528 w 8701"/>
                <a:gd name="T39" fmla="*/ 15295 h 17829"/>
                <a:gd name="T40" fmla="*/ 1449 w 8701"/>
                <a:gd name="T41" fmla="*/ 14753 h 17829"/>
                <a:gd name="T42" fmla="*/ 1516 w 8701"/>
                <a:gd name="T43" fmla="*/ 14241 h 17829"/>
                <a:gd name="T44" fmla="*/ 1614 w 8701"/>
                <a:gd name="T45" fmla="*/ 13760 h 17829"/>
                <a:gd name="T46" fmla="*/ 1608 w 8701"/>
                <a:gd name="T47" fmla="*/ 13334 h 17829"/>
                <a:gd name="T48" fmla="*/ 1370 w 8701"/>
                <a:gd name="T49" fmla="*/ 12974 h 17829"/>
                <a:gd name="T50" fmla="*/ 1327 w 8701"/>
                <a:gd name="T51" fmla="*/ 12877 h 17829"/>
                <a:gd name="T52" fmla="*/ 1267 w 8701"/>
                <a:gd name="T53" fmla="*/ 12639 h 17829"/>
                <a:gd name="T54" fmla="*/ 1285 w 8701"/>
                <a:gd name="T55" fmla="*/ 12353 h 17829"/>
                <a:gd name="T56" fmla="*/ 1480 w 8701"/>
                <a:gd name="T57" fmla="*/ 12097 h 17829"/>
                <a:gd name="T58" fmla="*/ 1388 w 8701"/>
                <a:gd name="T59" fmla="*/ 12024 h 17829"/>
                <a:gd name="T60" fmla="*/ 1206 w 8701"/>
                <a:gd name="T61" fmla="*/ 11835 h 17829"/>
                <a:gd name="T62" fmla="*/ 1047 w 8701"/>
                <a:gd name="T63" fmla="*/ 11573 h 17829"/>
                <a:gd name="T64" fmla="*/ 1041 w 8701"/>
                <a:gd name="T65" fmla="*/ 11311 h 17829"/>
                <a:gd name="T66" fmla="*/ 1139 w 8701"/>
                <a:gd name="T67" fmla="*/ 11171 h 17829"/>
                <a:gd name="T68" fmla="*/ 1260 w 8701"/>
                <a:gd name="T69" fmla="*/ 11062 h 17829"/>
                <a:gd name="T70" fmla="*/ 1340 w 8701"/>
                <a:gd name="T71" fmla="*/ 10903 h 17829"/>
                <a:gd name="T72" fmla="*/ 1309 w 8701"/>
                <a:gd name="T73" fmla="*/ 10617 h 17829"/>
                <a:gd name="T74" fmla="*/ 1224 w 8701"/>
                <a:gd name="T75" fmla="*/ 10434 h 17829"/>
                <a:gd name="T76" fmla="*/ 986 w 8701"/>
                <a:gd name="T77" fmla="*/ 10221 h 17829"/>
                <a:gd name="T78" fmla="*/ 542 w 8701"/>
                <a:gd name="T79" fmla="*/ 9923 h 17829"/>
                <a:gd name="T80" fmla="*/ 116 w 8701"/>
                <a:gd name="T81" fmla="*/ 9636 h 17829"/>
                <a:gd name="T82" fmla="*/ 0 w 8701"/>
                <a:gd name="T83" fmla="*/ 9332 h 17829"/>
                <a:gd name="T84" fmla="*/ 97 w 8701"/>
                <a:gd name="T85" fmla="*/ 8985 h 17829"/>
                <a:gd name="T86" fmla="*/ 341 w 8701"/>
                <a:gd name="T87" fmla="*/ 8613 h 17829"/>
                <a:gd name="T88" fmla="*/ 658 w 8701"/>
                <a:gd name="T89" fmla="*/ 8235 h 17829"/>
                <a:gd name="T90" fmla="*/ 986 w 8701"/>
                <a:gd name="T91" fmla="*/ 7876 h 17829"/>
                <a:gd name="T92" fmla="*/ 1346 w 8701"/>
                <a:gd name="T93" fmla="*/ 7474 h 17829"/>
                <a:gd name="T94" fmla="*/ 1729 w 8701"/>
                <a:gd name="T95" fmla="*/ 7054 h 17829"/>
                <a:gd name="T96" fmla="*/ 2064 w 8701"/>
                <a:gd name="T97" fmla="*/ 6603 h 17829"/>
                <a:gd name="T98" fmla="*/ 2332 w 8701"/>
                <a:gd name="T99" fmla="*/ 6055 h 17829"/>
                <a:gd name="T100" fmla="*/ 2503 w 8701"/>
                <a:gd name="T101" fmla="*/ 5342 h 17829"/>
                <a:gd name="T102" fmla="*/ 2564 w 8701"/>
                <a:gd name="T103" fmla="*/ 4483 h 17829"/>
                <a:gd name="T104" fmla="*/ 2710 w 8701"/>
                <a:gd name="T105" fmla="*/ 3625 h 17829"/>
                <a:gd name="T106" fmla="*/ 3038 w 8701"/>
                <a:gd name="T107" fmla="*/ 2699 h 17829"/>
                <a:gd name="T108" fmla="*/ 3574 w 8701"/>
                <a:gd name="T109" fmla="*/ 1755 h 17829"/>
                <a:gd name="T110" fmla="*/ 4335 w 8701"/>
                <a:gd name="T111" fmla="*/ 835 h 17829"/>
                <a:gd name="T112" fmla="*/ 5346 w 8701"/>
                <a:gd name="T113" fmla="*/ 0 h 17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701" h="17829">
                  <a:moveTo>
                    <a:pt x="5346" y="0"/>
                  </a:moveTo>
                  <a:lnTo>
                    <a:pt x="5346" y="2449"/>
                  </a:lnTo>
                  <a:lnTo>
                    <a:pt x="7191" y="2449"/>
                  </a:lnTo>
                  <a:lnTo>
                    <a:pt x="7191" y="4094"/>
                  </a:lnTo>
                  <a:lnTo>
                    <a:pt x="8701" y="4094"/>
                  </a:lnTo>
                  <a:lnTo>
                    <a:pt x="8701" y="5775"/>
                  </a:lnTo>
                  <a:lnTo>
                    <a:pt x="6168" y="5775"/>
                  </a:lnTo>
                  <a:lnTo>
                    <a:pt x="6168" y="7322"/>
                  </a:lnTo>
                  <a:lnTo>
                    <a:pt x="7155" y="7322"/>
                  </a:lnTo>
                  <a:lnTo>
                    <a:pt x="7155" y="8509"/>
                  </a:lnTo>
                  <a:lnTo>
                    <a:pt x="8604" y="8509"/>
                  </a:lnTo>
                  <a:lnTo>
                    <a:pt x="8604" y="10288"/>
                  </a:lnTo>
                  <a:lnTo>
                    <a:pt x="6893" y="10288"/>
                  </a:lnTo>
                  <a:lnTo>
                    <a:pt x="6893" y="12627"/>
                  </a:lnTo>
                  <a:lnTo>
                    <a:pt x="8141" y="12627"/>
                  </a:lnTo>
                  <a:lnTo>
                    <a:pt x="8141" y="13480"/>
                  </a:lnTo>
                  <a:lnTo>
                    <a:pt x="7252" y="13480"/>
                  </a:lnTo>
                  <a:lnTo>
                    <a:pt x="7252" y="15094"/>
                  </a:lnTo>
                  <a:lnTo>
                    <a:pt x="8372" y="15094"/>
                  </a:lnTo>
                  <a:lnTo>
                    <a:pt x="8372" y="16148"/>
                  </a:lnTo>
                  <a:lnTo>
                    <a:pt x="7520" y="16148"/>
                  </a:lnTo>
                  <a:lnTo>
                    <a:pt x="7520" y="17829"/>
                  </a:lnTo>
                  <a:lnTo>
                    <a:pt x="7483" y="17719"/>
                  </a:lnTo>
                  <a:lnTo>
                    <a:pt x="7441" y="17591"/>
                  </a:lnTo>
                  <a:lnTo>
                    <a:pt x="7392" y="17451"/>
                  </a:lnTo>
                  <a:lnTo>
                    <a:pt x="7331" y="17299"/>
                  </a:lnTo>
                  <a:lnTo>
                    <a:pt x="7264" y="17140"/>
                  </a:lnTo>
                  <a:lnTo>
                    <a:pt x="7185" y="16982"/>
                  </a:lnTo>
                  <a:lnTo>
                    <a:pt x="7100" y="16824"/>
                  </a:lnTo>
                  <a:lnTo>
                    <a:pt x="7002" y="16671"/>
                  </a:lnTo>
                  <a:lnTo>
                    <a:pt x="6899" y="16531"/>
                  </a:lnTo>
                  <a:lnTo>
                    <a:pt x="6789" y="16403"/>
                  </a:lnTo>
                  <a:lnTo>
                    <a:pt x="6668" y="16288"/>
                  </a:lnTo>
                  <a:lnTo>
                    <a:pt x="6540" y="16196"/>
                  </a:lnTo>
                  <a:lnTo>
                    <a:pt x="6406" y="16135"/>
                  </a:lnTo>
                  <a:lnTo>
                    <a:pt x="6260" y="16099"/>
                  </a:lnTo>
                  <a:lnTo>
                    <a:pt x="6107" y="16093"/>
                  </a:lnTo>
                  <a:lnTo>
                    <a:pt x="5986" y="16105"/>
                  </a:lnTo>
                  <a:lnTo>
                    <a:pt x="5839" y="16117"/>
                  </a:lnTo>
                  <a:lnTo>
                    <a:pt x="5663" y="16129"/>
                  </a:lnTo>
                  <a:lnTo>
                    <a:pt x="5468" y="16148"/>
                  </a:lnTo>
                  <a:lnTo>
                    <a:pt x="5261" y="16160"/>
                  </a:lnTo>
                  <a:lnTo>
                    <a:pt x="5030" y="16172"/>
                  </a:lnTo>
                  <a:lnTo>
                    <a:pt x="4792" y="16178"/>
                  </a:lnTo>
                  <a:lnTo>
                    <a:pt x="4542" y="16184"/>
                  </a:lnTo>
                  <a:lnTo>
                    <a:pt x="4287" y="16190"/>
                  </a:lnTo>
                  <a:lnTo>
                    <a:pt x="4025" y="16184"/>
                  </a:lnTo>
                  <a:lnTo>
                    <a:pt x="3763" y="16178"/>
                  </a:lnTo>
                  <a:lnTo>
                    <a:pt x="3501" y="16160"/>
                  </a:lnTo>
                  <a:lnTo>
                    <a:pt x="3245" y="16141"/>
                  </a:lnTo>
                  <a:lnTo>
                    <a:pt x="2996" y="16111"/>
                  </a:lnTo>
                  <a:lnTo>
                    <a:pt x="2758" y="16068"/>
                  </a:lnTo>
                  <a:lnTo>
                    <a:pt x="2533" y="16020"/>
                  </a:lnTo>
                  <a:lnTo>
                    <a:pt x="2320" y="15965"/>
                  </a:lnTo>
                  <a:lnTo>
                    <a:pt x="2131" y="15892"/>
                  </a:lnTo>
                  <a:lnTo>
                    <a:pt x="1961" y="15806"/>
                  </a:lnTo>
                  <a:lnTo>
                    <a:pt x="1815" y="15709"/>
                  </a:lnTo>
                  <a:lnTo>
                    <a:pt x="1699" y="15599"/>
                  </a:lnTo>
                  <a:lnTo>
                    <a:pt x="1608" y="15478"/>
                  </a:lnTo>
                  <a:lnTo>
                    <a:pt x="1528" y="15295"/>
                  </a:lnTo>
                  <a:lnTo>
                    <a:pt x="1480" y="15112"/>
                  </a:lnTo>
                  <a:lnTo>
                    <a:pt x="1455" y="14929"/>
                  </a:lnTo>
                  <a:lnTo>
                    <a:pt x="1449" y="14753"/>
                  </a:lnTo>
                  <a:lnTo>
                    <a:pt x="1461" y="14576"/>
                  </a:lnTo>
                  <a:lnTo>
                    <a:pt x="1486" y="14406"/>
                  </a:lnTo>
                  <a:lnTo>
                    <a:pt x="1516" y="14241"/>
                  </a:lnTo>
                  <a:lnTo>
                    <a:pt x="1553" y="14077"/>
                  </a:lnTo>
                  <a:lnTo>
                    <a:pt x="1589" y="13912"/>
                  </a:lnTo>
                  <a:lnTo>
                    <a:pt x="1614" y="13760"/>
                  </a:lnTo>
                  <a:lnTo>
                    <a:pt x="1626" y="13614"/>
                  </a:lnTo>
                  <a:lnTo>
                    <a:pt x="1626" y="13474"/>
                  </a:lnTo>
                  <a:lnTo>
                    <a:pt x="1608" y="13334"/>
                  </a:lnTo>
                  <a:lnTo>
                    <a:pt x="1559" y="13206"/>
                  </a:lnTo>
                  <a:lnTo>
                    <a:pt x="1480" y="13090"/>
                  </a:lnTo>
                  <a:lnTo>
                    <a:pt x="1370" y="12974"/>
                  </a:lnTo>
                  <a:lnTo>
                    <a:pt x="1364" y="12962"/>
                  </a:lnTo>
                  <a:lnTo>
                    <a:pt x="1352" y="12932"/>
                  </a:lnTo>
                  <a:lnTo>
                    <a:pt x="1327" y="12877"/>
                  </a:lnTo>
                  <a:lnTo>
                    <a:pt x="1309" y="12810"/>
                  </a:lnTo>
                  <a:lnTo>
                    <a:pt x="1285" y="12731"/>
                  </a:lnTo>
                  <a:lnTo>
                    <a:pt x="1267" y="12639"/>
                  </a:lnTo>
                  <a:lnTo>
                    <a:pt x="1260" y="12548"/>
                  </a:lnTo>
                  <a:lnTo>
                    <a:pt x="1267" y="12450"/>
                  </a:lnTo>
                  <a:lnTo>
                    <a:pt x="1285" y="12353"/>
                  </a:lnTo>
                  <a:lnTo>
                    <a:pt x="1327" y="12255"/>
                  </a:lnTo>
                  <a:lnTo>
                    <a:pt x="1388" y="12170"/>
                  </a:lnTo>
                  <a:lnTo>
                    <a:pt x="1480" y="12097"/>
                  </a:lnTo>
                  <a:lnTo>
                    <a:pt x="1467" y="12085"/>
                  </a:lnTo>
                  <a:lnTo>
                    <a:pt x="1437" y="12061"/>
                  </a:lnTo>
                  <a:lnTo>
                    <a:pt x="1388" y="12024"/>
                  </a:lnTo>
                  <a:lnTo>
                    <a:pt x="1334" y="11969"/>
                  </a:lnTo>
                  <a:lnTo>
                    <a:pt x="1267" y="11908"/>
                  </a:lnTo>
                  <a:lnTo>
                    <a:pt x="1206" y="11835"/>
                  </a:lnTo>
                  <a:lnTo>
                    <a:pt x="1145" y="11756"/>
                  </a:lnTo>
                  <a:lnTo>
                    <a:pt x="1090" y="11665"/>
                  </a:lnTo>
                  <a:lnTo>
                    <a:pt x="1047" y="11573"/>
                  </a:lnTo>
                  <a:lnTo>
                    <a:pt x="1029" y="11482"/>
                  </a:lnTo>
                  <a:lnTo>
                    <a:pt x="1029" y="11384"/>
                  </a:lnTo>
                  <a:lnTo>
                    <a:pt x="1041" y="11311"/>
                  </a:lnTo>
                  <a:lnTo>
                    <a:pt x="1072" y="11257"/>
                  </a:lnTo>
                  <a:lnTo>
                    <a:pt x="1102" y="11208"/>
                  </a:lnTo>
                  <a:lnTo>
                    <a:pt x="1139" y="11171"/>
                  </a:lnTo>
                  <a:lnTo>
                    <a:pt x="1181" y="11135"/>
                  </a:lnTo>
                  <a:lnTo>
                    <a:pt x="1224" y="11098"/>
                  </a:lnTo>
                  <a:lnTo>
                    <a:pt x="1260" y="11062"/>
                  </a:lnTo>
                  <a:lnTo>
                    <a:pt x="1297" y="11019"/>
                  </a:lnTo>
                  <a:lnTo>
                    <a:pt x="1321" y="10964"/>
                  </a:lnTo>
                  <a:lnTo>
                    <a:pt x="1340" y="10903"/>
                  </a:lnTo>
                  <a:lnTo>
                    <a:pt x="1346" y="10824"/>
                  </a:lnTo>
                  <a:lnTo>
                    <a:pt x="1340" y="10733"/>
                  </a:lnTo>
                  <a:lnTo>
                    <a:pt x="1309" y="10617"/>
                  </a:lnTo>
                  <a:lnTo>
                    <a:pt x="1267" y="10477"/>
                  </a:lnTo>
                  <a:lnTo>
                    <a:pt x="1254" y="10465"/>
                  </a:lnTo>
                  <a:lnTo>
                    <a:pt x="1224" y="10434"/>
                  </a:lnTo>
                  <a:lnTo>
                    <a:pt x="1163" y="10379"/>
                  </a:lnTo>
                  <a:lnTo>
                    <a:pt x="1090" y="10306"/>
                  </a:lnTo>
                  <a:lnTo>
                    <a:pt x="986" y="10221"/>
                  </a:lnTo>
                  <a:lnTo>
                    <a:pt x="865" y="10130"/>
                  </a:lnTo>
                  <a:lnTo>
                    <a:pt x="712" y="10026"/>
                  </a:lnTo>
                  <a:lnTo>
                    <a:pt x="542" y="9923"/>
                  </a:lnTo>
                  <a:lnTo>
                    <a:pt x="347" y="9813"/>
                  </a:lnTo>
                  <a:lnTo>
                    <a:pt x="213" y="9728"/>
                  </a:lnTo>
                  <a:lnTo>
                    <a:pt x="116" y="9636"/>
                  </a:lnTo>
                  <a:lnTo>
                    <a:pt x="49" y="9539"/>
                  </a:lnTo>
                  <a:lnTo>
                    <a:pt x="12" y="9435"/>
                  </a:lnTo>
                  <a:lnTo>
                    <a:pt x="0" y="9332"/>
                  </a:lnTo>
                  <a:lnTo>
                    <a:pt x="12" y="9216"/>
                  </a:lnTo>
                  <a:lnTo>
                    <a:pt x="43" y="9100"/>
                  </a:lnTo>
                  <a:lnTo>
                    <a:pt x="97" y="8985"/>
                  </a:lnTo>
                  <a:lnTo>
                    <a:pt x="164" y="8857"/>
                  </a:lnTo>
                  <a:lnTo>
                    <a:pt x="244" y="8735"/>
                  </a:lnTo>
                  <a:lnTo>
                    <a:pt x="341" y="8613"/>
                  </a:lnTo>
                  <a:lnTo>
                    <a:pt x="438" y="8485"/>
                  </a:lnTo>
                  <a:lnTo>
                    <a:pt x="548" y="8363"/>
                  </a:lnTo>
                  <a:lnTo>
                    <a:pt x="658" y="8235"/>
                  </a:lnTo>
                  <a:lnTo>
                    <a:pt x="773" y="8114"/>
                  </a:lnTo>
                  <a:lnTo>
                    <a:pt x="883" y="7998"/>
                  </a:lnTo>
                  <a:lnTo>
                    <a:pt x="986" y="7876"/>
                  </a:lnTo>
                  <a:lnTo>
                    <a:pt x="1084" y="7766"/>
                  </a:lnTo>
                  <a:lnTo>
                    <a:pt x="1218" y="7614"/>
                  </a:lnTo>
                  <a:lnTo>
                    <a:pt x="1346" y="7474"/>
                  </a:lnTo>
                  <a:lnTo>
                    <a:pt x="1480" y="7334"/>
                  </a:lnTo>
                  <a:lnTo>
                    <a:pt x="1601" y="7194"/>
                  </a:lnTo>
                  <a:lnTo>
                    <a:pt x="1729" y="7054"/>
                  </a:lnTo>
                  <a:lnTo>
                    <a:pt x="1845" y="6914"/>
                  </a:lnTo>
                  <a:lnTo>
                    <a:pt x="1961" y="6761"/>
                  </a:lnTo>
                  <a:lnTo>
                    <a:pt x="2064" y="6603"/>
                  </a:lnTo>
                  <a:lnTo>
                    <a:pt x="2162" y="6439"/>
                  </a:lnTo>
                  <a:lnTo>
                    <a:pt x="2253" y="6256"/>
                  </a:lnTo>
                  <a:lnTo>
                    <a:pt x="2332" y="6055"/>
                  </a:lnTo>
                  <a:lnTo>
                    <a:pt x="2405" y="5842"/>
                  </a:lnTo>
                  <a:lnTo>
                    <a:pt x="2460" y="5604"/>
                  </a:lnTo>
                  <a:lnTo>
                    <a:pt x="2503" y="5342"/>
                  </a:lnTo>
                  <a:lnTo>
                    <a:pt x="2533" y="5056"/>
                  </a:lnTo>
                  <a:lnTo>
                    <a:pt x="2551" y="4745"/>
                  </a:lnTo>
                  <a:lnTo>
                    <a:pt x="2564" y="4483"/>
                  </a:lnTo>
                  <a:lnTo>
                    <a:pt x="2594" y="4209"/>
                  </a:lnTo>
                  <a:lnTo>
                    <a:pt x="2643" y="3923"/>
                  </a:lnTo>
                  <a:lnTo>
                    <a:pt x="2710" y="3625"/>
                  </a:lnTo>
                  <a:lnTo>
                    <a:pt x="2801" y="3320"/>
                  </a:lnTo>
                  <a:lnTo>
                    <a:pt x="2911" y="3015"/>
                  </a:lnTo>
                  <a:lnTo>
                    <a:pt x="3038" y="2699"/>
                  </a:lnTo>
                  <a:lnTo>
                    <a:pt x="3197" y="2382"/>
                  </a:lnTo>
                  <a:lnTo>
                    <a:pt x="3373" y="2065"/>
                  </a:lnTo>
                  <a:lnTo>
                    <a:pt x="3574" y="1755"/>
                  </a:lnTo>
                  <a:lnTo>
                    <a:pt x="3800" y="1444"/>
                  </a:lnTo>
                  <a:lnTo>
                    <a:pt x="4055" y="1133"/>
                  </a:lnTo>
                  <a:lnTo>
                    <a:pt x="4335" y="835"/>
                  </a:lnTo>
                  <a:lnTo>
                    <a:pt x="4640" y="549"/>
                  </a:lnTo>
                  <a:lnTo>
                    <a:pt x="4981" y="268"/>
                  </a:lnTo>
                  <a:lnTo>
                    <a:pt x="5346" y="0"/>
                  </a:lnTo>
                  <a:close/>
                </a:path>
              </a:pathLst>
            </a:custGeom>
            <a:grpFill/>
            <a:ln w="0">
              <a:solidFill>
                <a:srgbClr val="7030A0"/>
              </a:solid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7" name="Rectangle 6"/>
            <p:cNvSpPr>
              <a:spLocks noChangeArrowheads="1"/>
            </p:cNvSpPr>
            <p:nvPr/>
          </p:nvSpPr>
          <p:spPr bwMode="auto">
            <a:xfrm>
              <a:off x="6888463" y="3252106"/>
              <a:ext cx="408119" cy="408119"/>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8" name="Rectangle 7"/>
            <p:cNvSpPr>
              <a:spLocks noChangeArrowheads="1"/>
            </p:cNvSpPr>
            <p:nvPr/>
          </p:nvSpPr>
          <p:spPr bwMode="auto">
            <a:xfrm>
              <a:off x="6358073" y="2767487"/>
              <a:ext cx="370825" cy="369408"/>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9" name="Rectangle 8"/>
            <p:cNvSpPr>
              <a:spLocks noChangeArrowheads="1"/>
            </p:cNvSpPr>
            <p:nvPr/>
          </p:nvSpPr>
          <p:spPr bwMode="auto">
            <a:xfrm>
              <a:off x="5925405" y="2313103"/>
              <a:ext cx="380974" cy="338014"/>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0" name="Rectangle 9"/>
            <p:cNvSpPr>
              <a:spLocks noChangeArrowheads="1"/>
            </p:cNvSpPr>
            <p:nvPr/>
          </p:nvSpPr>
          <p:spPr bwMode="auto">
            <a:xfrm>
              <a:off x="6878313" y="2843729"/>
              <a:ext cx="152485" cy="152248"/>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1" name="Rectangle 10"/>
            <p:cNvSpPr>
              <a:spLocks noChangeArrowheads="1"/>
            </p:cNvSpPr>
            <p:nvPr/>
          </p:nvSpPr>
          <p:spPr bwMode="auto">
            <a:xfrm>
              <a:off x="6497575" y="2365032"/>
              <a:ext cx="173964" cy="173964"/>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2" name="Rectangle 11"/>
            <p:cNvSpPr>
              <a:spLocks noChangeArrowheads="1"/>
            </p:cNvSpPr>
            <p:nvPr/>
          </p:nvSpPr>
          <p:spPr bwMode="auto">
            <a:xfrm>
              <a:off x="7017814" y="2435373"/>
              <a:ext cx="125103" cy="125103"/>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3" name="Rectangle 12"/>
            <p:cNvSpPr>
              <a:spLocks noChangeArrowheads="1"/>
            </p:cNvSpPr>
            <p:nvPr/>
          </p:nvSpPr>
          <p:spPr bwMode="auto">
            <a:xfrm>
              <a:off x="7129935" y="3993969"/>
              <a:ext cx="140918" cy="142334"/>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4" name="Rectangle 13"/>
            <p:cNvSpPr>
              <a:spLocks noChangeArrowheads="1"/>
            </p:cNvSpPr>
            <p:nvPr/>
          </p:nvSpPr>
          <p:spPr bwMode="auto">
            <a:xfrm>
              <a:off x="6346506" y="4407989"/>
              <a:ext cx="326448" cy="326213"/>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5" name="Rectangle 14"/>
            <p:cNvSpPr>
              <a:spLocks noChangeArrowheads="1"/>
            </p:cNvSpPr>
            <p:nvPr/>
          </p:nvSpPr>
          <p:spPr bwMode="auto">
            <a:xfrm>
              <a:off x="6375304" y="3286546"/>
              <a:ext cx="326213" cy="326213"/>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6" name="Rectangle 15"/>
            <p:cNvSpPr>
              <a:spLocks noChangeArrowheads="1"/>
            </p:cNvSpPr>
            <p:nvPr/>
          </p:nvSpPr>
          <p:spPr bwMode="auto">
            <a:xfrm>
              <a:off x="6153895" y="4954193"/>
              <a:ext cx="257287" cy="256108"/>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7" name="Rectangle 16"/>
            <p:cNvSpPr>
              <a:spLocks noChangeArrowheads="1"/>
            </p:cNvSpPr>
            <p:nvPr/>
          </p:nvSpPr>
          <p:spPr bwMode="auto">
            <a:xfrm>
              <a:off x="5929889" y="3402916"/>
              <a:ext cx="316063" cy="316299"/>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8" name="Rectangle 17"/>
            <p:cNvSpPr>
              <a:spLocks noChangeArrowheads="1"/>
            </p:cNvSpPr>
            <p:nvPr/>
          </p:nvSpPr>
          <p:spPr bwMode="auto">
            <a:xfrm>
              <a:off x="5994566" y="5735025"/>
              <a:ext cx="185294" cy="183878"/>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9" name="Rectangle 18"/>
            <p:cNvSpPr>
              <a:spLocks noChangeArrowheads="1"/>
            </p:cNvSpPr>
            <p:nvPr/>
          </p:nvSpPr>
          <p:spPr bwMode="auto">
            <a:xfrm>
              <a:off x="5659619" y="3252084"/>
              <a:ext cx="212675" cy="211259"/>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0" name="Rectangle 19"/>
            <p:cNvSpPr>
              <a:spLocks noChangeArrowheads="1"/>
            </p:cNvSpPr>
            <p:nvPr/>
          </p:nvSpPr>
          <p:spPr bwMode="auto">
            <a:xfrm>
              <a:off x="6898613" y="4487064"/>
              <a:ext cx="195445" cy="195444"/>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1" name="Rectangle 20"/>
            <p:cNvSpPr>
              <a:spLocks noChangeArrowheads="1"/>
            </p:cNvSpPr>
            <p:nvPr/>
          </p:nvSpPr>
          <p:spPr bwMode="auto">
            <a:xfrm>
              <a:off x="5482823" y="1949360"/>
              <a:ext cx="304732" cy="304968"/>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2" name="Rectangle 21"/>
            <p:cNvSpPr>
              <a:spLocks noChangeArrowheads="1"/>
            </p:cNvSpPr>
            <p:nvPr/>
          </p:nvSpPr>
          <p:spPr bwMode="auto">
            <a:xfrm>
              <a:off x="7369992" y="4229645"/>
              <a:ext cx="152248" cy="152485"/>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3" name="Rectangle 22"/>
            <p:cNvSpPr>
              <a:spLocks noChangeArrowheads="1"/>
            </p:cNvSpPr>
            <p:nvPr/>
          </p:nvSpPr>
          <p:spPr bwMode="auto">
            <a:xfrm>
              <a:off x="7354176" y="4581685"/>
              <a:ext cx="142334" cy="140918"/>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4" name="Rectangle 23"/>
            <p:cNvSpPr>
              <a:spLocks noChangeArrowheads="1"/>
            </p:cNvSpPr>
            <p:nvPr/>
          </p:nvSpPr>
          <p:spPr bwMode="auto">
            <a:xfrm>
              <a:off x="7528141" y="3017693"/>
              <a:ext cx="142098" cy="142334"/>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5" name="Rectangle 24"/>
            <p:cNvSpPr>
              <a:spLocks noChangeArrowheads="1"/>
            </p:cNvSpPr>
            <p:nvPr/>
          </p:nvSpPr>
          <p:spPr bwMode="auto">
            <a:xfrm>
              <a:off x="6672955" y="4952778"/>
              <a:ext cx="257287" cy="257524"/>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6" name="Rectangle 25"/>
            <p:cNvSpPr>
              <a:spLocks noChangeArrowheads="1"/>
            </p:cNvSpPr>
            <p:nvPr/>
          </p:nvSpPr>
          <p:spPr bwMode="auto">
            <a:xfrm>
              <a:off x="5964352" y="1821424"/>
              <a:ext cx="356426" cy="356662"/>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7" name="Rectangle 26"/>
            <p:cNvSpPr>
              <a:spLocks noChangeArrowheads="1"/>
            </p:cNvSpPr>
            <p:nvPr/>
          </p:nvSpPr>
          <p:spPr bwMode="auto">
            <a:xfrm>
              <a:off x="5840665" y="4337412"/>
              <a:ext cx="360674" cy="362327"/>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8" name="Rectangle 27"/>
            <p:cNvSpPr>
              <a:spLocks noChangeArrowheads="1"/>
            </p:cNvSpPr>
            <p:nvPr/>
          </p:nvSpPr>
          <p:spPr bwMode="auto">
            <a:xfrm>
              <a:off x="6389615" y="3785306"/>
              <a:ext cx="399622" cy="399858"/>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9" name="Rectangle 28"/>
            <p:cNvSpPr>
              <a:spLocks noChangeArrowheads="1"/>
            </p:cNvSpPr>
            <p:nvPr/>
          </p:nvSpPr>
          <p:spPr bwMode="auto">
            <a:xfrm>
              <a:off x="6198507" y="5339653"/>
              <a:ext cx="247374" cy="245721"/>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30" name="Rectangle 29"/>
            <p:cNvSpPr>
              <a:spLocks noChangeArrowheads="1"/>
            </p:cNvSpPr>
            <p:nvPr/>
          </p:nvSpPr>
          <p:spPr bwMode="auto">
            <a:xfrm>
              <a:off x="6190009" y="3241934"/>
              <a:ext cx="97722" cy="97722"/>
            </a:xfrm>
            <a:prstGeom prst="rect">
              <a:avLst/>
            </a:prstGeom>
            <a:grpFill/>
            <a:ln w="0">
              <a:solidFill>
                <a:srgbClr val="7030A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31" name="Group 30">
            <a:extLst>
              <a:ext uri="{FF2B5EF4-FFF2-40B4-BE49-F238E27FC236}">
                <a16:creationId xmlns="" xmlns:a16="http://schemas.microsoft.com/office/drawing/2014/main" id="{E282E8D7-945B-4A19-87F4-D8BAE68C7C42}"/>
              </a:ext>
            </a:extLst>
          </p:cNvPr>
          <p:cNvGrpSpPr/>
          <p:nvPr/>
        </p:nvGrpSpPr>
        <p:grpSpPr>
          <a:xfrm>
            <a:off x="4277040" y="989622"/>
            <a:ext cx="4866960" cy="1938992"/>
            <a:chOff x="7524657" y="643475"/>
            <a:chExt cx="3539967" cy="3100527"/>
          </a:xfrm>
        </p:grpSpPr>
        <p:sp>
          <p:nvSpPr>
            <p:cNvPr id="32" name="TextBox 31">
              <a:extLst>
                <a:ext uri="{FF2B5EF4-FFF2-40B4-BE49-F238E27FC236}">
                  <a16:creationId xmlns="" xmlns:a16="http://schemas.microsoft.com/office/drawing/2014/main" id="{D29599B8-7C56-4DFB-B128-4CA561CEF9F9}"/>
                </a:ext>
              </a:extLst>
            </p:cNvPr>
            <p:cNvSpPr txBox="1"/>
            <p:nvPr/>
          </p:nvSpPr>
          <p:spPr>
            <a:xfrm>
              <a:off x="7524657" y="1113257"/>
              <a:ext cx="819888" cy="1771731"/>
            </a:xfrm>
            <a:prstGeom prst="rect">
              <a:avLst/>
            </a:prstGeom>
            <a:noFill/>
          </p:spPr>
          <p:txBody>
            <a:bodyPr wrap="none" rtlCol="0">
              <a:spAutoFit/>
            </a:bodyPr>
            <a:lstStyle/>
            <a:p>
              <a:r>
                <a:rPr lang="en-IN" sz="6600" b="1" dirty="0" smtClean="0">
                  <a:solidFill>
                    <a:srgbClr val="FF0000"/>
                  </a:solidFill>
                  <a:latin typeface="Arial" pitchFamily="34" charset="0"/>
                  <a:cs typeface="Arial" pitchFamily="34" charset="0"/>
                </a:rPr>
                <a:t>03</a:t>
              </a:r>
              <a:endParaRPr lang="en-IN" sz="6600" b="1" dirty="0">
                <a:solidFill>
                  <a:srgbClr val="FF0000"/>
                </a:solidFill>
                <a:latin typeface="Arial" pitchFamily="34" charset="0"/>
                <a:cs typeface="Arial" pitchFamily="34" charset="0"/>
              </a:endParaRPr>
            </a:p>
          </p:txBody>
        </p:sp>
        <p:sp>
          <p:nvSpPr>
            <p:cNvPr id="33" name="TextBox 32">
              <a:extLst>
                <a:ext uri="{FF2B5EF4-FFF2-40B4-BE49-F238E27FC236}">
                  <a16:creationId xmlns="" xmlns:a16="http://schemas.microsoft.com/office/drawing/2014/main" id="{674201FF-20AF-4EB2-8CC4-43CF1BDC0D75}"/>
                </a:ext>
              </a:extLst>
            </p:cNvPr>
            <p:cNvSpPr txBox="1"/>
            <p:nvPr/>
          </p:nvSpPr>
          <p:spPr>
            <a:xfrm>
              <a:off x="8194378" y="643475"/>
              <a:ext cx="2870246" cy="3100527"/>
            </a:xfrm>
            <a:prstGeom prst="rect">
              <a:avLst/>
            </a:prstGeom>
            <a:noFill/>
          </p:spPr>
          <p:txBody>
            <a:bodyPr wrap="square" rtlCol="0" anchor="b">
              <a:spAutoFit/>
            </a:bodyPr>
            <a:lstStyle/>
            <a:p>
              <a:pPr lvl="0"/>
              <a:r>
                <a:rPr lang="id-ID" sz="2000" b="1" dirty="0"/>
                <a:t>Apakah terdapat pengaruh pelayanan perpustakaan terhadap minat belajar mahasiswa PAI di perpustakaan IAIN Kendari?</a:t>
              </a:r>
              <a:endParaRPr lang="en-AU" sz="2000" b="1" dirty="0"/>
            </a:p>
          </p:txBody>
        </p:sp>
      </p:grpSp>
      <p:grpSp>
        <p:nvGrpSpPr>
          <p:cNvPr id="34" name="Group 33">
            <a:extLst>
              <a:ext uri="{FF2B5EF4-FFF2-40B4-BE49-F238E27FC236}">
                <a16:creationId xmlns="" xmlns:a16="http://schemas.microsoft.com/office/drawing/2014/main" id="{ACE37BB7-5F16-4C93-A050-A6E02DAB6A8A}"/>
              </a:ext>
            </a:extLst>
          </p:cNvPr>
          <p:cNvGrpSpPr/>
          <p:nvPr/>
        </p:nvGrpSpPr>
        <p:grpSpPr>
          <a:xfrm>
            <a:off x="304800" y="1113494"/>
            <a:ext cx="3493247" cy="2246769"/>
            <a:chOff x="7720048" y="679325"/>
            <a:chExt cx="3493247" cy="2246769"/>
          </a:xfrm>
        </p:grpSpPr>
        <p:sp>
          <p:nvSpPr>
            <p:cNvPr id="35" name="TextBox 34">
              <a:extLst>
                <a:ext uri="{FF2B5EF4-FFF2-40B4-BE49-F238E27FC236}">
                  <a16:creationId xmlns="" xmlns:a16="http://schemas.microsoft.com/office/drawing/2014/main" id="{E039EDD5-1E31-43FA-8DE6-BC1F2D16B758}"/>
                </a:ext>
              </a:extLst>
            </p:cNvPr>
            <p:cNvSpPr txBox="1"/>
            <p:nvPr/>
          </p:nvSpPr>
          <p:spPr>
            <a:xfrm>
              <a:off x="7720048" y="1242231"/>
              <a:ext cx="1127232" cy="1107996"/>
            </a:xfrm>
            <a:prstGeom prst="rect">
              <a:avLst/>
            </a:prstGeom>
            <a:noFill/>
          </p:spPr>
          <p:txBody>
            <a:bodyPr wrap="none" rtlCol="0">
              <a:spAutoFit/>
            </a:bodyPr>
            <a:lstStyle/>
            <a:p>
              <a:r>
                <a:rPr lang="en-IN" sz="6600" b="1" dirty="0">
                  <a:solidFill>
                    <a:srgbClr val="FF0000"/>
                  </a:solidFill>
                  <a:latin typeface="Arial" pitchFamily="34" charset="0"/>
                  <a:cs typeface="Arial" pitchFamily="34" charset="0"/>
                </a:rPr>
                <a:t>01</a:t>
              </a:r>
            </a:p>
          </p:txBody>
        </p:sp>
        <p:sp>
          <p:nvSpPr>
            <p:cNvPr id="36" name="TextBox 35">
              <a:extLst>
                <a:ext uri="{FF2B5EF4-FFF2-40B4-BE49-F238E27FC236}">
                  <a16:creationId xmlns="" xmlns:a16="http://schemas.microsoft.com/office/drawing/2014/main" id="{3A41B7F8-DADF-407F-8E70-D0FF7B4381E3}"/>
                </a:ext>
              </a:extLst>
            </p:cNvPr>
            <p:cNvSpPr txBox="1"/>
            <p:nvPr/>
          </p:nvSpPr>
          <p:spPr>
            <a:xfrm>
              <a:off x="8740128" y="679325"/>
              <a:ext cx="2473167" cy="2246769"/>
            </a:xfrm>
            <a:prstGeom prst="rect">
              <a:avLst/>
            </a:prstGeom>
            <a:noFill/>
          </p:spPr>
          <p:txBody>
            <a:bodyPr wrap="square" rtlCol="0" anchor="b">
              <a:spAutoFit/>
            </a:bodyPr>
            <a:lstStyle/>
            <a:p>
              <a:pPr lvl="0"/>
              <a:r>
                <a:rPr lang="en-AU" sz="2000" b="1" dirty="0" err="1"/>
                <a:t>Bagaimanakah</a:t>
              </a:r>
              <a:r>
                <a:rPr lang="en-AU" sz="2000" b="1" dirty="0"/>
                <a:t> </a:t>
              </a:r>
              <a:r>
                <a:rPr lang="en-AU" sz="2000" b="1" dirty="0" err="1"/>
                <a:t>ketersediaan</a:t>
              </a:r>
              <a:r>
                <a:rPr lang="en-AU" sz="2000" b="1" dirty="0"/>
                <a:t> </a:t>
              </a:r>
              <a:r>
                <a:rPr lang="en-AU" sz="2000" b="1" dirty="0" err="1"/>
                <a:t>sarana</a:t>
              </a:r>
              <a:r>
                <a:rPr lang="en-AU" sz="2000" b="1" dirty="0"/>
                <a:t> TIK</a:t>
              </a:r>
              <a:r>
                <a:rPr lang="id-ID" sz="2000" b="1" dirty="0"/>
                <a:t>, </a:t>
              </a:r>
              <a:r>
                <a:rPr lang="en-AU" sz="2000" b="1" dirty="0" err="1"/>
                <a:t>pelayanan</a:t>
              </a:r>
              <a:r>
                <a:rPr lang="id-ID" sz="2000" b="1" dirty="0"/>
                <a:t> dan minat belajar </a:t>
              </a:r>
              <a:r>
                <a:rPr lang="en-AU" sz="2000" b="1" dirty="0"/>
                <a:t>di </a:t>
              </a:r>
              <a:r>
                <a:rPr lang="en-AU" sz="2000" b="1" dirty="0" err="1"/>
                <a:t>perpustakaan</a:t>
              </a:r>
              <a:r>
                <a:rPr lang="en-AU" sz="2000" b="1" dirty="0"/>
                <a:t> IAIN </a:t>
              </a:r>
              <a:r>
                <a:rPr lang="en-AU" sz="2000" b="1" dirty="0" err="1"/>
                <a:t>Kendari</a:t>
              </a:r>
              <a:r>
                <a:rPr lang="en-AU" sz="2000" b="1" dirty="0"/>
                <a:t>?</a:t>
              </a:r>
            </a:p>
          </p:txBody>
        </p:sp>
      </p:grpSp>
      <p:grpSp>
        <p:nvGrpSpPr>
          <p:cNvPr id="37" name="Group 36">
            <a:extLst>
              <a:ext uri="{FF2B5EF4-FFF2-40B4-BE49-F238E27FC236}">
                <a16:creationId xmlns="" xmlns:a16="http://schemas.microsoft.com/office/drawing/2014/main" id="{1D2D1AA6-AF3B-4EFA-A12C-AD4655B8B7C3}"/>
              </a:ext>
            </a:extLst>
          </p:cNvPr>
          <p:cNvGrpSpPr/>
          <p:nvPr/>
        </p:nvGrpSpPr>
        <p:grpSpPr>
          <a:xfrm>
            <a:off x="152400" y="3962400"/>
            <a:ext cx="3524808" cy="2077492"/>
            <a:chOff x="7720048" y="1242231"/>
            <a:chExt cx="3524808" cy="2077492"/>
          </a:xfrm>
        </p:grpSpPr>
        <p:sp>
          <p:nvSpPr>
            <p:cNvPr id="38" name="TextBox 37">
              <a:extLst>
                <a:ext uri="{FF2B5EF4-FFF2-40B4-BE49-F238E27FC236}">
                  <a16:creationId xmlns="" xmlns:a16="http://schemas.microsoft.com/office/drawing/2014/main" id="{A48AB1AA-C47C-4410-97A3-2664934B938C}"/>
                </a:ext>
              </a:extLst>
            </p:cNvPr>
            <p:cNvSpPr txBox="1"/>
            <p:nvPr/>
          </p:nvSpPr>
          <p:spPr>
            <a:xfrm>
              <a:off x="7720048" y="1242231"/>
              <a:ext cx="1127232" cy="1107996"/>
            </a:xfrm>
            <a:prstGeom prst="rect">
              <a:avLst/>
            </a:prstGeom>
            <a:noFill/>
          </p:spPr>
          <p:txBody>
            <a:bodyPr wrap="none" rtlCol="0">
              <a:spAutoFit/>
            </a:bodyPr>
            <a:lstStyle/>
            <a:p>
              <a:r>
                <a:rPr lang="en-IN" sz="6600" b="1" dirty="0" smtClean="0">
                  <a:solidFill>
                    <a:srgbClr val="FF0000"/>
                  </a:solidFill>
                  <a:latin typeface="Arial" pitchFamily="34" charset="0"/>
                  <a:cs typeface="Arial" pitchFamily="34" charset="0"/>
                </a:rPr>
                <a:t>02</a:t>
              </a:r>
              <a:endParaRPr lang="en-IN" sz="6600" b="1" dirty="0">
                <a:solidFill>
                  <a:srgbClr val="FF0000"/>
                </a:solidFill>
                <a:latin typeface="Arial" pitchFamily="34" charset="0"/>
                <a:cs typeface="Arial" pitchFamily="34" charset="0"/>
              </a:endParaRPr>
            </a:p>
          </p:txBody>
        </p:sp>
        <p:sp>
          <p:nvSpPr>
            <p:cNvPr id="39" name="TextBox 38">
              <a:extLst>
                <a:ext uri="{FF2B5EF4-FFF2-40B4-BE49-F238E27FC236}">
                  <a16:creationId xmlns="" xmlns:a16="http://schemas.microsoft.com/office/drawing/2014/main" id="{393C7CC5-A59B-46C6-8678-90479924EAAA}"/>
                </a:ext>
              </a:extLst>
            </p:cNvPr>
            <p:cNvSpPr txBox="1"/>
            <p:nvPr/>
          </p:nvSpPr>
          <p:spPr>
            <a:xfrm>
              <a:off x="8771689" y="2919613"/>
              <a:ext cx="2473167" cy="400110"/>
            </a:xfrm>
            <a:prstGeom prst="rect">
              <a:avLst/>
            </a:prstGeom>
            <a:noFill/>
          </p:spPr>
          <p:txBody>
            <a:bodyPr wrap="square" rtlCol="0" anchor="b">
              <a:spAutoFit/>
            </a:bodyPr>
            <a:lstStyle/>
            <a:p>
              <a:endParaRPr lang="en-IN" sz="2000" b="1" dirty="0">
                <a:solidFill>
                  <a:schemeClr val="tx1">
                    <a:lumMod val="75000"/>
                    <a:lumOff val="25000"/>
                  </a:schemeClr>
                </a:solidFill>
                <a:latin typeface="Arial" pitchFamily="34" charset="0"/>
                <a:cs typeface="Arial" pitchFamily="34" charset="0"/>
              </a:endParaRPr>
            </a:p>
          </p:txBody>
        </p:sp>
      </p:grpSp>
      <p:sp>
        <p:nvSpPr>
          <p:cNvPr id="40" name="Rectangle 39"/>
          <p:cNvSpPr/>
          <p:nvPr/>
        </p:nvSpPr>
        <p:spPr>
          <a:xfrm>
            <a:off x="1219200" y="3465255"/>
            <a:ext cx="2588448" cy="2554545"/>
          </a:xfrm>
          <a:prstGeom prst="rect">
            <a:avLst/>
          </a:prstGeom>
        </p:spPr>
        <p:txBody>
          <a:bodyPr wrap="square">
            <a:spAutoFit/>
          </a:bodyPr>
          <a:lstStyle/>
          <a:p>
            <a:pPr lvl="0"/>
            <a:r>
              <a:rPr lang="en-AU" sz="2000" b="1" dirty="0" err="1"/>
              <a:t>Apakah</a:t>
            </a:r>
            <a:r>
              <a:rPr lang="en-AU" sz="2000" b="1" dirty="0"/>
              <a:t> </a:t>
            </a:r>
            <a:r>
              <a:rPr lang="id-ID" sz="2000" b="1" dirty="0"/>
              <a:t>terdapat pengaruh ketersediaan TIK terhadap minat belajar mahasiswa PAI di Perpustakaan IAIN Kendari</a:t>
            </a:r>
            <a:r>
              <a:rPr lang="en-AU" sz="2000" b="1" dirty="0"/>
              <a:t>?</a:t>
            </a:r>
          </a:p>
        </p:txBody>
      </p:sp>
      <p:grpSp>
        <p:nvGrpSpPr>
          <p:cNvPr id="42" name="Group 41">
            <a:extLst>
              <a:ext uri="{FF2B5EF4-FFF2-40B4-BE49-F238E27FC236}">
                <a16:creationId xmlns="" xmlns:a16="http://schemas.microsoft.com/office/drawing/2014/main" id="{E282E8D7-945B-4A19-87F4-D8BAE68C7C42}"/>
              </a:ext>
            </a:extLst>
          </p:cNvPr>
          <p:cNvGrpSpPr/>
          <p:nvPr/>
        </p:nvGrpSpPr>
        <p:grpSpPr>
          <a:xfrm>
            <a:off x="3899718" y="4001631"/>
            <a:ext cx="5244282" cy="2246769"/>
            <a:chOff x="7524657" y="54199"/>
            <a:chExt cx="3539967" cy="3689803"/>
          </a:xfrm>
        </p:grpSpPr>
        <p:sp>
          <p:nvSpPr>
            <p:cNvPr id="43" name="TextBox 42">
              <a:extLst>
                <a:ext uri="{FF2B5EF4-FFF2-40B4-BE49-F238E27FC236}">
                  <a16:creationId xmlns="" xmlns:a16="http://schemas.microsoft.com/office/drawing/2014/main" id="{D29599B8-7C56-4DFB-B128-4CA561CEF9F9}"/>
                </a:ext>
              </a:extLst>
            </p:cNvPr>
            <p:cNvSpPr txBox="1"/>
            <p:nvPr/>
          </p:nvSpPr>
          <p:spPr>
            <a:xfrm>
              <a:off x="7524657" y="1113257"/>
              <a:ext cx="760898" cy="1819629"/>
            </a:xfrm>
            <a:prstGeom prst="rect">
              <a:avLst/>
            </a:prstGeom>
            <a:noFill/>
          </p:spPr>
          <p:txBody>
            <a:bodyPr wrap="none" rtlCol="0">
              <a:spAutoFit/>
            </a:bodyPr>
            <a:lstStyle/>
            <a:p>
              <a:r>
                <a:rPr lang="en-IN" sz="6600" b="1" dirty="0" smtClean="0">
                  <a:solidFill>
                    <a:srgbClr val="FF0000"/>
                  </a:solidFill>
                  <a:latin typeface="Arial" pitchFamily="34" charset="0"/>
                  <a:cs typeface="Arial" pitchFamily="34" charset="0"/>
                </a:rPr>
                <a:t>0</a:t>
              </a:r>
              <a:r>
                <a:rPr lang="id-ID" sz="6600" b="1" dirty="0" smtClean="0">
                  <a:solidFill>
                    <a:srgbClr val="FF0000"/>
                  </a:solidFill>
                  <a:latin typeface="Arial" pitchFamily="34" charset="0"/>
                  <a:cs typeface="Arial" pitchFamily="34" charset="0"/>
                </a:rPr>
                <a:t>4</a:t>
              </a:r>
              <a:endParaRPr lang="en-IN" sz="6600" b="1" dirty="0">
                <a:solidFill>
                  <a:srgbClr val="FF0000"/>
                </a:solidFill>
                <a:latin typeface="Arial" pitchFamily="34" charset="0"/>
                <a:cs typeface="Arial" pitchFamily="34" charset="0"/>
              </a:endParaRPr>
            </a:p>
          </p:txBody>
        </p:sp>
        <p:sp>
          <p:nvSpPr>
            <p:cNvPr id="44" name="TextBox 43">
              <a:extLst>
                <a:ext uri="{FF2B5EF4-FFF2-40B4-BE49-F238E27FC236}">
                  <a16:creationId xmlns="" xmlns:a16="http://schemas.microsoft.com/office/drawing/2014/main" id="{674201FF-20AF-4EB2-8CC4-43CF1BDC0D75}"/>
                </a:ext>
              </a:extLst>
            </p:cNvPr>
            <p:cNvSpPr txBox="1"/>
            <p:nvPr/>
          </p:nvSpPr>
          <p:spPr>
            <a:xfrm>
              <a:off x="8400890" y="54199"/>
              <a:ext cx="2663734" cy="3689803"/>
            </a:xfrm>
            <a:prstGeom prst="rect">
              <a:avLst/>
            </a:prstGeom>
            <a:noFill/>
          </p:spPr>
          <p:txBody>
            <a:bodyPr wrap="square" rtlCol="0" anchor="b">
              <a:spAutoFit/>
            </a:bodyPr>
            <a:lstStyle/>
            <a:p>
              <a:r>
                <a:rPr lang="id-ID" sz="2000" b="1" dirty="0"/>
                <a:t>Apakah terdapat pengaruh ketersediaan sarana TIK dan pelayanan Perpustakaan terhadap minat belajar mahasiswa PAI di Perpustakaan IAIN </a:t>
              </a:r>
              <a:r>
                <a:rPr lang="id-ID" sz="2000" b="1" dirty="0" smtClean="0"/>
                <a:t>kendari?</a:t>
              </a:r>
              <a:endParaRPr lang="en-AU" sz="2000" b="1" dirty="0"/>
            </a:p>
          </p:txBody>
        </p:sp>
      </p:grpSp>
    </p:spTree>
    <p:extLst>
      <p:ext uri="{BB962C8B-B14F-4D97-AF65-F5344CB8AC3E}">
        <p14:creationId xmlns:p14="http://schemas.microsoft.com/office/powerpoint/2010/main" val="1250623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05478" y="533400"/>
            <a:ext cx="3588454" cy="440476"/>
          </a:xfrm>
          <a:prstGeom prst="rect">
            <a:avLst/>
          </a:prstGeom>
        </p:spPr>
        <p:txBody>
          <a:bodyPr>
            <a:normAutofit fontScale="97500" lnSpcReduction="10000"/>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sz="2400" b="1" dirty="0" smtClean="0">
                <a:solidFill>
                  <a:schemeClr val="accent2">
                    <a:lumMod val="75000"/>
                  </a:schemeClr>
                </a:solidFill>
              </a:rPr>
              <a:t>Tujuan Penelitian</a:t>
            </a:r>
            <a:endParaRPr lang="en-IN" sz="2400" b="1" dirty="0">
              <a:solidFill>
                <a:schemeClr val="accent2">
                  <a:lumMod val="75000"/>
                </a:schemeClr>
              </a:solidFill>
            </a:endParaRPr>
          </a:p>
        </p:txBody>
      </p:sp>
      <p:grpSp>
        <p:nvGrpSpPr>
          <p:cNvPr id="5" name="Group 4"/>
          <p:cNvGrpSpPr/>
          <p:nvPr/>
        </p:nvGrpSpPr>
        <p:grpSpPr>
          <a:xfrm>
            <a:off x="2819400" y="1479176"/>
            <a:ext cx="3758825" cy="4769224"/>
            <a:chOff x="4097247" y="1809858"/>
            <a:chExt cx="3572992" cy="4208420"/>
          </a:xfrm>
          <a:solidFill>
            <a:srgbClr val="AFDC7E"/>
          </a:solidFill>
        </p:grpSpPr>
        <p:sp>
          <p:nvSpPr>
            <p:cNvPr id="6" name="Freeform 5"/>
            <p:cNvSpPr>
              <a:spLocks/>
            </p:cNvSpPr>
            <p:nvPr/>
          </p:nvSpPr>
          <p:spPr bwMode="auto">
            <a:xfrm>
              <a:off x="4097247" y="1809858"/>
              <a:ext cx="2053816" cy="4208420"/>
            </a:xfrm>
            <a:custGeom>
              <a:avLst/>
              <a:gdLst>
                <a:gd name="T0" fmla="*/ 7191 w 8701"/>
                <a:gd name="T1" fmla="*/ 2449 h 17829"/>
                <a:gd name="T2" fmla="*/ 8701 w 8701"/>
                <a:gd name="T3" fmla="*/ 5775 h 17829"/>
                <a:gd name="T4" fmla="*/ 7155 w 8701"/>
                <a:gd name="T5" fmla="*/ 7322 h 17829"/>
                <a:gd name="T6" fmla="*/ 8604 w 8701"/>
                <a:gd name="T7" fmla="*/ 10288 h 17829"/>
                <a:gd name="T8" fmla="*/ 8141 w 8701"/>
                <a:gd name="T9" fmla="*/ 12627 h 17829"/>
                <a:gd name="T10" fmla="*/ 7252 w 8701"/>
                <a:gd name="T11" fmla="*/ 15094 h 17829"/>
                <a:gd name="T12" fmla="*/ 7520 w 8701"/>
                <a:gd name="T13" fmla="*/ 16148 h 17829"/>
                <a:gd name="T14" fmla="*/ 7441 w 8701"/>
                <a:gd name="T15" fmla="*/ 17591 h 17829"/>
                <a:gd name="T16" fmla="*/ 7264 w 8701"/>
                <a:gd name="T17" fmla="*/ 17140 h 17829"/>
                <a:gd name="T18" fmla="*/ 7002 w 8701"/>
                <a:gd name="T19" fmla="*/ 16671 h 17829"/>
                <a:gd name="T20" fmla="*/ 6668 w 8701"/>
                <a:gd name="T21" fmla="*/ 16288 h 17829"/>
                <a:gd name="T22" fmla="*/ 6260 w 8701"/>
                <a:gd name="T23" fmla="*/ 16099 h 17829"/>
                <a:gd name="T24" fmla="*/ 5839 w 8701"/>
                <a:gd name="T25" fmla="*/ 16117 h 17829"/>
                <a:gd name="T26" fmla="*/ 5261 w 8701"/>
                <a:gd name="T27" fmla="*/ 16160 h 17829"/>
                <a:gd name="T28" fmla="*/ 4542 w 8701"/>
                <a:gd name="T29" fmla="*/ 16184 h 17829"/>
                <a:gd name="T30" fmla="*/ 3763 w 8701"/>
                <a:gd name="T31" fmla="*/ 16178 h 17829"/>
                <a:gd name="T32" fmla="*/ 2996 w 8701"/>
                <a:gd name="T33" fmla="*/ 16111 h 17829"/>
                <a:gd name="T34" fmla="*/ 2320 w 8701"/>
                <a:gd name="T35" fmla="*/ 15965 h 17829"/>
                <a:gd name="T36" fmla="*/ 1815 w 8701"/>
                <a:gd name="T37" fmla="*/ 15709 h 17829"/>
                <a:gd name="T38" fmla="*/ 1528 w 8701"/>
                <a:gd name="T39" fmla="*/ 15295 h 17829"/>
                <a:gd name="T40" fmla="*/ 1449 w 8701"/>
                <a:gd name="T41" fmla="*/ 14753 h 17829"/>
                <a:gd name="T42" fmla="*/ 1516 w 8701"/>
                <a:gd name="T43" fmla="*/ 14241 h 17829"/>
                <a:gd name="T44" fmla="*/ 1614 w 8701"/>
                <a:gd name="T45" fmla="*/ 13760 h 17829"/>
                <a:gd name="T46" fmla="*/ 1608 w 8701"/>
                <a:gd name="T47" fmla="*/ 13334 h 17829"/>
                <a:gd name="T48" fmla="*/ 1370 w 8701"/>
                <a:gd name="T49" fmla="*/ 12974 h 17829"/>
                <a:gd name="T50" fmla="*/ 1327 w 8701"/>
                <a:gd name="T51" fmla="*/ 12877 h 17829"/>
                <a:gd name="T52" fmla="*/ 1267 w 8701"/>
                <a:gd name="T53" fmla="*/ 12639 h 17829"/>
                <a:gd name="T54" fmla="*/ 1285 w 8701"/>
                <a:gd name="T55" fmla="*/ 12353 h 17829"/>
                <a:gd name="T56" fmla="*/ 1480 w 8701"/>
                <a:gd name="T57" fmla="*/ 12097 h 17829"/>
                <a:gd name="T58" fmla="*/ 1388 w 8701"/>
                <a:gd name="T59" fmla="*/ 12024 h 17829"/>
                <a:gd name="T60" fmla="*/ 1206 w 8701"/>
                <a:gd name="T61" fmla="*/ 11835 h 17829"/>
                <a:gd name="T62" fmla="*/ 1047 w 8701"/>
                <a:gd name="T63" fmla="*/ 11573 h 17829"/>
                <a:gd name="T64" fmla="*/ 1041 w 8701"/>
                <a:gd name="T65" fmla="*/ 11311 h 17829"/>
                <a:gd name="T66" fmla="*/ 1139 w 8701"/>
                <a:gd name="T67" fmla="*/ 11171 h 17829"/>
                <a:gd name="T68" fmla="*/ 1260 w 8701"/>
                <a:gd name="T69" fmla="*/ 11062 h 17829"/>
                <a:gd name="T70" fmla="*/ 1340 w 8701"/>
                <a:gd name="T71" fmla="*/ 10903 h 17829"/>
                <a:gd name="T72" fmla="*/ 1309 w 8701"/>
                <a:gd name="T73" fmla="*/ 10617 h 17829"/>
                <a:gd name="T74" fmla="*/ 1224 w 8701"/>
                <a:gd name="T75" fmla="*/ 10434 h 17829"/>
                <a:gd name="T76" fmla="*/ 986 w 8701"/>
                <a:gd name="T77" fmla="*/ 10221 h 17829"/>
                <a:gd name="T78" fmla="*/ 542 w 8701"/>
                <a:gd name="T79" fmla="*/ 9923 h 17829"/>
                <a:gd name="T80" fmla="*/ 116 w 8701"/>
                <a:gd name="T81" fmla="*/ 9636 h 17829"/>
                <a:gd name="T82" fmla="*/ 0 w 8701"/>
                <a:gd name="T83" fmla="*/ 9332 h 17829"/>
                <a:gd name="T84" fmla="*/ 97 w 8701"/>
                <a:gd name="T85" fmla="*/ 8985 h 17829"/>
                <a:gd name="T86" fmla="*/ 341 w 8701"/>
                <a:gd name="T87" fmla="*/ 8613 h 17829"/>
                <a:gd name="T88" fmla="*/ 658 w 8701"/>
                <a:gd name="T89" fmla="*/ 8235 h 17829"/>
                <a:gd name="T90" fmla="*/ 986 w 8701"/>
                <a:gd name="T91" fmla="*/ 7876 h 17829"/>
                <a:gd name="T92" fmla="*/ 1346 w 8701"/>
                <a:gd name="T93" fmla="*/ 7474 h 17829"/>
                <a:gd name="T94" fmla="*/ 1729 w 8701"/>
                <a:gd name="T95" fmla="*/ 7054 h 17829"/>
                <a:gd name="T96" fmla="*/ 2064 w 8701"/>
                <a:gd name="T97" fmla="*/ 6603 h 17829"/>
                <a:gd name="T98" fmla="*/ 2332 w 8701"/>
                <a:gd name="T99" fmla="*/ 6055 h 17829"/>
                <a:gd name="T100" fmla="*/ 2503 w 8701"/>
                <a:gd name="T101" fmla="*/ 5342 h 17829"/>
                <a:gd name="T102" fmla="*/ 2564 w 8701"/>
                <a:gd name="T103" fmla="*/ 4483 h 17829"/>
                <a:gd name="T104" fmla="*/ 2710 w 8701"/>
                <a:gd name="T105" fmla="*/ 3625 h 17829"/>
                <a:gd name="T106" fmla="*/ 3038 w 8701"/>
                <a:gd name="T107" fmla="*/ 2699 h 17829"/>
                <a:gd name="T108" fmla="*/ 3574 w 8701"/>
                <a:gd name="T109" fmla="*/ 1755 h 17829"/>
                <a:gd name="T110" fmla="*/ 4335 w 8701"/>
                <a:gd name="T111" fmla="*/ 835 h 17829"/>
                <a:gd name="T112" fmla="*/ 5346 w 8701"/>
                <a:gd name="T113" fmla="*/ 0 h 17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701" h="17829">
                  <a:moveTo>
                    <a:pt x="5346" y="0"/>
                  </a:moveTo>
                  <a:lnTo>
                    <a:pt x="5346" y="2449"/>
                  </a:lnTo>
                  <a:lnTo>
                    <a:pt x="7191" y="2449"/>
                  </a:lnTo>
                  <a:lnTo>
                    <a:pt x="7191" y="4094"/>
                  </a:lnTo>
                  <a:lnTo>
                    <a:pt x="8701" y="4094"/>
                  </a:lnTo>
                  <a:lnTo>
                    <a:pt x="8701" y="5775"/>
                  </a:lnTo>
                  <a:lnTo>
                    <a:pt x="6168" y="5775"/>
                  </a:lnTo>
                  <a:lnTo>
                    <a:pt x="6168" y="7322"/>
                  </a:lnTo>
                  <a:lnTo>
                    <a:pt x="7155" y="7322"/>
                  </a:lnTo>
                  <a:lnTo>
                    <a:pt x="7155" y="8509"/>
                  </a:lnTo>
                  <a:lnTo>
                    <a:pt x="8604" y="8509"/>
                  </a:lnTo>
                  <a:lnTo>
                    <a:pt x="8604" y="10288"/>
                  </a:lnTo>
                  <a:lnTo>
                    <a:pt x="6893" y="10288"/>
                  </a:lnTo>
                  <a:lnTo>
                    <a:pt x="6893" y="12627"/>
                  </a:lnTo>
                  <a:lnTo>
                    <a:pt x="8141" y="12627"/>
                  </a:lnTo>
                  <a:lnTo>
                    <a:pt x="8141" y="13480"/>
                  </a:lnTo>
                  <a:lnTo>
                    <a:pt x="7252" y="13480"/>
                  </a:lnTo>
                  <a:lnTo>
                    <a:pt x="7252" y="15094"/>
                  </a:lnTo>
                  <a:lnTo>
                    <a:pt x="8372" y="15094"/>
                  </a:lnTo>
                  <a:lnTo>
                    <a:pt x="8372" y="16148"/>
                  </a:lnTo>
                  <a:lnTo>
                    <a:pt x="7520" y="16148"/>
                  </a:lnTo>
                  <a:lnTo>
                    <a:pt x="7520" y="17829"/>
                  </a:lnTo>
                  <a:lnTo>
                    <a:pt x="7483" y="17719"/>
                  </a:lnTo>
                  <a:lnTo>
                    <a:pt x="7441" y="17591"/>
                  </a:lnTo>
                  <a:lnTo>
                    <a:pt x="7392" y="17451"/>
                  </a:lnTo>
                  <a:lnTo>
                    <a:pt x="7331" y="17299"/>
                  </a:lnTo>
                  <a:lnTo>
                    <a:pt x="7264" y="17140"/>
                  </a:lnTo>
                  <a:lnTo>
                    <a:pt x="7185" y="16982"/>
                  </a:lnTo>
                  <a:lnTo>
                    <a:pt x="7100" y="16824"/>
                  </a:lnTo>
                  <a:lnTo>
                    <a:pt x="7002" y="16671"/>
                  </a:lnTo>
                  <a:lnTo>
                    <a:pt x="6899" y="16531"/>
                  </a:lnTo>
                  <a:lnTo>
                    <a:pt x="6789" y="16403"/>
                  </a:lnTo>
                  <a:lnTo>
                    <a:pt x="6668" y="16288"/>
                  </a:lnTo>
                  <a:lnTo>
                    <a:pt x="6540" y="16196"/>
                  </a:lnTo>
                  <a:lnTo>
                    <a:pt x="6406" y="16135"/>
                  </a:lnTo>
                  <a:lnTo>
                    <a:pt x="6260" y="16099"/>
                  </a:lnTo>
                  <a:lnTo>
                    <a:pt x="6107" y="16093"/>
                  </a:lnTo>
                  <a:lnTo>
                    <a:pt x="5986" y="16105"/>
                  </a:lnTo>
                  <a:lnTo>
                    <a:pt x="5839" y="16117"/>
                  </a:lnTo>
                  <a:lnTo>
                    <a:pt x="5663" y="16129"/>
                  </a:lnTo>
                  <a:lnTo>
                    <a:pt x="5468" y="16148"/>
                  </a:lnTo>
                  <a:lnTo>
                    <a:pt x="5261" y="16160"/>
                  </a:lnTo>
                  <a:lnTo>
                    <a:pt x="5030" y="16172"/>
                  </a:lnTo>
                  <a:lnTo>
                    <a:pt x="4792" y="16178"/>
                  </a:lnTo>
                  <a:lnTo>
                    <a:pt x="4542" y="16184"/>
                  </a:lnTo>
                  <a:lnTo>
                    <a:pt x="4287" y="16190"/>
                  </a:lnTo>
                  <a:lnTo>
                    <a:pt x="4025" y="16184"/>
                  </a:lnTo>
                  <a:lnTo>
                    <a:pt x="3763" y="16178"/>
                  </a:lnTo>
                  <a:lnTo>
                    <a:pt x="3501" y="16160"/>
                  </a:lnTo>
                  <a:lnTo>
                    <a:pt x="3245" y="16141"/>
                  </a:lnTo>
                  <a:lnTo>
                    <a:pt x="2996" y="16111"/>
                  </a:lnTo>
                  <a:lnTo>
                    <a:pt x="2758" y="16068"/>
                  </a:lnTo>
                  <a:lnTo>
                    <a:pt x="2533" y="16020"/>
                  </a:lnTo>
                  <a:lnTo>
                    <a:pt x="2320" y="15965"/>
                  </a:lnTo>
                  <a:lnTo>
                    <a:pt x="2131" y="15892"/>
                  </a:lnTo>
                  <a:lnTo>
                    <a:pt x="1961" y="15806"/>
                  </a:lnTo>
                  <a:lnTo>
                    <a:pt x="1815" y="15709"/>
                  </a:lnTo>
                  <a:lnTo>
                    <a:pt x="1699" y="15599"/>
                  </a:lnTo>
                  <a:lnTo>
                    <a:pt x="1608" y="15478"/>
                  </a:lnTo>
                  <a:lnTo>
                    <a:pt x="1528" y="15295"/>
                  </a:lnTo>
                  <a:lnTo>
                    <a:pt x="1480" y="15112"/>
                  </a:lnTo>
                  <a:lnTo>
                    <a:pt x="1455" y="14929"/>
                  </a:lnTo>
                  <a:lnTo>
                    <a:pt x="1449" y="14753"/>
                  </a:lnTo>
                  <a:lnTo>
                    <a:pt x="1461" y="14576"/>
                  </a:lnTo>
                  <a:lnTo>
                    <a:pt x="1486" y="14406"/>
                  </a:lnTo>
                  <a:lnTo>
                    <a:pt x="1516" y="14241"/>
                  </a:lnTo>
                  <a:lnTo>
                    <a:pt x="1553" y="14077"/>
                  </a:lnTo>
                  <a:lnTo>
                    <a:pt x="1589" y="13912"/>
                  </a:lnTo>
                  <a:lnTo>
                    <a:pt x="1614" y="13760"/>
                  </a:lnTo>
                  <a:lnTo>
                    <a:pt x="1626" y="13614"/>
                  </a:lnTo>
                  <a:lnTo>
                    <a:pt x="1626" y="13474"/>
                  </a:lnTo>
                  <a:lnTo>
                    <a:pt x="1608" y="13334"/>
                  </a:lnTo>
                  <a:lnTo>
                    <a:pt x="1559" y="13206"/>
                  </a:lnTo>
                  <a:lnTo>
                    <a:pt x="1480" y="13090"/>
                  </a:lnTo>
                  <a:lnTo>
                    <a:pt x="1370" y="12974"/>
                  </a:lnTo>
                  <a:lnTo>
                    <a:pt x="1364" y="12962"/>
                  </a:lnTo>
                  <a:lnTo>
                    <a:pt x="1352" y="12932"/>
                  </a:lnTo>
                  <a:lnTo>
                    <a:pt x="1327" y="12877"/>
                  </a:lnTo>
                  <a:lnTo>
                    <a:pt x="1309" y="12810"/>
                  </a:lnTo>
                  <a:lnTo>
                    <a:pt x="1285" y="12731"/>
                  </a:lnTo>
                  <a:lnTo>
                    <a:pt x="1267" y="12639"/>
                  </a:lnTo>
                  <a:lnTo>
                    <a:pt x="1260" y="12548"/>
                  </a:lnTo>
                  <a:lnTo>
                    <a:pt x="1267" y="12450"/>
                  </a:lnTo>
                  <a:lnTo>
                    <a:pt x="1285" y="12353"/>
                  </a:lnTo>
                  <a:lnTo>
                    <a:pt x="1327" y="12255"/>
                  </a:lnTo>
                  <a:lnTo>
                    <a:pt x="1388" y="12170"/>
                  </a:lnTo>
                  <a:lnTo>
                    <a:pt x="1480" y="12097"/>
                  </a:lnTo>
                  <a:lnTo>
                    <a:pt x="1467" y="12085"/>
                  </a:lnTo>
                  <a:lnTo>
                    <a:pt x="1437" y="12061"/>
                  </a:lnTo>
                  <a:lnTo>
                    <a:pt x="1388" y="12024"/>
                  </a:lnTo>
                  <a:lnTo>
                    <a:pt x="1334" y="11969"/>
                  </a:lnTo>
                  <a:lnTo>
                    <a:pt x="1267" y="11908"/>
                  </a:lnTo>
                  <a:lnTo>
                    <a:pt x="1206" y="11835"/>
                  </a:lnTo>
                  <a:lnTo>
                    <a:pt x="1145" y="11756"/>
                  </a:lnTo>
                  <a:lnTo>
                    <a:pt x="1090" y="11665"/>
                  </a:lnTo>
                  <a:lnTo>
                    <a:pt x="1047" y="11573"/>
                  </a:lnTo>
                  <a:lnTo>
                    <a:pt x="1029" y="11482"/>
                  </a:lnTo>
                  <a:lnTo>
                    <a:pt x="1029" y="11384"/>
                  </a:lnTo>
                  <a:lnTo>
                    <a:pt x="1041" y="11311"/>
                  </a:lnTo>
                  <a:lnTo>
                    <a:pt x="1072" y="11257"/>
                  </a:lnTo>
                  <a:lnTo>
                    <a:pt x="1102" y="11208"/>
                  </a:lnTo>
                  <a:lnTo>
                    <a:pt x="1139" y="11171"/>
                  </a:lnTo>
                  <a:lnTo>
                    <a:pt x="1181" y="11135"/>
                  </a:lnTo>
                  <a:lnTo>
                    <a:pt x="1224" y="11098"/>
                  </a:lnTo>
                  <a:lnTo>
                    <a:pt x="1260" y="11062"/>
                  </a:lnTo>
                  <a:lnTo>
                    <a:pt x="1297" y="11019"/>
                  </a:lnTo>
                  <a:lnTo>
                    <a:pt x="1321" y="10964"/>
                  </a:lnTo>
                  <a:lnTo>
                    <a:pt x="1340" y="10903"/>
                  </a:lnTo>
                  <a:lnTo>
                    <a:pt x="1346" y="10824"/>
                  </a:lnTo>
                  <a:lnTo>
                    <a:pt x="1340" y="10733"/>
                  </a:lnTo>
                  <a:lnTo>
                    <a:pt x="1309" y="10617"/>
                  </a:lnTo>
                  <a:lnTo>
                    <a:pt x="1267" y="10477"/>
                  </a:lnTo>
                  <a:lnTo>
                    <a:pt x="1254" y="10465"/>
                  </a:lnTo>
                  <a:lnTo>
                    <a:pt x="1224" y="10434"/>
                  </a:lnTo>
                  <a:lnTo>
                    <a:pt x="1163" y="10379"/>
                  </a:lnTo>
                  <a:lnTo>
                    <a:pt x="1090" y="10306"/>
                  </a:lnTo>
                  <a:lnTo>
                    <a:pt x="986" y="10221"/>
                  </a:lnTo>
                  <a:lnTo>
                    <a:pt x="865" y="10130"/>
                  </a:lnTo>
                  <a:lnTo>
                    <a:pt x="712" y="10026"/>
                  </a:lnTo>
                  <a:lnTo>
                    <a:pt x="542" y="9923"/>
                  </a:lnTo>
                  <a:lnTo>
                    <a:pt x="347" y="9813"/>
                  </a:lnTo>
                  <a:lnTo>
                    <a:pt x="213" y="9728"/>
                  </a:lnTo>
                  <a:lnTo>
                    <a:pt x="116" y="9636"/>
                  </a:lnTo>
                  <a:lnTo>
                    <a:pt x="49" y="9539"/>
                  </a:lnTo>
                  <a:lnTo>
                    <a:pt x="12" y="9435"/>
                  </a:lnTo>
                  <a:lnTo>
                    <a:pt x="0" y="9332"/>
                  </a:lnTo>
                  <a:lnTo>
                    <a:pt x="12" y="9216"/>
                  </a:lnTo>
                  <a:lnTo>
                    <a:pt x="43" y="9100"/>
                  </a:lnTo>
                  <a:lnTo>
                    <a:pt x="97" y="8985"/>
                  </a:lnTo>
                  <a:lnTo>
                    <a:pt x="164" y="8857"/>
                  </a:lnTo>
                  <a:lnTo>
                    <a:pt x="244" y="8735"/>
                  </a:lnTo>
                  <a:lnTo>
                    <a:pt x="341" y="8613"/>
                  </a:lnTo>
                  <a:lnTo>
                    <a:pt x="438" y="8485"/>
                  </a:lnTo>
                  <a:lnTo>
                    <a:pt x="548" y="8363"/>
                  </a:lnTo>
                  <a:lnTo>
                    <a:pt x="658" y="8235"/>
                  </a:lnTo>
                  <a:lnTo>
                    <a:pt x="773" y="8114"/>
                  </a:lnTo>
                  <a:lnTo>
                    <a:pt x="883" y="7998"/>
                  </a:lnTo>
                  <a:lnTo>
                    <a:pt x="986" y="7876"/>
                  </a:lnTo>
                  <a:lnTo>
                    <a:pt x="1084" y="7766"/>
                  </a:lnTo>
                  <a:lnTo>
                    <a:pt x="1218" y="7614"/>
                  </a:lnTo>
                  <a:lnTo>
                    <a:pt x="1346" y="7474"/>
                  </a:lnTo>
                  <a:lnTo>
                    <a:pt x="1480" y="7334"/>
                  </a:lnTo>
                  <a:lnTo>
                    <a:pt x="1601" y="7194"/>
                  </a:lnTo>
                  <a:lnTo>
                    <a:pt x="1729" y="7054"/>
                  </a:lnTo>
                  <a:lnTo>
                    <a:pt x="1845" y="6914"/>
                  </a:lnTo>
                  <a:lnTo>
                    <a:pt x="1961" y="6761"/>
                  </a:lnTo>
                  <a:lnTo>
                    <a:pt x="2064" y="6603"/>
                  </a:lnTo>
                  <a:lnTo>
                    <a:pt x="2162" y="6439"/>
                  </a:lnTo>
                  <a:lnTo>
                    <a:pt x="2253" y="6256"/>
                  </a:lnTo>
                  <a:lnTo>
                    <a:pt x="2332" y="6055"/>
                  </a:lnTo>
                  <a:lnTo>
                    <a:pt x="2405" y="5842"/>
                  </a:lnTo>
                  <a:lnTo>
                    <a:pt x="2460" y="5604"/>
                  </a:lnTo>
                  <a:lnTo>
                    <a:pt x="2503" y="5342"/>
                  </a:lnTo>
                  <a:lnTo>
                    <a:pt x="2533" y="5056"/>
                  </a:lnTo>
                  <a:lnTo>
                    <a:pt x="2551" y="4745"/>
                  </a:lnTo>
                  <a:lnTo>
                    <a:pt x="2564" y="4483"/>
                  </a:lnTo>
                  <a:lnTo>
                    <a:pt x="2594" y="4209"/>
                  </a:lnTo>
                  <a:lnTo>
                    <a:pt x="2643" y="3923"/>
                  </a:lnTo>
                  <a:lnTo>
                    <a:pt x="2710" y="3625"/>
                  </a:lnTo>
                  <a:lnTo>
                    <a:pt x="2801" y="3320"/>
                  </a:lnTo>
                  <a:lnTo>
                    <a:pt x="2911" y="3015"/>
                  </a:lnTo>
                  <a:lnTo>
                    <a:pt x="3038" y="2699"/>
                  </a:lnTo>
                  <a:lnTo>
                    <a:pt x="3197" y="2382"/>
                  </a:lnTo>
                  <a:lnTo>
                    <a:pt x="3373" y="2065"/>
                  </a:lnTo>
                  <a:lnTo>
                    <a:pt x="3574" y="1755"/>
                  </a:lnTo>
                  <a:lnTo>
                    <a:pt x="3800" y="1444"/>
                  </a:lnTo>
                  <a:lnTo>
                    <a:pt x="4055" y="1133"/>
                  </a:lnTo>
                  <a:lnTo>
                    <a:pt x="4335" y="835"/>
                  </a:lnTo>
                  <a:lnTo>
                    <a:pt x="4640" y="549"/>
                  </a:lnTo>
                  <a:lnTo>
                    <a:pt x="4981" y="268"/>
                  </a:lnTo>
                  <a:lnTo>
                    <a:pt x="5346" y="0"/>
                  </a:lnTo>
                  <a:close/>
                </a:path>
              </a:pathLst>
            </a:custGeom>
            <a:grpFill/>
            <a:ln w="0">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7" name="Rectangle 6"/>
            <p:cNvSpPr>
              <a:spLocks noChangeArrowheads="1"/>
            </p:cNvSpPr>
            <p:nvPr/>
          </p:nvSpPr>
          <p:spPr bwMode="auto">
            <a:xfrm>
              <a:off x="6888463" y="3252106"/>
              <a:ext cx="408119" cy="408119"/>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8" name="Rectangle 7"/>
            <p:cNvSpPr>
              <a:spLocks noChangeArrowheads="1"/>
            </p:cNvSpPr>
            <p:nvPr/>
          </p:nvSpPr>
          <p:spPr bwMode="auto">
            <a:xfrm>
              <a:off x="6358073" y="2767487"/>
              <a:ext cx="370825" cy="369408"/>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9" name="Rectangle 8"/>
            <p:cNvSpPr>
              <a:spLocks noChangeArrowheads="1"/>
            </p:cNvSpPr>
            <p:nvPr/>
          </p:nvSpPr>
          <p:spPr bwMode="auto">
            <a:xfrm>
              <a:off x="5925405" y="2313103"/>
              <a:ext cx="380974" cy="338014"/>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0" name="Rectangle 9"/>
            <p:cNvSpPr>
              <a:spLocks noChangeArrowheads="1"/>
            </p:cNvSpPr>
            <p:nvPr/>
          </p:nvSpPr>
          <p:spPr bwMode="auto">
            <a:xfrm>
              <a:off x="6878313" y="2843729"/>
              <a:ext cx="152485" cy="152248"/>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1" name="Rectangle 10"/>
            <p:cNvSpPr>
              <a:spLocks noChangeArrowheads="1"/>
            </p:cNvSpPr>
            <p:nvPr/>
          </p:nvSpPr>
          <p:spPr bwMode="auto">
            <a:xfrm>
              <a:off x="6497575" y="2365032"/>
              <a:ext cx="173964" cy="173964"/>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2" name="Rectangle 11"/>
            <p:cNvSpPr>
              <a:spLocks noChangeArrowheads="1"/>
            </p:cNvSpPr>
            <p:nvPr/>
          </p:nvSpPr>
          <p:spPr bwMode="auto">
            <a:xfrm>
              <a:off x="7017814" y="2435373"/>
              <a:ext cx="125103" cy="125103"/>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3" name="Rectangle 12"/>
            <p:cNvSpPr>
              <a:spLocks noChangeArrowheads="1"/>
            </p:cNvSpPr>
            <p:nvPr/>
          </p:nvSpPr>
          <p:spPr bwMode="auto">
            <a:xfrm>
              <a:off x="7129935" y="3993969"/>
              <a:ext cx="140918" cy="142334"/>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4" name="Rectangle 13"/>
            <p:cNvSpPr>
              <a:spLocks noChangeArrowheads="1"/>
            </p:cNvSpPr>
            <p:nvPr/>
          </p:nvSpPr>
          <p:spPr bwMode="auto">
            <a:xfrm>
              <a:off x="6346506" y="4407989"/>
              <a:ext cx="326448" cy="326213"/>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5" name="Rectangle 14"/>
            <p:cNvSpPr>
              <a:spLocks noChangeArrowheads="1"/>
            </p:cNvSpPr>
            <p:nvPr/>
          </p:nvSpPr>
          <p:spPr bwMode="auto">
            <a:xfrm>
              <a:off x="6375304" y="3286546"/>
              <a:ext cx="326213" cy="326213"/>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6" name="Rectangle 15"/>
            <p:cNvSpPr>
              <a:spLocks noChangeArrowheads="1"/>
            </p:cNvSpPr>
            <p:nvPr/>
          </p:nvSpPr>
          <p:spPr bwMode="auto">
            <a:xfrm>
              <a:off x="6153895" y="4954193"/>
              <a:ext cx="257287" cy="256108"/>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7" name="Rectangle 16"/>
            <p:cNvSpPr>
              <a:spLocks noChangeArrowheads="1"/>
            </p:cNvSpPr>
            <p:nvPr/>
          </p:nvSpPr>
          <p:spPr bwMode="auto">
            <a:xfrm>
              <a:off x="5929889" y="3402916"/>
              <a:ext cx="316063" cy="316299"/>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8" name="Rectangle 17"/>
            <p:cNvSpPr>
              <a:spLocks noChangeArrowheads="1"/>
            </p:cNvSpPr>
            <p:nvPr/>
          </p:nvSpPr>
          <p:spPr bwMode="auto">
            <a:xfrm>
              <a:off x="5994566" y="5735025"/>
              <a:ext cx="185294" cy="183878"/>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9" name="Rectangle 18"/>
            <p:cNvSpPr>
              <a:spLocks noChangeArrowheads="1"/>
            </p:cNvSpPr>
            <p:nvPr/>
          </p:nvSpPr>
          <p:spPr bwMode="auto">
            <a:xfrm>
              <a:off x="5659619" y="3252084"/>
              <a:ext cx="212675" cy="211259"/>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0" name="Rectangle 19"/>
            <p:cNvSpPr>
              <a:spLocks noChangeArrowheads="1"/>
            </p:cNvSpPr>
            <p:nvPr/>
          </p:nvSpPr>
          <p:spPr bwMode="auto">
            <a:xfrm>
              <a:off x="6898613" y="4487064"/>
              <a:ext cx="195445" cy="195444"/>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1" name="Rectangle 20"/>
            <p:cNvSpPr>
              <a:spLocks noChangeArrowheads="1"/>
            </p:cNvSpPr>
            <p:nvPr/>
          </p:nvSpPr>
          <p:spPr bwMode="auto">
            <a:xfrm>
              <a:off x="5482823" y="1949360"/>
              <a:ext cx="304732" cy="304968"/>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2" name="Rectangle 21"/>
            <p:cNvSpPr>
              <a:spLocks noChangeArrowheads="1"/>
            </p:cNvSpPr>
            <p:nvPr/>
          </p:nvSpPr>
          <p:spPr bwMode="auto">
            <a:xfrm>
              <a:off x="7369992" y="4229645"/>
              <a:ext cx="152248" cy="152485"/>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3" name="Rectangle 22"/>
            <p:cNvSpPr>
              <a:spLocks noChangeArrowheads="1"/>
            </p:cNvSpPr>
            <p:nvPr/>
          </p:nvSpPr>
          <p:spPr bwMode="auto">
            <a:xfrm>
              <a:off x="7354176" y="4581685"/>
              <a:ext cx="142334" cy="140918"/>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4" name="Rectangle 23"/>
            <p:cNvSpPr>
              <a:spLocks noChangeArrowheads="1"/>
            </p:cNvSpPr>
            <p:nvPr/>
          </p:nvSpPr>
          <p:spPr bwMode="auto">
            <a:xfrm>
              <a:off x="7528141" y="3017693"/>
              <a:ext cx="142098" cy="142334"/>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5" name="Rectangle 24"/>
            <p:cNvSpPr>
              <a:spLocks noChangeArrowheads="1"/>
            </p:cNvSpPr>
            <p:nvPr/>
          </p:nvSpPr>
          <p:spPr bwMode="auto">
            <a:xfrm>
              <a:off x="6672955" y="4952778"/>
              <a:ext cx="257287" cy="257524"/>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6" name="Rectangle 25"/>
            <p:cNvSpPr>
              <a:spLocks noChangeArrowheads="1"/>
            </p:cNvSpPr>
            <p:nvPr/>
          </p:nvSpPr>
          <p:spPr bwMode="auto">
            <a:xfrm>
              <a:off x="5964352" y="1821424"/>
              <a:ext cx="356426" cy="356662"/>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7" name="Rectangle 26"/>
            <p:cNvSpPr>
              <a:spLocks noChangeArrowheads="1"/>
            </p:cNvSpPr>
            <p:nvPr/>
          </p:nvSpPr>
          <p:spPr bwMode="auto">
            <a:xfrm>
              <a:off x="5840665" y="4337412"/>
              <a:ext cx="360674" cy="362327"/>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8" name="Rectangle 27"/>
            <p:cNvSpPr>
              <a:spLocks noChangeArrowheads="1"/>
            </p:cNvSpPr>
            <p:nvPr/>
          </p:nvSpPr>
          <p:spPr bwMode="auto">
            <a:xfrm>
              <a:off x="6389615" y="3785306"/>
              <a:ext cx="399622" cy="399858"/>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9" name="Rectangle 28"/>
            <p:cNvSpPr>
              <a:spLocks noChangeArrowheads="1"/>
            </p:cNvSpPr>
            <p:nvPr/>
          </p:nvSpPr>
          <p:spPr bwMode="auto">
            <a:xfrm>
              <a:off x="6198507" y="5339653"/>
              <a:ext cx="247374" cy="245721"/>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30" name="Rectangle 29"/>
            <p:cNvSpPr>
              <a:spLocks noChangeArrowheads="1"/>
            </p:cNvSpPr>
            <p:nvPr/>
          </p:nvSpPr>
          <p:spPr bwMode="auto">
            <a:xfrm>
              <a:off x="6190009" y="3241934"/>
              <a:ext cx="97722" cy="97722"/>
            </a:xfrm>
            <a:prstGeom prst="rect">
              <a:avLst/>
            </a:prstGeom>
            <a:grpFill/>
            <a:ln w="0">
              <a:solidFill>
                <a:srgbClr val="00B050"/>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31" name="Group 30">
            <a:extLst>
              <a:ext uri="{FF2B5EF4-FFF2-40B4-BE49-F238E27FC236}">
                <a16:creationId xmlns="" xmlns:a16="http://schemas.microsoft.com/office/drawing/2014/main" id="{E282E8D7-945B-4A19-87F4-D8BAE68C7C42}"/>
              </a:ext>
            </a:extLst>
          </p:cNvPr>
          <p:cNvGrpSpPr/>
          <p:nvPr/>
        </p:nvGrpSpPr>
        <p:grpSpPr>
          <a:xfrm>
            <a:off x="4277040" y="989623"/>
            <a:ext cx="4866960" cy="1938992"/>
            <a:chOff x="7524657" y="643476"/>
            <a:chExt cx="3539967" cy="3100528"/>
          </a:xfrm>
        </p:grpSpPr>
        <p:sp>
          <p:nvSpPr>
            <p:cNvPr id="32" name="TextBox 31">
              <a:extLst>
                <a:ext uri="{FF2B5EF4-FFF2-40B4-BE49-F238E27FC236}">
                  <a16:creationId xmlns="" xmlns:a16="http://schemas.microsoft.com/office/drawing/2014/main" id="{D29599B8-7C56-4DFB-B128-4CA561CEF9F9}"/>
                </a:ext>
              </a:extLst>
            </p:cNvPr>
            <p:cNvSpPr txBox="1"/>
            <p:nvPr/>
          </p:nvSpPr>
          <p:spPr>
            <a:xfrm>
              <a:off x="7524657" y="1113257"/>
              <a:ext cx="819888" cy="1771731"/>
            </a:xfrm>
            <a:prstGeom prst="rect">
              <a:avLst/>
            </a:prstGeom>
            <a:noFill/>
          </p:spPr>
          <p:txBody>
            <a:bodyPr wrap="none" rtlCol="0">
              <a:spAutoFit/>
            </a:bodyPr>
            <a:lstStyle/>
            <a:p>
              <a:r>
                <a:rPr lang="en-IN" sz="6600" b="1" dirty="0" smtClean="0">
                  <a:solidFill>
                    <a:srgbClr val="FFC000"/>
                  </a:solidFill>
                  <a:latin typeface="Arial" pitchFamily="34" charset="0"/>
                  <a:cs typeface="Arial" pitchFamily="34" charset="0"/>
                </a:rPr>
                <a:t>03</a:t>
              </a:r>
              <a:endParaRPr lang="en-IN" sz="6600" b="1" dirty="0">
                <a:solidFill>
                  <a:srgbClr val="FFC000"/>
                </a:solidFill>
                <a:latin typeface="Arial" pitchFamily="34" charset="0"/>
                <a:cs typeface="Arial" pitchFamily="34" charset="0"/>
              </a:endParaRPr>
            </a:p>
          </p:txBody>
        </p:sp>
        <p:sp>
          <p:nvSpPr>
            <p:cNvPr id="33" name="TextBox 32">
              <a:extLst>
                <a:ext uri="{FF2B5EF4-FFF2-40B4-BE49-F238E27FC236}">
                  <a16:creationId xmlns="" xmlns:a16="http://schemas.microsoft.com/office/drawing/2014/main" id="{674201FF-20AF-4EB2-8CC4-43CF1BDC0D75}"/>
                </a:ext>
              </a:extLst>
            </p:cNvPr>
            <p:cNvSpPr txBox="1"/>
            <p:nvPr/>
          </p:nvSpPr>
          <p:spPr>
            <a:xfrm>
              <a:off x="8194378" y="643476"/>
              <a:ext cx="2870246" cy="3100528"/>
            </a:xfrm>
            <a:prstGeom prst="rect">
              <a:avLst/>
            </a:prstGeom>
            <a:noFill/>
          </p:spPr>
          <p:txBody>
            <a:bodyPr wrap="square" rtlCol="0" anchor="b">
              <a:spAutoFit/>
            </a:bodyPr>
            <a:lstStyle/>
            <a:p>
              <a:pPr lvl="0"/>
              <a:r>
                <a:rPr lang="id-ID" sz="2000" b="1" dirty="0"/>
                <a:t>Untuk mengetahui pengaruh pelayanan perpustakaan terhadap minat belajar mahasiswa PAI di perpustakaan IAIN Kendari</a:t>
              </a:r>
              <a:endParaRPr lang="en-AU" sz="2000" b="1" dirty="0"/>
            </a:p>
          </p:txBody>
        </p:sp>
      </p:grpSp>
      <p:grpSp>
        <p:nvGrpSpPr>
          <p:cNvPr id="34" name="Group 33">
            <a:extLst>
              <a:ext uri="{FF2B5EF4-FFF2-40B4-BE49-F238E27FC236}">
                <a16:creationId xmlns="" xmlns:a16="http://schemas.microsoft.com/office/drawing/2014/main" id="{ACE37BB7-5F16-4C93-A050-A6E02DAB6A8A}"/>
              </a:ext>
            </a:extLst>
          </p:cNvPr>
          <p:cNvGrpSpPr/>
          <p:nvPr/>
        </p:nvGrpSpPr>
        <p:grpSpPr>
          <a:xfrm>
            <a:off x="304800" y="805718"/>
            <a:ext cx="3493247" cy="2554545"/>
            <a:chOff x="7720048" y="371549"/>
            <a:chExt cx="3493247" cy="2554545"/>
          </a:xfrm>
        </p:grpSpPr>
        <p:sp>
          <p:nvSpPr>
            <p:cNvPr id="35" name="TextBox 34">
              <a:extLst>
                <a:ext uri="{FF2B5EF4-FFF2-40B4-BE49-F238E27FC236}">
                  <a16:creationId xmlns="" xmlns:a16="http://schemas.microsoft.com/office/drawing/2014/main" id="{E039EDD5-1E31-43FA-8DE6-BC1F2D16B758}"/>
                </a:ext>
              </a:extLst>
            </p:cNvPr>
            <p:cNvSpPr txBox="1"/>
            <p:nvPr/>
          </p:nvSpPr>
          <p:spPr>
            <a:xfrm>
              <a:off x="7720048" y="1242231"/>
              <a:ext cx="1127232" cy="1107996"/>
            </a:xfrm>
            <a:prstGeom prst="rect">
              <a:avLst/>
            </a:prstGeom>
            <a:noFill/>
          </p:spPr>
          <p:txBody>
            <a:bodyPr wrap="none" rtlCol="0">
              <a:spAutoFit/>
            </a:bodyPr>
            <a:lstStyle/>
            <a:p>
              <a:r>
                <a:rPr lang="en-IN" sz="6600" b="1" dirty="0">
                  <a:solidFill>
                    <a:srgbClr val="FFC000"/>
                  </a:solidFill>
                  <a:latin typeface="Arial" pitchFamily="34" charset="0"/>
                  <a:cs typeface="Arial" pitchFamily="34" charset="0"/>
                </a:rPr>
                <a:t>01</a:t>
              </a:r>
            </a:p>
          </p:txBody>
        </p:sp>
        <p:sp>
          <p:nvSpPr>
            <p:cNvPr id="36" name="TextBox 35">
              <a:extLst>
                <a:ext uri="{FF2B5EF4-FFF2-40B4-BE49-F238E27FC236}">
                  <a16:creationId xmlns="" xmlns:a16="http://schemas.microsoft.com/office/drawing/2014/main" id="{3A41B7F8-DADF-407F-8E70-D0FF7B4381E3}"/>
                </a:ext>
              </a:extLst>
            </p:cNvPr>
            <p:cNvSpPr txBox="1"/>
            <p:nvPr/>
          </p:nvSpPr>
          <p:spPr>
            <a:xfrm>
              <a:off x="8740128" y="371549"/>
              <a:ext cx="2473167" cy="2554545"/>
            </a:xfrm>
            <a:prstGeom prst="rect">
              <a:avLst/>
            </a:prstGeom>
            <a:noFill/>
          </p:spPr>
          <p:txBody>
            <a:bodyPr wrap="square" rtlCol="0" anchor="b">
              <a:spAutoFit/>
            </a:bodyPr>
            <a:lstStyle/>
            <a:p>
              <a:pPr lvl="0"/>
              <a:r>
                <a:rPr lang="id-ID" sz="2000" b="1" dirty="0"/>
                <a:t>Untuk mengetahui </a:t>
              </a:r>
              <a:r>
                <a:rPr lang="en-AU" sz="2000" b="1" dirty="0" err="1"/>
                <a:t>ketersediaan</a:t>
              </a:r>
              <a:r>
                <a:rPr lang="en-AU" sz="2000" b="1" dirty="0"/>
                <a:t> </a:t>
              </a:r>
              <a:r>
                <a:rPr lang="en-AU" sz="2000" b="1" dirty="0" err="1"/>
                <a:t>sarana</a:t>
              </a:r>
              <a:r>
                <a:rPr lang="en-AU" sz="2000" b="1" dirty="0"/>
                <a:t> TIK</a:t>
              </a:r>
              <a:r>
                <a:rPr lang="id-ID" sz="2000" b="1" dirty="0"/>
                <a:t>,</a:t>
              </a:r>
              <a:r>
                <a:rPr lang="en-AU" sz="2000" b="1" dirty="0"/>
                <a:t> </a:t>
              </a:r>
              <a:r>
                <a:rPr lang="en-AU" sz="2000" b="1" dirty="0" err="1"/>
                <a:t>pelayanan</a:t>
              </a:r>
              <a:r>
                <a:rPr lang="id-ID" sz="2000" b="1" dirty="0"/>
                <a:t> dan minat belajar</a:t>
              </a:r>
              <a:r>
                <a:rPr lang="en-AU" sz="2000" b="1" dirty="0"/>
                <a:t> di </a:t>
              </a:r>
              <a:r>
                <a:rPr lang="en-AU" sz="2000" b="1" dirty="0" err="1"/>
                <a:t>perpustakaan</a:t>
              </a:r>
              <a:r>
                <a:rPr lang="en-AU" sz="2000" b="1" dirty="0"/>
                <a:t> IAIN </a:t>
              </a:r>
              <a:r>
                <a:rPr lang="en-AU" sz="2000" b="1" dirty="0" err="1"/>
                <a:t>Kendari</a:t>
              </a:r>
              <a:endParaRPr lang="en-AU" sz="2000" b="1" dirty="0"/>
            </a:p>
          </p:txBody>
        </p:sp>
      </p:grpSp>
      <p:grpSp>
        <p:nvGrpSpPr>
          <p:cNvPr id="37" name="Group 36">
            <a:extLst>
              <a:ext uri="{FF2B5EF4-FFF2-40B4-BE49-F238E27FC236}">
                <a16:creationId xmlns="" xmlns:a16="http://schemas.microsoft.com/office/drawing/2014/main" id="{1D2D1AA6-AF3B-4EFA-A12C-AD4655B8B7C3}"/>
              </a:ext>
            </a:extLst>
          </p:cNvPr>
          <p:cNvGrpSpPr/>
          <p:nvPr/>
        </p:nvGrpSpPr>
        <p:grpSpPr>
          <a:xfrm>
            <a:off x="152400" y="3962400"/>
            <a:ext cx="3524808" cy="2077492"/>
            <a:chOff x="7720048" y="1242231"/>
            <a:chExt cx="3524808" cy="2077492"/>
          </a:xfrm>
        </p:grpSpPr>
        <p:sp>
          <p:nvSpPr>
            <p:cNvPr id="38" name="TextBox 37">
              <a:extLst>
                <a:ext uri="{FF2B5EF4-FFF2-40B4-BE49-F238E27FC236}">
                  <a16:creationId xmlns="" xmlns:a16="http://schemas.microsoft.com/office/drawing/2014/main" id="{A48AB1AA-C47C-4410-97A3-2664934B938C}"/>
                </a:ext>
              </a:extLst>
            </p:cNvPr>
            <p:cNvSpPr txBox="1"/>
            <p:nvPr/>
          </p:nvSpPr>
          <p:spPr>
            <a:xfrm>
              <a:off x="7720048" y="1242231"/>
              <a:ext cx="1127232" cy="1107996"/>
            </a:xfrm>
            <a:prstGeom prst="rect">
              <a:avLst/>
            </a:prstGeom>
            <a:noFill/>
          </p:spPr>
          <p:txBody>
            <a:bodyPr wrap="none" rtlCol="0">
              <a:spAutoFit/>
            </a:bodyPr>
            <a:lstStyle/>
            <a:p>
              <a:r>
                <a:rPr lang="en-IN" sz="6600" b="1" dirty="0" smtClean="0">
                  <a:solidFill>
                    <a:srgbClr val="FFC000"/>
                  </a:solidFill>
                  <a:latin typeface="Arial" pitchFamily="34" charset="0"/>
                  <a:cs typeface="Arial" pitchFamily="34" charset="0"/>
                </a:rPr>
                <a:t>02</a:t>
              </a:r>
              <a:endParaRPr lang="en-IN" sz="6600" b="1" dirty="0">
                <a:solidFill>
                  <a:srgbClr val="FFC000"/>
                </a:solidFill>
                <a:latin typeface="Arial" pitchFamily="34" charset="0"/>
                <a:cs typeface="Arial" pitchFamily="34" charset="0"/>
              </a:endParaRPr>
            </a:p>
          </p:txBody>
        </p:sp>
        <p:sp>
          <p:nvSpPr>
            <p:cNvPr id="39" name="TextBox 38">
              <a:extLst>
                <a:ext uri="{FF2B5EF4-FFF2-40B4-BE49-F238E27FC236}">
                  <a16:creationId xmlns="" xmlns:a16="http://schemas.microsoft.com/office/drawing/2014/main" id="{393C7CC5-A59B-46C6-8678-90479924EAAA}"/>
                </a:ext>
              </a:extLst>
            </p:cNvPr>
            <p:cNvSpPr txBox="1"/>
            <p:nvPr/>
          </p:nvSpPr>
          <p:spPr>
            <a:xfrm>
              <a:off x="8771689" y="2919613"/>
              <a:ext cx="2473167" cy="400110"/>
            </a:xfrm>
            <a:prstGeom prst="rect">
              <a:avLst/>
            </a:prstGeom>
            <a:noFill/>
          </p:spPr>
          <p:txBody>
            <a:bodyPr wrap="square" rtlCol="0" anchor="b">
              <a:spAutoFit/>
            </a:bodyPr>
            <a:lstStyle/>
            <a:p>
              <a:endParaRPr lang="en-IN" sz="2000" b="1" dirty="0">
                <a:solidFill>
                  <a:schemeClr val="tx1">
                    <a:lumMod val="75000"/>
                    <a:lumOff val="25000"/>
                  </a:schemeClr>
                </a:solidFill>
                <a:latin typeface="Arial" pitchFamily="34" charset="0"/>
                <a:cs typeface="Arial" pitchFamily="34" charset="0"/>
              </a:endParaRPr>
            </a:p>
          </p:txBody>
        </p:sp>
      </p:grpSp>
      <p:sp>
        <p:nvSpPr>
          <p:cNvPr id="40" name="Rectangle 39"/>
          <p:cNvSpPr/>
          <p:nvPr/>
        </p:nvSpPr>
        <p:spPr>
          <a:xfrm>
            <a:off x="1219200" y="3465255"/>
            <a:ext cx="2680518" cy="2862322"/>
          </a:xfrm>
          <a:prstGeom prst="rect">
            <a:avLst/>
          </a:prstGeom>
        </p:spPr>
        <p:txBody>
          <a:bodyPr wrap="square">
            <a:spAutoFit/>
          </a:bodyPr>
          <a:lstStyle/>
          <a:p>
            <a:pPr lvl="0"/>
            <a:r>
              <a:rPr lang="id-ID" sz="2000" b="1" dirty="0"/>
              <a:t>Untuk mengetahui pengaruh ketersediaan TIK terhadap minat belajar mahasiswa PAI di Perpustakaan IAIN Kendari</a:t>
            </a:r>
            <a:endParaRPr lang="en-AU" sz="2000" b="1" dirty="0"/>
          </a:p>
        </p:txBody>
      </p:sp>
      <p:grpSp>
        <p:nvGrpSpPr>
          <p:cNvPr id="41" name="Group 40">
            <a:extLst>
              <a:ext uri="{FF2B5EF4-FFF2-40B4-BE49-F238E27FC236}">
                <a16:creationId xmlns="" xmlns:a16="http://schemas.microsoft.com/office/drawing/2014/main" id="{E282E8D7-945B-4A19-87F4-D8BAE68C7C42}"/>
              </a:ext>
            </a:extLst>
          </p:cNvPr>
          <p:cNvGrpSpPr/>
          <p:nvPr/>
        </p:nvGrpSpPr>
        <p:grpSpPr>
          <a:xfrm>
            <a:off x="3899718" y="4001631"/>
            <a:ext cx="5244282" cy="2246769"/>
            <a:chOff x="7524657" y="54199"/>
            <a:chExt cx="3539967" cy="3689803"/>
          </a:xfrm>
        </p:grpSpPr>
        <p:sp>
          <p:nvSpPr>
            <p:cNvPr id="42" name="TextBox 41">
              <a:extLst>
                <a:ext uri="{FF2B5EF4-FFF2-40B4-BE49-F238E27FC236}">
                  <a16:creationId xmlns="" xmlns:a16="http://schemas.microsoft.com/office/drawing/2014/main" id="{D29599B8-7C56-4DFB-B128-4CA561CEF9F9}"/>
                </a:ext>
              </a:extLst>
            </p:cNvPr>
            <p:cNvSpPr txBox="1"/>
            <p:nvPr/>
          </p:nvSpPr>
          <p:spPr>
            <a:xfrm>
              <a:off x="7524657" y="1113257"/>
              <a:ext cx="760898" cy="1819629"/>
            </a:xfrm>
            <a:prstGeom prst="rect">
              <a:avLst/>
            </a:prstGeom>
            <a:noFill/>
          </p:spPr>
          <p:txBody>
            <a:bodyPr wrap="none" rtlCol="0">
              <a:spAutoFit/>
            </a:bodyPr>
            <a:lstStyle/>
            <a:p>
              <a:r>
                <a:rPr lang="en-IN" sz="6600" b="1" dirty="0" smtClean="0">
                  <a:solidFill>
                    <a:srgbClr val="FFC000"/>
                  </a:solidFill>
                  <a:latin typeface="Arial" pitchFamily="34" charset="0"/>
                  <a:cs typeface="Arial" pitchFamily="34" charset="0"/>
                </a:rPr>
                <a:t>0</a:t>
              </a:r>
              <a:r>
                <a:rPr lang="id-ID" sz="6600" b="1" dirty="0" smtClean="0">
                  <a:solidFill>
                    <a:srgbClr val="FFC000"/>
                  </a:solidFill>
                  <a:latin typeface="Arial" pitchFamily="34" charset="0"/>
                  <a:cs typeface="Arial" pitchFamily="34" charset="0"/>
                </a:rPr>
                <a:t>4</a:t>
              </a:r>
              <a:endParaRPr lang="en-IN" sz="6600" b="1" dirty="0">
                <a:solidFill>
                  <a:srgbClr val="FFC000"/>
                </a:solidFill>
                <a:latin typeface="Arial" pitchFamily="34" charset="0"/>
                <a:cs typeface="Arial" pitchFamily="34" charset="0"/>
              </a:endParaRPr>
            </a:p>
          </p:txBody>
        </p:sp>
        <p:sp>
          <p:nvSpPr>
            <p:cNvPr id="43" name="TextBox 42">
              <a:extLst>
                <a:ext uri="{FF2B5EF4-FFF2-40B4-BE49-F238E27FC236}">
                  <a16:creationId xmlns="" xmlns:a16="http://schemas.microsoft.com/office/drawing/2014/main" id="{674201FF-20AF-4EB2-8CC4-43CF1BDC0D75}"/>
                </a:ext>
              </a:extLst>
            </p:cNvPr>
            <p:cNvSpPr txBox="1"/>
            <p:nvPr/>
          </p:nvSpPr>
          <p:spPr>
            <a:xfrm>
              <a:off x="8400890" y="54199"/>
              <a:ext cx="2663734" cy="3689803"/>
            </a:xfrm>
            <a:prstGeom prst="rect">
              <a:avLst/>
            </a:prstGeom>
            <a:noFill/>
          </p:spPr>
          <p:txBody>
            <a:bodyPr wrap="square" rtlCol="0" anchor="b">
              <a:spAutoFit/>
            </a:bodyPr>
            <a:lstStyle/>
            <a:p>
              <a:r>
                <a:rPr lang="id-ID" sz="2000" b="1" dirty="0"/>
                <a:t>Untuk mengetahui pengaruh ketersediaan sarana TIK dan pelayanan Perpustakaan terhadap minat belajar mahasiswa PAI di Perpustakaan IAIN kendari</a:t>
              </a:r>
              <a:endParaRPr lang="en-AU" sz="2000" b="1" dirty="0"/>
            </a:p>
          </p:txBody>
        </p:sp>
      </p:grpSp>
    </p:spTree>
    <p:extLst>
      <p:ext uri="{BB962C8B-B14F-4D97-AF65-F5344CB8AC3E}">
        <p14:creationId xmlns:p14="http://schemas.microsoft.com/office/powerpoint/2010/main" val="1121246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0118" y="334940"/>
            <a:ext cx="7543800" cy="1143000"/>
          </a:xfrm>
        </p:spPr>
        <p:txBody>
          <a:bodyPr/>
          <a:lstStyle/>
          <a:p>
            <a:pPr lvl="0" algn="ctr"/>
            <a:r>
              <a:rPr lang="en-AU" b="1" dirty="0" err="1"/>
              <a:t>Manfaat</a:t>
            </a:r>
            <a:r>
              <a:rPr lang="en-AU" b="1" dirty="0"/>
              <a:t> </a:t>
            </a:r>
            <a:r>
              <a:rPr lang="en-AU" b="1" dirty="0" err="1"/>
              <a:t>Penelitian</a:t>
            </a:r>
            <a:r>
              <a:rPr lang="en-AU" dirty="0"/>
              <a:t/>
            </a:r>
            <a:br>
              <a:rPr lang="en-AU" dirty="0"/>
            </a:br>
            <a:endParaRPr lang="en-AU" dirty="0"/>
          </a:p>
        </p:txBody>
      </p:sp>
      <p:sp>
        <p:nvSpPr>
          <p:cNvPr id="5" name="Content Placeholder 5"/>
          <p:cNvSpPr>
            <a:spLocks noGrp="1"/>
          </p:cNvSpPr>
          <p:nvPr>
            <p:ph sz="quarter" idx="4294967295"/>
          </p:nvPr>
        </p:nvSpPr>
        <p:spPr>
          <a:xfrm>
            <a:off x="700118" y="2276444"/>
            <a:ext cx="3657600" cy="3886200"/>
          </a:xfrm>
          <a:prstGeom prst="rect">
            <a:avLst/>
          </a:prstGeom>
        </p:spPr>
        <p:txBody>
          <a:bodyPr>
            <a:normAutofit fontScale="77500" lnSpcReduction="20000"/>
          </a:bodyPr>
          <a:lstStyle/>
          <a:p>
            <a:pPr lvl="0"/>
            <a:r>
              <a:rPr lang="en-AU" dirty="0" err="1"/>
              <a:t>Hasil</a:t>
            </a:r>
            <a:r>
              <a:rPr lang="en-AU" dirty="0"/>
              <a:t> </a:t>
            </a:r>
            <a:r>
              <a:rPr lang="en-AU" dirty="0" err="1"/>
              <a:t>penelitian</a:t>
            </a:r>
            <a:r>
              <a:rPr lang="en-AU" dirty="0"/>
              <a:t> </a:t>
            </a:r>
            <a:r>
              <a:rPr lang="en-AU" dirty="0" err="1"/>
              <a:t>ini</a:t>
            </a:r>
            <a:r>
              <a:rPr lang="en-AU" dirty="0"/>
              <a:t> </a:t>
            </a:r>
            <a:r>
              <a:rPr lang="en-AU" dirty="0" err="1"/>
              <a:t>dapat</a:t>
            </a:r>
            <a:r>
              <a:rPr lang="en-AU" dirty="0"/>
              <a:t> </a:t>
            </a:r>
            <a:r>
              <a:rPr lang="en-AU" dirty="0" err="1"/>
              <a:t>memperkaya</a:t>
            </a:r>
            <a:r>
              <a:rPr lang="en-AU" dirty="0"/>
              <a:t> </a:t>
            </a:r>
            <a:r>
              <a:rPr lang="en-AU" dirty="0" err="1"/>
              <a:t>khazanah</a:t>
            </a:r>
            <a:r>
              <a:rPr lang="en-AU" dirty="0"/>
              <a:t> </a:t>
            </a:r>
            <a:r>
              <a:rPr lang="en-AU" dirty="0" err="1"/>
              <a:t>keilmuan</a:t>
            </a:r>
            <a:r>
              <a:rPr lang="en-AU" dirty="0"/>
              <a:t>.</a:t>
            </a:r>
          </a:p>
          <a:p>
            <a:pPr lvl="0"/>
            <a:r>
              <a:rPr lang="en-AU" dirty="0" err="1"/>
              <a:t>Menambah</a:t>
            </a:r>
            <a:r>
              <a:rPr lang="en-AU" dirty="0"/>
              <a:t> </a:t>
            </a:r>
            <a:r>
              <a:rPr lang="en-AU" dirty="0" err="1"/>
              <a:t>wawasan</a:t>
            </a:r>
            <a:r>
              <a:rPr lang="en-AU" dirty="0"/>
              <a:t> </a:t>
            </a:r>
            <a:r>
              <a:rPr lang="en-AU" dirty="0" err="1"/>
              <a:t>tentang</a:t>
            </a:r>
            <a:r>
              <a:rPr lang="en-AU" dirty="0"/>
              <a:t> </a:t>
            </a:r>
            <a:r>
              <a:rPr lang="en-AU" dirty="0" err="1"/>
              <a:t>bagaimana</a:t>
            </a:r>
            <a:r>
              <a:rPr lang="en-AU" dirty="0"/>
              <a:t> </a:t>
            </a:r>
            <a:r>
              <a:rPr lang="en-AU" dirty="0" err="1"/>
              <a:t>pengaruh</a:t>
            </a:r>
            <a:r>
              <a:rPr lang="en-AU" dirty="0"/>
              <a:t> </a:t>
            </a:r>
            <a:r>
              <a:rPr lang="en-AU" dirty="0" err="1"/>
              <a:t>ketersediaan</a:t>
            </a:r>
            <a:r>
              <a:rPr lang="en-AU" dirty="0"/>
              <a:t> </a:t>
            </a:r>
            <a:r>
              <a:rPr lang="en-AU" dirty="0" err="1"/>
              <a:t>sarana</a:t>
            </a:r>
            <a:r>
              <a:rPr lang="en-AU" dirty="0"/>
              <a:t> TIK </a:t>
            </a:r>
            <a:r>
              <a:rPr lang="en-AU" dirty="0" err="1"/>
              <a:t>dan</a:t>
            </a:r>
            <a:r>
              <a:rPr lang="en-AU" dirty="0"/>
              <a:t> </a:t>
            </a:r>
            <a:r>
              <a:rPr lang="en-AU" dirty="0" err="1"/>
              <a:t>pelayanan</a:t>
            </a:r>
            <a:r>
              <a:rPr lang="en-AU" dirty="0"/>
              <a:t> </a:t>
            </a:r>
            <a:r>
              <a:rPr lang="en-AU" dirty="0" err="1"/>
              <a:t>terhadap</a:t>
            </a:r>
            <a:r>
              <a:rPr lang="en-AU" dirty="0"/>
              <a:t> </a:t>
            </a:r>
            <a:r>
              <a:rPr lang="en-AU" dirty="0" err="1"/>
              <a:t>minat</a:t>
            </a:r>
            <a:r>
              <a:rPr lang="en-AU" dirty="0"/>
              <a:t> </a:t>
            </a:r>
            <a:r>
              <a:rPr lang="en-AU" dirty="0" err="1"/>
              <a:t>belajar</a:t>
            </a:r>
            <a:r>
              <a:rPr lang="en-AU" dirty="0"/>
              <a:t> </a:t>
            </a:r>
            <a:r>
              <a:rPr lang="id-ID" dirty="0"/>
              <a:t>pada umumnya dan khusus mahasiswa </a:t>
            </a:r>
            <a:r>
              <a:rPr lang="en-AU" dirty="0"/>
              <a:t>PAI di </a:t>
            </a:r>
            <a:r>
              <a:rPr lang="en-AU" dirty="0" err="1"/>
              <a:t>perpustakaan</a:t>
            </a:r>
            <a:r>
              <a:rPr lang="en-AU" dirty="0"/>
              <a:t> IAIN </a:t>
            </a:r>
            <a:r>
              <a:rPr lang="en-AU" dirty="0" err="1"/>
              <a:t>Kendari</a:t>
            </a:r>
            <a:r>
              <a:rPr lang="en-AU" dirty="0"/>
              <a:t>.</a:t>
            </a:r>
          </a:p>
          <a:p>
            <a:pPr lvl="0"/>
            <a:r>
              <a:rPr lang="en-AU" dirty="0" err="1"/>
              <a:t>Dapat</a:t>
            </a:r>
            <a:r>
              <a:rPr lang="en-AU" dirty="0"/>
              <a:t> </a:t>
            </a:r>
            <a:r>
              <a:rPr lang="en-AU" dirty="0" err="1"/>
              <a:t>digunakan</a:t>
            </a:r>
            <a:r>
              <a:rPr lang="en-AU" dirty="0"/>
              <a:t> </a:t>
            </a:r>
            <a:r>
              <a:rPr lang="en-AU" dirty="0" err="1"/>
              <a:t>sebagai</a:t>
            </a:r>
            <a:r>
              <a:rPr lang="en-AU" dirty="0"/>
              <a:t> </a:t>
            </a:r>
            <a:r>
              <a:rPr lang="en-AU" dirty="0" err="1"/>
              <a:t>dasar</a:t>
            </a:r>
            <a:r>
              <a:rPr lang="en-AU" dirty="0"/>
              <a:t> </a:t>
            </a:r>
            <a:r>
              <a:rPr lang="en-AU" dirty="0" err="1"/>
              <a:t>penelitian</a:t>
            </a:r>
            <a:r>
              <a:rPr lang="en-AU" dirty="0"/>
              <a:t> </a:t>
            </a:r>
            <a:r>
              <a:rPr lang="en-AU" dirty="0" err="1"/>
              <a:t>lebih</a:t>
            </a:r>
            <a:r>
              <a:rPr lang="en-AU" dirty="0"/>
              <a:t> </a:t>
            </a:r>
            <a:r>
              <a:rPr lang="en-AU" dirty="0" err="1"/>
              <a:t>lanjut</a:t>
            </a:r>
            <a:r>
              <a:rPr lang="en-AU" dirty="0"/>
              <a:t> </a:t>
            </a:r>
            <a:r>
              <a:rPr lang="en-AU" dirty="0" err="1"/>
              <a:t>tentang</a:t>
            </a:r>
            <a:r>
              <a:rPr lang="en-AU" dirty="0"/>
              <a:t> </a:t>
            </a:r>
            <a:r>
              <a:rPr lang="en-AU" dirty="0" err="1"/>
              <a:t>minat</a:t>
            </a:r>
            <a:r>
              <a:rPr lang="en-AU" dirty="0"/>
              <a:t> </a:t>
            </a:r>
            <a:r>
              <a:rPr lang="en-AU" dirty="0" err="1"/>
              <a:t>belajar</a:t>
            </a:r>
            <a:r>
              <a:rPr lang="en-AU" dirty="0"/>
              <a:t> </a:t>
            </a:r>
            <a:r>
              <a:rPr lang="en-AU" dirty="0" err="1"/>
              <a:t>mahasisw</a:t>
            </a:r>
            <a:r>
              <a:rPr lang="id-ID" dirty="0"/>
              <a:t>a</a:t>
            </a:r>
            <a:endParaRPr lang="en-AU" dirty="0"/>
          </a:p>
          <a:p>
            <a:pPr lvl="0"/>
            <a:r>
              <a:rPr lang="en-AU" dirty="0" err="1"/>
              <a:t>Dapat</a:t>
            </a:r>
            <a:r>
              <a:rPr lang="en-AU" dirty="0"/>
              <a:t> </a:t>
            </a:r>
            <a:r>
              <a:rPr lang="en-AU" dirty="0" err="1"/>
              <a:t>digunakan</a:t>
            </a:r>
            <a:r>
              <a:rPr lang="en-AU" dirty="0"/>
              <a:t> </a:t>
            </a:r>
            <a:r>
              <a:rPr lang="en-AU" dirty="0" err="1"/>
              <a:t>sebagai</a:t>
            </a:r>
            <a:r>
              <a:rPr lang="en-AU" dirty="0"/>
              <a:t> </a:t>
            </a:r>
            <a:r>
              <a:rPr lang="en-AU" dirty="0" err="1"/>
              <a:t>dasar</a:t>
            </a:r>
            <a:r>
              <a:rPr lang="en-AU" dirty="0"/>
              <a:t> </a:t>
            </a:r>
            <a:r>
              <a:rPr lang="en-AU" dirty="0" err="1"/>
              <a:t>penelitian</a:t>
            </a:r>
            <a:r>
              <a:rPr lang="en-AU" dirty="0"/>
              <a:t> </a:t>
            </a:r>
            <a:r>
              <a:rPr lang="en-AU" dirty="0" err="1"/>
              <a:t>lebih</a:t>
            </a:r>
            <a:r>
              <a:rPr lang="en-AU" dirty="0"/>
              <a:t> </a:t>
            </a:r>
            <a:r>
              <a:rPr lang="en-AU" dirty="0" err="1"/>
              <a:t>lanjut</a:t>
            </a:r>
            <a:r>
              <a:rPr lang="en-AU" dirty="0"/>
              <a:t> </a:t>
            </a:r>
            <a:r>
              <a:rPr lang="en-AU" dirty="0" err="1"/>
              <a:t>tentang</a:t>
            </a:r>
            <a:r>
              <a:rPr lang="en-AU" dirty="0"/>
              <a:t> </a:t>
            </a:r>
            <a:r>
              <a:rPr lang="en-AU" dirty="0" err="1"/>
              <a:t>ketersediaan</a:t>
            </a:r>
            <a:r>
              <a:rPr lang="en-AU" dirty="0"/>
              <a:t> </a:t>
            </a:r>
            <a:r>
              <a:rPr lang="en-AU" dirty="0" err="1"/>
              <a:t>sarana</a:t>
            </a:r>
            <a:r>
              <a:rPr lang="en-AU" dirty="0"/>
              <a:t> TIK di </a:t>
            </a:r>
            <a:r>
              <a:rPr lang="en-AU" dirty="0" err="1"/>
              <a:t>perpustakaan</a:t>
            </a:r>
            <a:r>
              <a:rPr lang="en-AU" dirty="0"/>
              <a:t> </a:t>
            </a:r>
          </a:p>
          <a:p>
            <a:r>
              <a:rPr lang="en-AU" dirty="0" err="1"/>
              <a:t>Dapat</a:t>
            </a:r>
            <a:r>
              <a:rPr lang="en-AU" dirty="0"/>
              <a:t> </a:t>
            </a:r>
            <a:r>
              <a:rPr lang="en-AU" dirty="0" err="1"/>
              <a:t>digunakan</a:t>
            </a:r>
            <a:r>
              <a:rPr lang="en-AU" dirty="0"/>
              <a:t> </a:t>
            </a:r>
            <a:r>
              <a:rPr lang="en-AU" dirty="0" err="1"/>
              <a:t>sebagai</a:t>
            </a:r>
            <a:r>
              <a:rPr lang="en-AU" dirty="0"/>
              <a:t> </a:t>
            </a:r>
            <a:r>
              <a:rPr lang="en-AU" dirty="0" err="1"/>
              <a:t>acuan</a:t>
            </a:r>
            <a:r>
              <a:rPr lang="en-AU" dirty="0"/>
              <a:t> </a:t>
            </a:r>
            <a:r>
              <a:rPr lang="en-AU" dirty="0" err="1"/>
              <a:t>mahasiswa</a:t>
            </a:r>
            <a:r>
              <a:rPr lang="en-AU" dirty="0"/>
              <a:t> </a:t>
            </a:r>
            <a:r>
              <a:rPr lang="en-AU" dirty="0" err="1"/>
              <a:t>dan</a:t>
            </a:r>
            <a:r>
              <a:rPr lang="en-AU" dirty="0"/>
              <a:t> </a:t>
            </a:r>
            <a:r>
              <a:rPr lang="en-AU" dirty="0" err="1"/>
              <a:t>dosen</a:t>
            </a:r>
            <a:r>
              <a:rPr lang="en-AU" dirty="0"/>
              <a:t> </a:t>
            </a:r>
            <a:r>
              <a:rPr lang="en-AU" dirty="0" err="1"/>
              <a:t>dalam</a:t>
            </a:r>
            <a:r>
              <a:rPr lang="en-AU" dirty="0"/>
              <a:t> </a:t>
            </a:r>
            <a:r>
              <a:rPr lang="en-AU" dirty="0" err="1"/>
              <a:t>pengembangan</a:t>
            </a:r>
            <a:r>
              <a:rPr lang="en-AU" dirty="0"/>
              <a:t> TIK </a:t>
            </a:r>
            <a:r>
              <a:rPr lang="en-AU" dirty="0" err="1"/>
              <a:t>dan</a:t>
            </a:r>
            <a:r>
              <a:rPr lang="en-AU" dirty="0"/>
              <a:t> </a:t>
            </a:r>
            <a:r>
              <a:rPr lang="en-AU" dirty="0" err="1"/>
              <a:t>pelayanan</a:t>
            </a:r>
            <a:r>
              <a:rPr lang="en-AU" dirty="0"/>
              <a:t> di </a:t>
            </a:r>
            <a:r>
              <a:rPr lang="en-AU" dirty="0" err="1"/>
              <a:t>luar</a:t>
            </a:r>
            <a:r>
              <a:rPr lang="en-AU" dirty="0"/>
              <a:t> </a:t>
            </a:r>
            <a:r>
              <a:rPr lang="en-AU" dirty="0" err="1"/>
              <a:t>dari</a:t>
            </a:r>
            <a:r>
              <a:rPr lang="en-AU" dirty="0"/>
              <a:t> </a:t>
            </a:r>
            <a:r>
              <a:rPr lang="en-AU" dirty="0" err="1"/>
              <a:t>perpustakaan</a:t>
            </a:r>
            <a:endParaRPr lang="en-AU" dirty="0"/>
          </a:p>
        </p:txBody>
      </p:sp>
      <p:sp>
        <p:nvSpPr>
          <p:cNvPr id="6" name="Content Placeholder 7"/>
          <p:cNvSpPr>
            <a:spLocks noGrp="1"/>
          </p:cNvSpPr>
          <p:nvPr>
            <p:ph sz="quarter" idx="4294967295"/>
          </p:nvPr>
        </p:nvSpPr>
        <p:spPr>
          <a:xfrm>
            <a:off x="4614893" y="2276444"/>
            <a:ext cx="3657600" cy="3886200"/>
          </a:xfrm>
          <a:prstGeom prst="rect">
            <a:avLst/>
          </a:prstGeom>
        </p:spPr>
        <p:txBody>
          <a:bodyPr>
            <a:normAutofit fontScale="85000" lnSpcReduction="10000"/>
          </a:bodyPr>
          <a:lstStyle/>
          <a:p>
            <a:pPr lvl="0"/>
            <a:r>
              <a:rPr lang="en-AU" dirty="0" err="1"/>
              <a:t>Dapat</a:t>
            </a:r>
            <a:r>
              <a:rPr lang="en-AU" dirty="0"/>
              <a:t> </a:t>
            </a:r>
            <a:r>
              <a:rPr lang="en-AU" dirty="0" err="1"/>
              <a:t>digunakan</a:t>
            </a:r>
            <a:r>
              <a:rPr lang="en-AU" dirty="0"/>
              <a:t> </a:t>
            </a:r>
            <a:r>
              <a:rPr lang="en-AU" dirty="0" err="1"/>
              <a:t>pihak</a:t>
            </a:r>
            <a:r>
              <a:rPr lang="en-AU" dirty="0"/>
              <a:t> </a:t>
            </a:r>
            <a:r>
              <a:rPr lang="en-AU" dirty="0" err="1"/>
              <a:t>perpustakaan</a:t>
            </a:r>
            <a:r>
              <a:rPr lang="en-AU" dirty="0"/>
              <a:t> </a:t>
            </a:r>
            <a:r>
              <a:rPr lang="en-AU" dirty="0" err="1"/>
              <a:t>untuk</a:t>
            </a:r>
            <a:r>
              <a:rPr lang="en-AU" dirty="0"/>
              <a:t> </a:t>
            </a:r>
            <a:r>
              <a:rPr lang="en-AU" dirty="0" err="1"/>
              <a:t>meningkatkan</a:t>
            </a:r>
            <a:r>
              <a:rPr lang="en-AU" dirty="0"/>
              <a:t> </a:t>
            </a:r>
            <a:r>
              <a:rPr lang="en-AU" dirty="0" err="1"/>
              <a:t>pelayanan</a:t>
            </a:r>
            <a:r>
              <a:rPr lang="en-AU" dirty="0"/>
              <a:t> </a:t>
            </a:r>
            <a:r>
              <a:rPr lang="en-AU" dirty="0" err="1"/>
              <a:t>khususnya</a:t>
            </a:r>
            <a:r>
              <a:rPr lang="en-AU" dirty="0"/>
              <a:t> </a:t>
            </a:r>
            <a:r>
              <a:rPr lang="en-AU" dirty="0" err="1"/>
              <a:t>dalam</a:t>
            </a:r>
            <a:r>
              <a:rPr lang="en-AU" dirty="0"/>
              <a:t> </a:t>
            </a:r>
            <a:r>
              <a:rPr lang="en-AU" dirty="0" err="1"/>
              <a:t>bidang</a:t>
            </a:r>
            <a:r>
              <a:rPr lang="en-AU" dirty="0"/>
              <a:t> yang </a:t>
            </a:r>
            <a:r>
              <a:rPr lang="en-AU" dirty="0" err="1"/>
              <a:t>berhubungan</a:t>
            </a:r>
            <a:r>
              <a:rPr lang="en-AU" dirty="0"/>
              <a:t> </a:t>
            </a:r>
            <a:r>
              <a:rPr lang="en-AU" dirty="0" err="1"/>
              <a:t>dengan</a:t>
            </a:r>
            <a:r>
              <a:rPr lang="en-AU" dirty="0"/>
              <a:t> TIK.</a:t>
            </a:r>
          </a:p>
          <a:p>
            <a:pPr lvl="0"/>
            <a:r>
              <a:rPr lang="en-AU" dirty="0" err="1"/>
              <a:t>Dapat</a:t>
            </a:r>
            <a:r>
              <a:rPr lang="en-AU" dirty="0"/>
              <a:t> </a:t>
            </a:r>
            <a:r>
              <a:rPr lang="en-AU" dirty="0" err="1"/>
              <a:t>meningkatkan</a:t>
            </a:r>
            <a:r>
              <a:rPr lang="en-AU" dirty="0"/>
              <a:t> </a:t>
            </a:r>
            <a:r>
              <a:rPr lang="en-AU" dirty="0" err="1"/>
              <a:t>pelayanan</a:t>
            </a:r>
            <a:r>
              <a:rPr lang="en-AU" dirty="0"/>
              <a:t> </a:t>
            </a:r>
            <a:r>
              <a:rPr lang="en-AU" dirty="0" err="1"/>
              <a:t>perpustakaan</a:t>
            </a:r>
            <a:r>
              <a:rPr lang="en-AU" dirty="0"/>
              <a:t> </a:t>
            </a:r>
            <a:r>
              <a:rPr lang="en-AU" dirty="0" err="1"/>
              <a:t>secara</a:t>
            </a:r>
            <a:r>
              <a:rPr lang="en-AU" dirty="0"/>
              <a:t> </a:t>
            </a:r>
            <a:r>
              <a:rPr lang="en-AU" dirty="0" err="1"/>
              <a:t>umum</a:t>
            </a:r>
            <a:r>
              <a:rPr lang="en-AU" dirty="0"/>
              <a:t>.</a:t>
            </a:r>
          </a:p>
          <a:p>
            <a:pPr lvl="0"/>
            <a:r>
              <a:rPr lang="en-AU" dirty="0" err="1"/>
              <a:t>Mengetahui</a:t>
            </a:r>
            <a:r>
              <a:rPr lang="en-AU" dirty="0"/>
              <a:t> </a:t>
            </a:r>
            <a:r>
              <a:rPr lang="en-AU" dirty="0" err="1"/>
              <a:t>kelemahan</a:t>
            </a:r>
            <a:r>
              <a:rPr lang="en-AU" dirty="0"/>
              <a:t> </a:t>
            </a:r>
            <a:r>
              <a:rPr lang="en-AU" dirty="0" err="1"/>
              <a:t>sehingga</a:t>
            </a:r>
            <a:r>
              <a:rPr lang="en-AU" dirty="0"/>
              <a:t> </a:t>
            </a:r>
            <a:r>
              <a:rPr lang="en-AU" dirty="0" err="1"/>
              <a:t>dapat</a:t>
            </a:r>
            <a:r>
              <a:rPr lang="en-AU" dirty="0"/>
              <a:t> </a:t>
            </a:r>
            <a:r>
              <a:rPr lang="en-AU" dirty="0" err="1"/>
              <a:t>dimaksimalkan</a:t>
            </a:r>
            <a:r>
              <a:rPr lang="en-AU" dirty="0"/>
              <a:t>.</a:t>
            </a:r>
          </a:p>
          <a:p>
            <a:r>
              <a:rPr lang="en-AU" dirty="0" err="1"/>
              <a:t>Acuan</a:t>
            </a:r>
            <a:r>
              <a:rPr lang="en-AU" dirty="0"/>
              <a:t> </a:t>
            </a:r>
            <a:r>
              <a:rPr lang="en-AU" dirty="0" err="1"/>
              <a:t>dosen</a:t>
            </a:r>
            <a:r>
              <a:rPr lang="en-AU" dirty="0"/>
              <a:t> </a:t>
            </a:r>
            <a:r>
              <a:rPr lang="en-AU" dirty="0" err="1"/>
              <a:t>dan</a:t>
            </a:r>
            <a:r>
              <a:rPr lang="en-AU" dirty="0"/>
              <a:t> </a:t>
            </a:r>
            <a:r>
              <a:rPr lang="en-AU" dirty="0" err="1"/>
              <a:t>mahasiswa</a:t>
            </a:r>
            <a:r>
              <a:rPr lang="en-AU" dirty="0"/>
              <a:t> </a:t>
            </a:r>
            <a:r>
              <a:rPr lang="en-AU" dirty="0" err="1"/>
              <a:t>untuk</a:t>
            </a:r>
            <a:r>
              <a:rPr lang="en-AU" dirty="0"/>
              <a:t> </a:t>
            </a:r>
            <a:r>
              <a:rPr lang="en-AU" dirty="0" err="1"/>
              <a:t>memaksimalkan</a:t>
            </a:r>
            <a:r>
              <a:rPr lang="en-AU" dirty="0"/>
              <a:t> </a:t>
            </a:r>
            <a:r>
              <a:rPr lang="en-AU" dirty="0" err="1"/>
              <a:t>minat</a:t>
            </a:r>
            <a:r>
              <a:rPr lang="en-AU" dirty="0"/>
              <a:t> </a:t>
            </a:r>
            <a:r>
              <a:rPr lang="en-AU" dirty="0" err="1"/>
              <a:t>belajar</a:t>
            </a:r>
            <a:r>
              <a:rPr lang="en-AU" dirty="0"/>
              <a:t> yang </a:t>
            </a:r>
            <a:r>
              <a:rPr lang="en-AU" dirty="0" err="1"/>
              <a:t>didukung</a:t>
            </a:r>
            <a:r>
              <a:rPr lang="en-AU" dirty="0"/>
              <a:t> </a:t>
            </a:r>
            <a:r>
              <a:rPr lang="en-AU" dirty="0" err="1"/>
              <a:t>dengan</a:t>
            </a:r>
            <a:r>
              <a:rPr lang="en-AU" dirty="0"/>
              <a:t> </a:t>
            </a:r>
            <a:r>
              <a:rPr lang="en-AU" dirty="0" err="1"/>
              <a:t>sarana</a:t>
            </a:r>
            <a:r>
              <a:rPr lang="en-AU" dirty="0"/>
              <a:t> TIK</a:t>
            </a:r>
          </a:p>
        </p:txBody>
      </p:sp>
      <p:sp>
        <p:nvSpPr>
          <p:cNvPr id="7" name="Text Placeholder 4"/>
          <p:cNvSpPr txBox="1">
            <a:spLocks/>
          </p:cNvSpPr>
          <p:nvPr/>
        </p:nvSpPr>
        <p:spPr>
          <a:xfrm>
            <a:off x="700118" y="1347750"/>
            <a:ext cx="3657600" cy="658368"/>
          </a:xfrm>
          <a:prstGeom prst="rect">
            <a:avLst/>
          </a:prstGeom>
        </p:spPr>
        <p:txBody>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lgn="ctr">
              <a:buNone/>
            </a:pPr>
            <a:r>
              <a:rPr lang="id-ID" b="1" dirty="0" smtClean="0"/>
              <a:t>Secara </a:t>
            </a:r>
            <a:r>
              <a:rPr lang="en-AU" b="1" dirty="0" err="1" smtClean="0"/>
              <a:t>Teoritis</a:t>
            </a:r>
            <a:endParaRPr lang="en-AU" b="1" dirty="0"/>
          </a:p>
        </p:txBody>
      </p:sp>
      <p:sp>
        <p:nvSpPr>
          <p:cNvPr id="8" name="Text Placeholder 6"/>
          <p:cNvSpPr txBox="1">
            <a:spLocks/>
          </p:cNvSpPr>
          <p:nvPr/>
        </p:nvSpPr>
        <p:spPr>
          <a:xfrm>
            <a:off x="4586318" y="1347750"/>
            <a:ext cx="3657600" cy="658368"/>
          </a:xfrm>
          <a:prstGeom prst="roundRect">
            <a:avLst>
              <a:gd name="adj" fmla="val 16667"/>
            </a:avLst>
          </a:prstGeom>
        </p:spPr>
        <p:txBody>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id-ID" b="1" dirty="0" smtClean="0"/>
              <a:t>Secara </a:t>
            </a:r>
            <a:r>
              <a:rPr lang="en-AU" b="1" dirty="0" err="1" smtClean="0"/>
              <a:t>Praktis</a:t>
            </a:r>
            <a:endParaRPr lang="en-AU" b="1" dirty="0"/>
          </a:p>
        </p:txBody>
      </p:sp>
    </p:spTree>
    <p:extLst>
      <p:ext uri="{BB962C8B-B14F-4D97-AF65-F5344CB8AC3E}">
        <p14:creationId xmlns:p14="http://schemas.microsoft.com/office/powerpoint/2010/main" val="386644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863681" y="1082464"/>
            <a:ext cx="7610648" cy="5123237"/>
            <a:chOff x="1027113" y="1023938"/>
            <a:chExt cx="5349571" cy="4441772"/>
          </a:xfrm>
        </p:grpSpPr>
        <p:grpSp>
          <p:nvGrpSpPr>
            <p:cNvPr id="8" name="Group 4"/>
            <p:cNvGrpSpPr>
              <a:grpSpLocks noChangeAspect="1"/>
            </p:cNvGrpSpPr>
            <p:nvPr/>
          </p:nvGrpSpPr>
          <p:grpSpPr bwMode="auto">
            <a:xfrm>
              <a:off x="1027113" y="1023938"/>
              <a:ext cx="4794018" cy="4441772"/>
              <a:chOff x="647" y="645"/>
              <a:chExt cx="3035" cy="2812"/>
            </a:xfrm>
          </p:grpSpPr>
          <p:sp>
            <p:nvSpPr>
              <p:cNvPr id="21" name="Freeform 5"/>
              <p:cNvSpPr>
                <a:spLocks/>
              </p:cNvSpPr>
              <p:nvPr/>
            </p:nvSpPr>
            <p:spPr bwMode="auto">
              <a:xfrm>
                <a:off x="738" y="645"/>
                <a:ext cx="1644" cy="1299"/>
              </a:xfrm>
              <a:custGeom>
                <a:avLst/>
                <a:gdLst>
                  <a:gd name="T0" fmla="*/ 285 w 559"/>
                  <a:gd name="T1" fmla="*/ 442 h 442"/>
                  <a:gd name="T2" fmla="*/ 210 w 559"/>
                  <a:gd name="T3" fmla="*/ 415 h 442"/>
                  <a:gd name="T4" fmla="*/ 145 w 559"/>
                  <a:gd name="T5" fmla="*/ 335 h 442"/>
                  <a:gd name="T6" fmla="*/ 79 w 559"/>
                  <a:gd name="T7" fmla="*/ 379 h 442"/>
                  <a:gd name="T8" fmla="*/ 3 w 559"/>
                  <a:gd name="T9" fmla="*/ 355 h 442"/>
                  <a:gd name="T10" fmla="*/ 0 w 559"/>
                  <a:gd name="T11" fmla="*/ 350 h 442"/>
                  <a:gd name="T12" fmla="*/ 492 w 559"/>
                  <a:gd name="T13" fmla="*/ 0 h 442"/>
                  <a:gd name="T14" fmla="*/ 495 w 559"/>
                  <a:gd name="T15" fmla="*/ 1 h 442"/>
                  <a:gd name="T16" fmla="*/ 496 w 559"/>
                  <a:gd name="T17" fmla="*/ 90 h 442"/>
                  <a:gd name="T18" fmla="*/ 500 w 559"/>
                  <a:gd name="T19" fmla="*/ 94 h 442"/>
                  <a:gd name="T20" fmla="*/ 500 w 559"/>
                  <a:gd name="T21" fmla="*/ 213 h 442"/>
                  <a:gd name="T22" fmla="*/ 496 w 559"/>
                  <a:gd name="T23" fmla="*/ 217 h 442"/>
                  <a:gd name="T24" fmla="*/ 492 w 559"/>
                  <a:gd name="T25" fmla="*/ 302 h 442"/>
                  <a:gd name="T26" fmla="*/ 489 w 559"/>
                  <a:gd name="T27" fmla="*/ 302 h 442"/>
                  <a:gd name="T28" fmla="*/ 481 w 559"/>
                  <a:gd name="T29" fmla="*/ 303 h 442"/>
                  <a:gd name="T30" fmla="*/ 477 w 559"/>
                  <a:gd name="T31" fmla="*/ 303 h 442"/>
                  <a:gd name="T32" fmla="*/ 468 w 559"/>
                  <a:gd name="T33" fmla="*/ 304 h 442"/>
                  <a:gd name="T34" fmla="*/ 461 w 559"/>
                  <a:gd name="T35" fmla="*/ 305 h 442"/>
                  <a:gd name="T36" fmla="*/ 455 w 559"/>
                  <a:gd name="T37" fmla="*/ 306 h 442"/>
                  <a:gd name="T38" fmla="*/ 446 w 559"/>
                  <a:gd name="T39" fmla="*/ 308 h 442"/>
                  <a:gd name="T40" fmla="*/ 442 w 559"/>
                  <a:gd name="T41" fmla="*/ 309 h 442"/>
                  <a:gd name="T42" fmla="*/ 434 w 559"/>
                  <a:gd name="T43" fmla="*/ 312 h 442"/>
                  <a:gd name="T44" fmla="*/ 425 w 559"/>
                  <a:gd name="T45" fmla="*/ 315 h 442"/>
                  <a:gd name="T46" fmla="*/ 417 w 559"/>
                  <a:gd name="T47" fmla="*/ 318 h 442"/>
                  <a:gd name="T48" fmla="*/ 409 w 559"/>
                  <a:gd name="T49" fmla="*/ 321 h 442"/>
                  <a:gd name="T50" fmla="*/ 401 w 559"/>
                  <a:gd name="T51" fmla="*/ 325 h 442"/>
                  <a:gd name="T52" fmla="*/ 393 w 559"/>
                  <a:gd name="T53" fmla="*/ 328 h 442"/>
                  <a:gd name="T54" fmla="*/ 385 w 559"/>
                  <a:gd name="T55" fmla="*/ 333 h 442"/>
                  <a:gd name="T56" fmla="*/ 378 w 559"/>
                  <a:gd name="T57" fmla="*/ 337 h 442"/>
                  <a:gd name="T58" fmla="*/ 371 w 559"/>
                  <a:gd name="T59" fmla="*/ 342 h 442"/>
                  <a:gd name="T60" fmla="*/ 364 w 559"/>
                  <a:gd name="T61" fmla="*/ 347 h 442"/>
                  <a:gd name="T62" fmla="*/ 357 w 559"/>
                  <a:gd name="T63" fmla="*/ 352 h 442"/>
                  <a:gd name="T64" fmla="*/ 350 w 559"/>
                  <a:gd name="T65" fmla="*/ 358 h 442"/>
                  <a:gd name="T66" fmla="*/ 344 w 559"/>
                  <a:gd name="T67" fmla="*/ 363 h 442"/>
                  <a:gd name="T68" fmla="*/ 338 w 559"/>
                  <a:gd name="T69" fmla="*/ 369 h 442"/>
                  <a:gd name="T70" fmla="*/ 289 w 559"/>
                  <a:gd name="T71" fmla="*/ 44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9" h="442">
                    <a:moveTo>
                      <a:pt x="286" y="442"/>
                    </a:moveTo>
                    <a:cubicBezTo>
                      <a:pt x="285" y="442"/>
                      <a:pt x="285" y="442"/>
                      <a:pt x="285" y="442"/>
                    </a:cubicBezTo>
                    <a:cubicBezTo>
                      <a:pt x="213" y="420"/>
                      <a:pt x="213" y="420"/>
                      <a:pt x="213" y="420"/>
                    </a:cubicBezTo>
                    <a:cubicBezTo>
                      <a:pt x="211" y="419"/>
                      <a:pt x="210" y="417"/>
                      <a:pt x="210" y="415"/>
                    </a:cubicBezTo>
                    <a:cubicBezTo>
                      <a:pt x="211" y="411"/>
                      <a:pt x="212" y="406"/>
                      <a:pt x="212" y="402"/>
                    </a:cubicBezTo>
                    <a:cubicBezTo>
                      <a:pt x="212" y="365"/>
                      <a:pt x="182" y="335"/>
                      <a:pt x="145" y="335"/>
                    </a:cubicBezTo>
                    <a:cubicBezTo>
                      <a:pt x="118" y="335"/>
                      <a:pt x="93" y="351"/>
                      <a:pt x="83" y="376"/>
                    </a:cubicBezTo>
                    <a:cubicBezTo>
                      <a:pt x="82" y="378"/>
                      <a:pt x="81" y="379"/>
                      <a:pt x="79" y="379"/>
                    </a:cubicBezTo>
                    <a:cubicBezTo>
                      <a:pt x="79" y="379"/>
                      <a:pt x="78" y="379"/>
                      <a:pt x="78" y="378"/>
                    </a:cubicBezTo>
                    <a:cubicBezTo>
                      <a:pt x="3" y="355"/>
                      <a:pt x="3" y="355"/>
                      <a:pt x="3" y="355"/>
                    </a:cubicBezTo>
                    <a:cubicBezTo>
                      <a:pt x="2" y="355"/>
                      <a:pt x="1" y="354"/>
                      <a:pt x="0" y="353"/>
                    </a:cubicBezTo>
                    <a:cubicBezTo>
                      <a:pt x="0" y="352"/>
                      <a:pt x="0" y="351"/>
                      <a:pt x="0" y="350"/>
                    </a:cubicBezTo>
                    <a:cubicBezTo>
                      <a:pt x="37" y="249"/>
                      <a:pt x="103" y="162"/>
                      <a:pt x="191" y="99"/>
                    </a:cubicBezTo>
                    <a:cubicBezTo>
                      <a:pt x="280" y="36"/>
                      <a:pt x="384" y="2"/>
                      <a:pt x="492" y="0"/>
                    </a:cubicBezTo>
                    <a:cubicBezTo>
                      <a:pt x="492" y="0"/>
                      <a:pt x="492" y="0"/>
                      <a:pt x="492" y="0"/>
                    </a:cubicBezTo>
                    <a:cubicBezTo>
                      <a:pt x="493" y="0"/>
                      <a:pt x="494" y="0"/>
                      <a:pt x="495" y="1"/>
                    </a:cubicBezTo>
                    <a:cubicBezTo>
                      <a:pt x="495" y="2"/>
                      <a:pt x="496" y="3"/>
                      <a:pt x="496" y="4"/>
                    </a:cubicBezTo>
                    <a:cubicBezTo>
                      <a:pt x="496" y="90"/>
                      <a:pt x="496" y="90"/>
                      <a:pt x="496" y="90"/>
                    </a:cubicBezTo>
                    <a:cubicBezTo>
                      <a:pt x="496" y="93"/>
                      <a:pt x="498" y="94"/>
                      <a:pt x="500" y="94"/>
                    </a:cubicBezTo>
                    <a:cubicBezTo>
                      <a:pt x="500" y="94"/>
                      <a:pt x="500" y="94"/>
                      <a:pt x="500" y="94"/>
                    </a:cubicBezTo>
                    <a:cubicBezTo>
                      <a:pt x="533" y="95"/>
                      <a:pt x="559" y="121"/>
                      <a:pt x="559" y="154"/>
                    </a:cubicBezTo>
                    <a:cubicBezTo>
                      <a:pt x="559" y="186"/>
                      <a:pt x="533" y="213"/>
                      <a:pt x="500" y="213"/>
                    </a:cubicBezTo>
                    <a:cubicBezTo>
                      <a:pt x="500" y="213"/>
                      <a:pt x="500" y="213"/>
                      <a:pt x="500" y="213"/>
                    </a:cubicBezTo>
                    <a:cubicBezTo>
                      <a:pt x="498" y="213"/>
                      <a:pt x="496" y="214"/>
                      <a:pt x="496" y="217"/>
                    </a:cubicBezTo>
                    <a:cubicBezTo>
                      <a:pt x="496" y="298"/>
                      <a:pt x="496" y="298"/>
                      <a:pt x="496" y="298"/>
                    </a:cubicBezTo>
                    <a:cubicBezTo>
                      <a:pt x="496" y="300"/>
                      <a:pt x="494" y="302"/>
                      <a:pt x="492" y="302"/>
                    </a:cubicBezTo>
                    <a:cubicBezTo>
                      <a:pt x="491" y="302"/>
                      <a:pt x="491" y="302"/>
                      <a:pt x="491" y="302"/>
                    </a:cubicBezTo>
                    <a:cubicBezTo>
                      <a:pt x="490" y="302"/>
                      <a:pt x="489" y="302"/>
                      <a:pt x="489" y="302"/>
                    </a:cubicBezTo>
                    <a:cubicBezTo>
                      <a:pt x="487" y="302"/>
                      <a:pt x="487" y="302"/>
                      <a:pt x="487" y="302"/>
                    </a:cubicBezTo>
                    <a:cubicBezTo>
                      <a:pt x="485" y="303"/>
                      <a:pt x="483" y="303"/>
                      <a:pt x="481" y="303"/>
                    </a:cubicBezTo>
                    <a:cubicBezTo>
                      <a:pt x="481" y="303"/>
                      <a:pt x="480" y="303"/>
                      <a:pt x="479" y="303"/>
                    </a:cubicBezTo>
                    <a:cubicBezTo>
                      <a:pt x="477" y="303"/>
                      <a:pt x="477" y="303"/>
                      <a:pt x="477" y="303"/>
                    </a:cubicBezTo>
                    <a:cubicBezTo>
                      <a:pt x="476" y="303"/>
                      <a:pt x="474" y="303"/>
                      <a:pt x="472" y="304"/>
                    </a:cubicBezTo>
                    <a:cubicBezTo>
                      <a:pt x="472" y="304"/>
                      <a:pt x="468" y="304"/>
                      <a:pt x="468" y="304"/>
                    </a:cubicBezTo>
                    <a:cubicBezTo>
                      <a:pt x="466" y="305"/>
                      <a:pt x="465" y="305"/>
                      <a:pt x="464" y="305"/>
                    </a:cubicBezTo>
                    <a:cubicBezTo>
                      <a:pt x="463" y="305"/>
                      <a:pt x="462" y="305"/>
                      <a:pt x="461" y="305"/>
                    </a:cubicBezTo>
                    <a:cubicBezTo>
                      <a:pt x="459" y="306"/>
                      <a:pt x="459" y="306"/>
                      <a:pt x="459" y="306"/>
                    </a:cubicBezTo>
                    <a:cubicBezTo>
                      <a:pt x="457" y="306"/>
                      <a:pt x="456" y="306"/>
                      <a:pt x="455" y="306"/>
                    </a:cubicBezTo>
                    <a:cubicBezTo>
                      <a:pt x="454" y="307"/>
                      <a:pt x="450" y="308"/>
                      <a:pt x="450" y="308"/>
                    </a:cubicBezTo>
                    <a:cubicBezTo>
                      <a:pt x="448" y="308"/>
                      <a:pt x="447" y="308"/>
                      <a:pt x="446" y="308"/>
                    </a:cubicBezTo>
                    <a:cubicBezTo>
                      <a:pt x="445" y="309"/>
                      <a:pt x="444" y="309"/>
                      <a:pt x="443" y="309"/>
                    </a:cubicBezTo>
                    <a:cubicBezTo>
                      <a:pt x="442" y="309"/>
                      <a:pt x="442" y="309"/>
                      <a:pt x="442" y="309"/>
                    </a:cubicBezTo>
                    <a:cubicBezTo>
                      <a:pt x="440" y="310"/>
                      <a:pt x="439" y="310"/>
                      <a:pt x="438" y="311"/>
                    </a:cubicBezTo>
                    <a:cubicBezTo>
                      <a:pt x="436" y="311"/>
                      <a:pt x="435" y="311"/>
                      <a:pt x="434" y="312"/>
                    </a:cubicBezTo>
                    <a:cubicBezTo>
                      <a:pt x="432" y="312"/>
                      <a:pt x="431" y="313"/>
                      <a:pt x="429" y="313"/>
                    </a:cubicBezTo>
                    <a:cubicBezTo>
                      <a:pt x="428" y="314"/>
                      <a:pt x="426" y="314"/>
                      <a:pt x="425" y="315"/>
                    </a:cubicBezTo>
                    <a:cubicBezTo>
                      <a:pt x="424" y="315"/>
                      <a:pt x="422" y="316"/>
                      <a:pt x="421" y="316"/>
                    </a:cubicBezTo>
                    <a:cubicBezTo>
                      <a:pt x="420" y="317"/>
                      <a:pt x="418" y="317"/>
                      <a:pt x="417" y="318"/>
                    </a:cubicBezTo>
                    <a:cubicBezTo>
                      <a:pt x="415" y="318"/>
                      <a:pt x="414" y="319"/>
                      <a:pt x="413" y="319"/>
                    </a:cubicBezTo>
                    <a:cubicBezTo>
                      <a:pt x="412" y="320"/>
                      <a:pt x="410" y="320"/>
                      <a:pt x="409" y="321"/>
                    </a:cubicBezTo>
                    <a:cubicBezTo>
                      <a:pt x="407" y="322"/>
                      <a:pt x="406" y="322"/>
                      <a:pt x="405" y="323"/>
                    </a:cubicBezTo>
                    <a:cubicBezTo>
                      <a:pt x="404" y="323"/>
                      <a:pt x="402" y="324"/>
                      <a:pt x="401" y="325"/>
                    </a:cubicBezTo>
                    <a:cubicBezTo>
                      <a:pt x="400" y="325"/>
                      <a:pt x="398" y="326"/>
                      <a:pt x="397" y="326"/>
                    </a:cubicBezTo>
                    <a:cubicBezTo>
                      <a:pt x="396" y="327"/>
                      <a:pt x="394" y="328"/>
                      <a:pt x="393" y="328"/>
                    </a:cubicBezTo>
                    <a:cubicBezTo>
                      <a:pt x="392" y="329"/>
                      <a:pt x="391" y="330"/>
                      <a:pt x="390" y="330"/>
                    </a:cubicBezTo>
                    <a:cubicBezTo>
                      <a:pt x="388" y="331"/>
                      <a:pt x="387" y="332"/>
                      <a:pt x="385" y="333"/>
                    </a:cubicBezTo>
                    <a:cubicBezTo>
                      <a:pt x="383" y="334"/>
                      <a:pt x="383" y="334"/>
                      <a:pt x="383" y="334"/>
                    </a:cubicBezTo>
                    <a:cubicBezTo>
                      <a:pt x="381" y="335"/>
                      <a:pt x="379" y="336"/>
                      <a:pt x="378" y="337"/>
                    </a:cubicBezTo>
                    <a:cubicBezTo>
                      <a:pt x="375" y="339"/>
                      <a:pt x="375" y="339"/>
                      <a:pt x="375" y="339"/>
                    </a:cubicBezTo>
                    <a:cubicBezTo>
                      <a:pt x="374" y="340"/>
                      <a:pt x="372" y="341"/>
                      <a:pt x="371" y="342"/>
                    </a:cubicBezTo>
                    <a:cubicBezTo>
                      <a:pt x="368" y="344"/>
                      <a:pt x="368" y="344"/>
                      <a:pt x="368" y="344"/>
                    </a:cubicBezTo>
                    <a:cubicBezTo>
                      <a:pt x="367" y="345"/>
                      <a:pt x="365" y="346"/>
                      <a:pt x="364" y="347"/>
                    </a:cubicBezTo>
                    <a:cubicBezTo>
                      <a:pt x="363" y="347"/>
                      <a:pt x="362" y="348"/>
                      <a:pt x="361" y="349"/>
                    </a:cubicBezTo>
                    <a:cubicBezTo>
                      <a:pt x="360" y="350"/>
                      <a:pt x="358" y="351"/>
                      <a:pt x="357" y="352"/>
                    </a:cubicBezTo>
                    <a:cubicBezTo>
                      <a:pt x="355" y="354"/>
                      <a:pt x="355" y="354"/>
                      <a:pt x="355" y="354"/>
                    </a:cubicBezTo>
                    <a:cubicBezTo>
                      <a:pt x="353" y="355"/>
                      <a:pt x="352" y="356"/>
                      <a:pt x="350" y="358"/>
                    </a:cubicBezTo>
                    <a:cubicBezTo>
                      <a:pt x="349" y="359"/>
                      <a:pt x="349" y="359"/>
                      <a:pt x="349" y="359"/>
                    </a:cubicBezTo>
                    <a:cubicBezTo>
                      <a:pt x="347" y="360"/>
                      <a:pt x="345" y="362"/>
                      <a:pt x="344" y="363"/>
                    </a:cubicBezTo>
                    <a:cubicBezTo>
                      <a:pt x="343" y="364"/>
                      <a:pt x="343" y="364"/>
                      <a:pt x="343" y="364"/>
                    </a:cubicBezTo>
                    <a:cubicBezTo>
                      <a:pt x="341" y="366"/>
                      <a:pt x="339" y="368"/>
                      <a:pt x="338" y="369"/>
                    </a:cubicBezTo>
                    <a:cubicBezTo>
                      <a:pt x="337" y="370"/>
                      <a:pt x="337" y="370"/>
                      <a:pt x="337" y="370"/>
                    </a:cubicBezTo>
                    <a:cubicBezTo>
                      <a:pt x="317" y="390"/>
                      <a:pt x="301" y="414"/>
                      <a:pt x="289" y="440"/>
                    </a:cubicBezTo>
                    <a:cubicBezTo>
                      <a:pt x="289" y="441"/>
                      <a:pt x="287" y="442"/>
                      <a:pt x="286" y="442"/>
                    </a:cubicBez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6"/>
              <p:cNvSpPr>
                <a:spLocks/>
              </p:cNvSpPr>
              <p:nvPr/>
            </p:nvSpPr>
            <p:spPr bwMode="auto">
              <a:xfrm>
                <a:off x="2220" y="645"/>
                <a:ext cx="1462" cy="1360"/>
              </a:xfrm>
              <a:custGeom>
                <a:avLst/>
                <a:gdLst>
                  <a:gd name="T0" fmla="*/ 353 w 497"/>
                  <a:gd name="T1" fmla="*/ 463 h 463"/>
                  <a:gd name="T2" fmla="*/ 296 w 497"/>
                  <a:gd name="T3" fmla="*/ 420 h 463"/>
                  <a:gd name="T4" fmla="*/ 295 w 497"/>
                  <a:gd name="T5" fmla="*/ 418 h 463"/>
                  <a:gd name="T6" fmla="*/ 293 w 497"/>
                  <a:gd name="T7" fmla="*/ 417 h 463"/>
                  <a:gd name="T8" fmla="*/ 291 w 497"/>
                  <a:gd name="T9" fmla="*/ 417 h 463"/>
                  <a:gd name="T10" fmla="*/ 211 w 497"/>
                  <a:gd name="T11" fmla="*/ 442 h 463"/>
                  <a:gd name="T12" fmla="*/ 210 w 497"/>
                  <a:gd name="T13" fmla="*/ 442 h 463"/>
                  <a:gd name="T14" fmla="*/ 207 w 497"/>
                  <a:gd name="T15" fmla="*/ 440 h 463"/>
                  <a:gd name="T16" fmla="*/ 5 w 497"/>
                  <a:gd name="T17" fmla="*/ 302 h 463"/>
                  <a:gd name="T18" fmla="*/ 4 w 497"/>
                  <a:gd name="T19" fmla="*/ 302 h 463"/>
                  <a:gd name="T20" fmla="*/ 0 w 497"/>
                  <a:gd name="T21" fmla="*/ 298 h 463"/>
                  <a:gd name="T22" fmla="*/ 0 w 497"/>
                  <a:gd name="T23" fmla="*/ 224 h 463"/>
                  <a:gd name="T24" fmla="*/ 3 w 497"/>
                  <a:gd name="T25" fmla="*/ 220 h 463"/>
                  <a:gd name="T26" fmla="*/ 63 w 497"/>
                  <a:gd name="T27" fmla="*/ 154 h 463"/>
                  <a:gd name="T28" fmla="*/ 3 w 497"/>
                  <a:gd name="T29" fmla="*/ 87 h 463"/>
                  <a:gd name="T30" fmla="*/ 0 w 497"/>
                  <a:gd name="T31" fmla="*/ 83 h 463"/>
                  <a:gd name="T32" fmla="*/ 0 w 497"/>
                  <a:gd name="T33" fmla="*/ 4 h 463"/>
                  <a:gd name="T34" fmla="*/ 4 w 497"/>
                  <a:gd name="T35" fmla="*/ 0 h 463"/>
                  <a:gd name="T36" fmla="*/ 4 w 497"/>
                  <a:gd name="T37" fmla="*/ 0 h 463"/>
                  <a:gd name="T38" fmla="*/ 5 w 497"/>
                  <a:gd name="T39" fmla="*/ 0 h 463"/>
                  <a:gd name="T40" fmla="*/ 496 w 497"/>
                  <a:gd name="T41" fmla="*/ 350 h 463"/>
                  <a:gd name="T42" fmla="*/ 496 w 497"/>
                  <a:gd name="T43" fmla="*/ 354 h 463"/>
                  <a:gd name="T44" fmla="*/ 494 w 497"/>
                  <a:gd name="T45" fmla="*/ 356 h 463"/>
                  <a:gd name="T46" fmla="*/ 412 w 497"/>
                  <a:gd name="T47" fmla="*/ 381 h 463"/>
                  <a:gd name="T48" fmla="*/ 410 w 497"/>
                  <a:gd name="T49" fmla="*/ 383 h 463"/>
                  <a:gd name="T50" fmla="*/ 409 w 497"/>
                  <a:gd name="T51" fmla="*/ 386 h 463"/>
                  <a:gd name="T52" fmla="*/ 412 w 497"/>
                  <a:gd name="T53" fmla="*/ 404 h 463"/>
                  <a:gd name="T54" fmla="*/ 353 w 497"/>
                  <a:gd name="T55" fmla="*/ 46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97" h="463">
                    <a:moveTo>
                      <a:pt x="353" y="463"/>
                    </a:moveTo>
                    <a:cubicBezTo>
                      <a:pt x="327" y="463"/>
                      <a:pt x="304" y="446"/>
                      <a:pt x="296" y="420"/>
                    </a:cubicBezTo>
                    <a:cubicBezTo>
                      <a:pt x="296" y="419"/>
                      <a:pt x="295" y="418"/>
                      <a:pt x="295" y="418"/>
                    </a:cubicBezTo>
                    <a:cubicBezTo>
                      <a:pt x="294" y="417"/>
                      <a:pt x="293" y="417"/>
                      <a:pt x="293" y="417"/>
                    </a:cubicBezTo>
                    <a:cubicBezTo>
                      <a:pt x="292" y="417"/>
                      <a:pt x="292" y="417"/>
                      <a:pt x="291" y="417"/>
                    </a:cubicBezTo>
                    <a:cubicBezTo>
                      <a:pt x="211" y="442"/>
                      <a:pt x="211" y="442"/>
                      <a:pt x="211" y="442"/>
                    </a:cubicBezTo>
                    <a:cubicBezTo>
                      <a:pt x="211" y="442"/>
                      <a:pt x="211" y="442"/>
                      <a:pt x="210" y="442"/>
                    </a:cubicBezTo>
                    <a:cubicBezTo>
                      <a:pt x="209" y="442"/>
                      <a:pt x="207" y="441"/>
                      <a:pt x="207" y="440"/>
                    </a:cubicBezTo>
                    <a:cubicBezTo>
                      <a:pt x="171" y="360"/>
                      <a:pt x="92" y="306"/>
                      <a:pt x="5" y="302"/>
                    </a:cubicBezTo>
                    <a:cubicBezTo>
                      <a:pt x="4" y="302"/>
                      <a:pt x="4" y="302"/>
                      <a:pt x="4" y="302"/>
                    </a:cubicBezTo>
                    <a:cubicBezTo>
                      <a:pt x="1" y="302"/>
                      <a:pt x="0" y="300"/>
                      <a:pt x="0" y="298"/>
                    </a:cubicBezTo>
                    <a:cubicBezTo>
                      <a:pt x="0" y="224"/>
                      <a:pt x="0" y="224"/>
                      <a:pt x="0" y="224"/>
                    </a:cubicBezTo>
                    <a:cubicBezTo>
                      <a:pt x="0" y="222"/>
                      <a:pt x="1" y="221"/>
                      <a:pt x="3" y="220"/>
                    </a:cubicBezTo>
                    <a:cubicBezTo>
                      <a:pt x="37" y="217"/>
                      <a:pt x="63" y="188"/>
                      <a:pt x="63" y="154"/>
                    </a:cubicBezTo>
                    <a:cubicBezTo>
                      <a:pt x="63" y="119"/>
                      <a:pt x="37" y="91"/>
                      <a:pt x="3" y="87"/>
                    </a:cubicBezTo>
                    <a:cubicBezTo>
                      <a:pt x="1" y="87"/>
                      <a:pt x="0" y="85"/>
                      <a:pt x="0" y="83"/>
                    </a:cubicBezTo>
                    <a:cubicBezTo>
                      <a:pt x="0" y="4"/>
                      <a:pt x="0" y="4"/>
                      <a:pt x="0" y="4"/>
                    </a:cubicBezTo>
                    <a:cubicBezTo>
                      <a:pt x="0" y="2"/>
                      <a:pt x="2" y="0"/>
                      <a:pt x="4" y="0"/>
                    </a:cubicBezTo>
                    <a:cubicBezTo>
                      <a:pt x="4" y="0"/>
                      <a:pt x="4" y="0"/>
                      <a:pt x="4" y="0"/>
                    </a:cubicBezTo>
                    <a:cubicBezTo>
                      <a:pt x="5" y="0"/>
                      <a:pt x="5" y="0"/>
                      <a:pt x="5" y="0"/>
                    </a:cubicBezTo>
                    <a:cubicBezTo>
                      <a:pt x="224" y="4"/>
                      <a:pt x="421" y="145"/>
                      <a:pt x="496" y="350"/>
                    </a:cubicBezTo>
                    <a:cubicBezTo>
                      <a:pt x="497" y="351"/>
                      <a:pt x="496" y="353"/>
                      <a:pt x="496" y="354"/>
                    </a:cubicBezTo>
                    <a:cubicBezTo>
                      <a:pt x="495" y="355"/>
                      <a:pt x="495" y="355"/>
                      <a:pt x="494" y="356"/>
                    </a:cubicBezTo>
                    <a:cubicBezTo>
                      <a:pt x="412" y="381"/>
                      <a:pt x="412" y="381"/>
                      <a:pt x="412" y="381"/>
                    </a:cubicBezTo>
                    <a:cubicBezTo>
                      <a:pt x="411" y="381"/>
                      <a:pt x="410" y="382"/>
                      <a:pt x="410" y="383"/>
                    </a:cubicBezTo>
                    <a:cubicBezTo>
                      <a:pt x="409" y="383"/>
                      <a:pt x="409" y="385"/>
                      <a:pt x="409" y="386"/>
                    </a:cubicBezTo>
                    <a:cubicBezTo>
                      <a:pt x="411" y="392"/>
                      <a:pt x="412" y="398"/>
                      <a:pt x="412" y="404"/>
                    </a:cubicBezTo>
                    <a:cubicBezTo>
                      <a:pt x="412" y="437"/>
                      <a:pt x="386" y="463"/>
                      <a:pt x="353" y="463"/>
                    </a:cubicBez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9"/>
              <p:cNvSpPr>
                <a:spLocks/>
              </p:cNvSpPr>
              <p:nvPr/>
            </p:nvSpPr>
            <p:spPr bwMode="auto">
              <a:xfrm>
                <a:off x="647" y="1653"/>
                <a:ext cx="1147" cy="1804"/>
              </a:xfrm>
              <a:custGeom>
                <a:avLst/>
                <a:gdLst>
                  <a:gd name="T0" fmla="*/ 214 w 390"/>
                  <a:gd name="T1" fmla="*/ 614 h 614"/>
                  <a:gd name="T2" fmla="*/ 211 w 390"/>
                  <a:gd name="T3" fmla="*/ 614 h 614"/>
                  <a:gd name="T4" fmla="*/ 0 w 390"/>
                  <a:gd name="T5" fmla="*/ 189 h 614"/>
                  <a:gd name="T6" fmla="*/ 25 w 390"/>
                  <a:gd name="T7" fmla="*/ 23 h 614"/>
                  <a:gd name="T8" fmla="*/ 26 w 390"/>
                  <a:gd name="T9" fmla="*/ 22 h 614"/>
                  <a:gd name="T10" fmla="*/ 30 w 390"/>
                  <a:gd name="T11" fmla="*/ 20 h 614"/>
                  <a:gd name="T12" fmla="*/ 31 w 390"/>
                  <a:gd name="T13" fmla="*/ 20 h 614"/>
                  <a:gd name="T14" fmla="*/ 114 w 390"/>
                  <a:gd name="T15" fmla="*/ 45 h 614"/>
                  <a:gd name="T16" fmla="*/ 115 w 390"/>
                  <a:gd name="T17" fmla="*/ 46 h 614"/>
                  <a:gd name="T18" fmla="*/ 117 w 390"/>
                  <a:gd name="T19" fmla="*/ 45 h 614"/>
                  <a:gd name="T20" fmla="*/ 119 w 390"/>
                  <a:gd name="T21" fmla="*/ 43 h 614"/>
                  <a:gd name="T22" fmla="*/ 176 w 390"/>
                  <a:gd name="T23" fmla="*/ 0 h 614"/>
                  <a:gd name="T24" fmla="*/ 235 w 390"/>
                  <a:gd name="T25" fmla="*/ 59 h 614"/>
                  <a:gd name="T26" fmla="*/ 232 w 390"/>
                  <a:gd name="T27" fmla="*/ 77 h 614"/>
                  <a:gd name="T28" fmla="*/ 232 w 390"/>
                  <a:gd name="T29" fmla="*/ 80 h 614"/>
                  <a:gd name="T30" fmla="*/ 234 w 390"/>
                  <a:gd name="T31" fmla="*/ 82 h 614"/>
                  <a:gd name="T32" fmla="*/ 312 w 390"/>
                  <a:gd name="T33" fmla="*/ 106 h 614"/>
                  <a:gd name="T34" fmla="*/ 314 w 390"/>
                  <a:gd name="T35" fmla="*/ 108 h 614"/>
                  <a:gd name="T36" fmla="*/ 315 w 390"/>
                  <a:gd name="T37" fmla="*/ 111 h 614"/>
                  <a:gd name="T38" fmla="*/ 314 w 390"/>
                  <a:gd name="T39" fmla="*/ 114 h 614"/>
                  <a:gd name="T40" fmla="*/ 302 w 390"/>
                  <a:gd name="T41" fmla="*/ 189 h 614"/>
                  <a:gd name="T42" fmla="*/ 388 w 390"/>
                  <a:gd name="T43" fmla="*/ 369 h 614"/>
                  <a:gd name="T44" fmla="*/ 389 w 390"/>
                  <a:gd name="T45" fmla="*/ 375 h 614"/>
                  <a:gd name="T46" fmla="*/ 347 w 390"/>
                  <a:gd name="T47" fmla="*/ 432 h 614"/>
                  <a:gd name="T48" fmla="*/ 344 w 390"/>
                  <a:gd name="T49" fmla="*/ 434 h 614"/>
                  <a:gd name="T50" fmla="*/ 342 w 390"/>
                  <a:gd name="T51" fmla="*/ 433 h 614"/>
                  <a:gd name="T52" fmla="*/ 310 w 390"/>
                  <a:gd name="T53" fmla="*/ 425 h 614"/>
                  <a:gd name="T54" fmla="*/ 243 w 390"/>
                  <a:gd name="T55" fmla="*/ 492 h 614"/>
                  <a:gd name="T56" fmla="*/ 264 w 390"/>
                  <a:gd name="T57" fmla="*/ 541 h 614"/>
                  <a:gd name="T58" fmla="*/ 265 w 390"/>
                  <a:gd name="T59" fmla="*/ 546 h 614"/>
                  <a:gd name="T60" fmla="*/ 217 w 390"/>
                  <a:gd name="T61" fmla="*/ 613 h 614"/>
                  <a:gd name="T62" fmla="*/ 214 w 390"/>
                  <a:gd name="T63" fmla="*/ 614 h 614"/>
                  <a:gd name="T64" fmla="*/ 214 w 390"/>
                  <a:gd name="T65" fmla="*/ 614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0" h="614">
                    <a:moveTo>
                      <a:pt x="214" y="614"/>
                    </a:moveTo>
                    <a:cubicBezTo>
                      <a:pt x="213" y="614"/>
                      <a:pt x="212" y="614"/>
                      <a:pt x="211" y="614"/>
                    </a:cubicBezTo>
                    <a:cubicBezTo>
                      <a:pt x="79" y="513"/>
                      <a:pt x="0" y="355"/>
                      <a:pt x="0" y="189"/>
                    </a:cubicBezTo>
                    <a:cubicBezTo>
                      <a:pt x="0" y="131"/>
                      <a:pt x="8" y="76"/>
                      <a:pt x="25" y="23"/>
                    </a:cubicBezTo>
                    <a:cubicBezTo>
                      <a:pt x="26" y="22"/>
                      <a:pt x="26" y="22"/>
                      <a:pt x="26" y="22"/>
                    </a:cubicBezTo>
                    <a:cubicBezTo>
                      <a:pt x="26" y="21"/>
                      <a:pt x="28" y="20"/>
                      <a:pt x="30" y="20"/>
                    </a:cubicBezTo>
                    <a:cubicBezTo>
                      <a:pt x="30" y="20"/>
                      <a:pt x="30" y="20"/>
                      <a:pt x="31" y="20"/>
                    </a:cubicBezTo>
                    <a:cubicBezTo>
                      <a:pt x="114" y="45"/>
                      <a:pt x="114" y="45"/>
                      <a:pt x="114" y="45"/>
                    </a:cubicBezTo>
                    <a:cubicBezTo>
                      <a:pt x="114" y="45"/>
                      <a:pt x="115" y="46"/>
                      <a:pt x="115" y="46"/>
                    </a:cubicBezTo>
                    <a:cubicBezTo>
                      <a:pt x="116" y="46"/>
                      <a:pt x="116" y="45"/>
                      <a:pt x="117" y="45"/>
                    </a:cubicBezTo>
                    <a:cubicBezTo>
                      <a:pt x="118" y="45"/>
                      <a:pt x="119" y="44"/>
                      <a:pt x="119" y="43"/>
                    </a:cubicBezTo>
                    <a:cubicBezTo>
                      <a:pt x="126" y="17"/>
                      <a:pt x="149" y="0"/>
                      <a:pt x="176" y="0"/>
                    </a:cubicBezTo>
                    <a:cubicBezTo>
                      <a:pt x="208" y="0"/>
                      <a:pt x="235" y="26"/>
                      <a:pt x="235" y="59"/>
                    </a:cubicBezTo>
                    <a:cubicBezTo>
                      <a:pt x="235" y="65"/>
                      <a:pt x="234" y="71"/>
                      <a:pt x="232" y="77"/>
                    </a:cubicBezTo>
                    <a:cubicBezTo>
                      <a:pt x="231" y="78"/>
                      <a:pt x="232" y="79"/>
                      <a:pt x="232" y="80"/>
                    </a:cubicBezTo>
                    <a:cubicBezTo>
                      <a:pt x="233" y="81"/>
                      <a:pt x="233" y="82"/>
                      <a:pt x="234" y="82"/>
                    </a:cubicBezTo>
                    <a:cubicBezTo>
                      <a:pt x="312" y="106"/>
                      <a:pt x="312" y="106"/>
                      <a:pt x="312" y="106"/>
                    </a:cubicBezTo>
                    <a:cubicBezTo>
                      <a:pt x="313" y="106"/>
                      <a:pt x="314" y="107"/>
                      <a:pt x="314" y="108"/>
                    </a:cubicBezTo>
                    <a:cubicBezTo>
                      <a:pt x="315" y="109"/>
                      <a:pt x="315" y="110"/>
                      <a:pt x="315" y="111"/>
                    </a:cubicBezTo>
                    <a:cubicBezTo>
                      <a:pt x="314" y="114"/>
                      <a:pt x="314" y="114"/>
                      <a:pt x="314" y="114"/>
                    </a:cubicBezTo>
                    <a:cubicBezTo>
                      <a:pt x="306" y="137"/>
                      <a:pt x="302" y="162"/>
                      <a:pt x="302" y="189"/>
                    </a:cubicBezTo>
                    <a:cubicBezTo>
                      <a:pt x="302" y="260"/>
                      <a:pt x="333" y="325"/>
                      <a:pt x="388" y="369"/>
                    </a:cubicBezTo>
                    <a:cubicBezTo>
                      <a:pt x="390" y="371"/>
                      <a:pt x="390" y="373"/>
                      <a:pt x="389" y="375"/>
                    </a:cubicBezTo>
                    <a:cubicBezTo>
                      <a:pt x="347" y="432"/>
                      <a:pt x="347" y="432"/>
                      <a:pt x="347" y="432"/>
                    </a:cubicBezTo>
                    <a:cubicBezTo>
                      <a:pt x="347" y="433"/>
                      <a:pt x="345" y="434"/>
                      <a:pt x="344" y="434"/>
                    </a:cubicBezTo>
                    <a:cubicBezTo>
                      <a:pt x="344" y="434"/>
                      <a:pt x="343" y="434"/>
                      <a:pt x="342" y="433"/>
                    </a:cubicBezTo>
                    <a:cubicBezTo>
                      <a:pt x="333" y="428"/>
                      <a:pt x="321" y="425"/>
                      <a:pt x="310" y="425"/>
                    </a:cubicBezTo>
                    <a:cubicBezTo>
                      <a:pt x="273" y="425"/>
                      <a:pt x="243" y="455"/>
                      <a:pt x="243" y="492"/>
                    </a:cubicBezTo>
                    <a:cubicBezTo>
                      <a:pt x="243" y="511"/>
                      <a:pt x="251" y="528"/>
                      <a:pt x="264" y="541"/>
                    </a:cubicBezTo>
                    <a:cubicBezTo>
                      <a:pt x="266" y="542"/>
                      <a:pt x="266" y="545"/>
                      <a:pt x="265" y="546"/>
                    </a:cubicBezTo>
                    <a:cubicBezTo>
                      <a:pt x="217" y="613"/>
                      <a:pt x="217" y="613"/>
                      <a:pt x="217" y="613"/>
                    </a:cubicBezTo>
                    <a:cubicBezTo>
                      <a:pt x="216" y="614"/>
                      <a:pt x="215" y="614"/>
                      <a:pt x="214" y="614"/>
                    </a:cubicBezTo>
                    <a:cubicBezTo>
                      <a:pt x="214" y="614"/>
                      <a:pt x="214" y="614"/>
                      <a:pt x="214" y="61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 name="Group 8"/>
            <p:cNvGrpSpPr/>
            <p:nvPr/>
          </p:nvGrpSpPr>
          <p:grpSpPr>
            <a:xfrm>
              <a:off x="2473272" y="1294530"/>
              <a:ext cx="1937679" cy="2331399"/>
              <a:chOff x="2473272" y="1294530"/>
              <a:chExt cx="1937679" cy="2331399"/>
            </a:xfrm>
          </p:grpSpPr>
          <p:sp>
            <p:nvSpPr>
              <p:cNvPr id="19" name="Rectangle 18"/>
              <p:cNvSpPr/>
              <p:nvPr/>
            </p:nvSpPr>
            <p:spPr>
              <a:xfrm>
                <a:off x="2473272" y="1294530"/>
                <a:ext cx="422761" cy="506991"/>
              </a:xfrm>
              <a:prstGeom prst="rect">
                <a:avLst/>
              </a:prstGeom>
            </p:spPr>
            <p:txBody>
              <a:bodyPr wrap="none">
                <a:spAutoFit/>
              </a:bodyPr>
              <a:lstStyle/>
              <a:p>
                <a:pPr algn="ctr"/>
                <a:r>
                  <a:rPr lang="en-US" sz="3200" spc="-150" dirty="0" smtClean="0">
                    <a:solidFill>
                      <a:schemeClr val="bg1"/>
                    </a:solidFill>
                    <a:latin typeface="Arial" panose="020B0604020202020204" pitchFamily="34" charset="0"/>
                    <a:cs typeface="Arial" panose="020B0604020202020204" pitchFamily="34" charset="0"/>
                  </a:rPr>
                  <a:t>02</a:t>
                </a:r>
                <a:endParaRPr lang="en-US" sz="3200" spc="-150" dirty="0">
                  <a:solidFill>
                    <a:schemeClr val="bg1"/>
                  </a:solidFill>
                  <a:latin typeface="Arial" panose="020B0604020202020204" pitchFamily="34" charset="0"/>
                  <a:cs typeface="Arial" panose="020B0604020202020204" pitchFamily="34" charset="0"/>
                </a:endParaRPr>
              </a:p>
            </p:txBody>
          </p:sp>
          <p:sp>
            <p:nvSpPr>
              <p:cNvPr id="20" name="Rectangle 19"/>
              <p:cNvSpPr/>
              <p:nvPr/>
            </p:nvSpPr>
            <p:spPr>
              <a:xfrm>
                <a:off x="2580395" y="3012202"/>
                <a:ext cx="1830556" cy="613727"/>
              </a:xfrm>
              <a:prstGeom prst="rect">
                <a:avLst/>
              </a:prstGeom>
            </p:spPr>
            <p:txBody>
              <a:bodyPr wrap="square">
                <a:spAutoFit/>
              </a:bodyPr>
              <a:lstStyle/>
              <a:p>
                <a:pPr algn="ctr"/>
                <a:r>
                  <a:rPr lang="en-US" sz="2000" b="1" dirty="0">
                    <a:solidFill>
                      <a:schemeClr val="accent2">
                        <a:lumMod val="75000"/>
                      </a:schemeClr>
                    </a:solidFill>
                  </a:rPr>
                  <a:t>DEFINISI OPERASIONAL</a:t>
                </a:r>
              </a:p>
            </p:txBody>
          </p:sp>
        </p:grpSp>
        <p:grpSp>
          <p:nvGrpSpPr>
            <p:cNvPr id="10" name="Group 9"/>
            <p:cNvGrpSpPr/>
            <p:nvPr/>
          </p:nvGrpSpPr>
          <p:grpSpPr>
            <a:xfrm>
              <a:off x="3852750" y="1568591"/>
              <a:ext cx="1512840" cy="804000"/>
              <a:chOff x="3852750" y="1568591"/>
              <a:chExt cx="1512840" cy="804000"/>
            </a:xfrm>
          </p:grpSpPr>
          <p:sp>
            <p:nvSpPr>
              <p:cNvPr id="17" name="Rectangle 16"/>
              <p:cNvSpPr/>
              <p:nvPr/>
            </p:nvSpPr>
            <p:spPr>
              <a:xfrm>
                <a:off x="3852750" y="2079070"/>
                <a:ext cx="1512840" cy="293521"/>
              </a:xfrm>
              <a:prstGeom prst="rect">
                <a:avLst/>
              </a:prstGeom>
            </p:spPr>
            <p:txBody>
              <a:bodyPr wrap="square">
                <a:spAutoFit/>
              </a:bodyPr>
              <a:lstStyle/>
              <a:p>
                <a:pPr algn="ctr"/>
                <a:r>
                  <a:rPr lang="id-ID" sz="1600" b="1" dirty="0"/>
                  <a:t>Minat belajar</a:t>
                </a:r>
                <a:endParaRPr lang="en-US" sz="1600" b="1" dirty="0">
                  <a:solidFill>
                    <a:schemeClr val="bg1"/>
                  </a:solidFill>
                </a:endParaRPr>
              </a:p>
            </p:txBody>
          </p:sp>
          <p:sp>
            <p:nvSpPr>
              <p:cNvPr id="18" name="Rectangle 17"/>
              <p:cNvSpPr/>
              <p:nvPr/>
            </p:nvSpPr>
            <p:spPr>
              <a:xfrm>
                <a:off x="4335652" y="1568591"/>
                <a:ext cx="422761" cy="506992"/>
              </a:xfrm>
              <a:prstGeom prst="rect">
                <a:avLst/>
              </a:prstGeom>
            </p:spPr>
            <p:txBody>
              <a:bodyPr wrap="none">
                <a:spAutoFit/>
              </a:bodyPr>
              <a:lstStyle/>
              <a:p>
                <a:r>
                  <a:rPr lang="en-US" sz="3200" spc="-150" dirty="0" smtClean="0">
                    <a:solidFill>
                      <a:schemeClr val="bg1"/>
                    </a:solidFill>
                    <a:latin typeface="Arial" panose="020B0604020202020204" pitchFamily="34" charset="0"/>
                    <a:cs typeface="Arial" panose="020B0604020202020204" pitchFamily="34" charset="0"/>
                  </a:rPr>
                  <a:t>03</a:t>
                </a:r>
                <a:endParaRPr lang="en-US" sz="3200" spc="-150" dirty="0">
                  <a:solidFill>
                    <a:schemeClr val="bg1"/>
                  </a:solidFill>
                  <a:latin typeface="Arial" panose="020B0604020202020204" pitchFamily="34" charset="0"/>
                  <a:cs typeface="Arial" panose="020B0604020202020204" pitchFamily="34" charset="0"/>
                </a:endParaRPr>
              </a:p>
            </p:txBody>
          </p:sp>
        </p:grpSp>
        <p:grpSp>
          <p:nvGrpSpPr>
            <p:cNvPr id="11" name="Group 10"/>
            <p:cNvGrpSpPr/>
            <p:nvPr/>
          </p:nvGrpSpPr>
          <p:grpSpPr>
            <a:xfrm>
              <a:off x="4562169" y="3319066"/>
              <a:ext cx="1814515" cy="997695"/>
              <a:chOff x="4562169" y="3319066"/>
              <a:chExt cx="1814515" cy="997695"/>
            </a:xfrm>
          </p:grpSpPr>
          <p:sp>
            <p:nvSpPr>
              <p:cNvPr id="15" name="Rectangle 14"/>
              <p:cNvSpPr/>
              <p:nvPr/>
            </p:nvSpPr>
            <p:spPr>
              <a:xfrm>
                <a:off x="4562169" y="4023240"/>
                <a:ext cx="1814515" cy="293521"/>
              </a:xfrm>
              <a:prstGeom prst="rect">
                <a:avLst/>
              </a:prstGeom>
            </p:spPr>
            <p:txBody>
              <a:bodyPr wrap="square">
                <a:spAutoFit/>
              </a:bodyPr>
              <a:lstStyle/>
              <a:p>
                <a:endParaRPr lang="en-US" sz="1600" dirty="0">
                  <a:solidFill>
                    <a:schemeClr val="bg1"/>
                  </a:solidFill>
                </a:endParaRPr>
              </a:p>
            </p:txBody>
          </p:sp>
          <p:sp>
            <p:nvSpPr>
              <p:cNvPr id="16" name="Rectangle 15"/>
              <p:cNvSpPr/>
              <p:nvPr/>
            </p:nvSpPr>
            <p:spPr>
              <a:xfrm>
                <a:off x="4758413" y="3319066"/>
                <a:ext cx="555891" cy="506992"/>
              </a:xfrm>
              <a:prstGeom prst="rect">
                <a:avLst/>
              </a:prstGeom>
            </p:spPr>
            <p:txBody>
              <a:bodyPr wrap="square">
                <a:spAutoFit/>
              </a:bodyPr>
              <a:lstStyle/>
              <a:p>
                <a:endParaRPr lang="en-US" sz="3200" spc="-150" dirty="0">
                  <a:solidFill>
                    <a:schemeClr val="bg1"/>
                  </a:solidFill>
                  <a:latin typeface="Arial" panose="020B0604020202020204" pitchFamily="34" charset="0"/>
                  <a:cs typeface="Arial" panose="020B0604020202020204" pitchFamily="34" charset="0"/>
                </a:endParaRPr>
              </a:p>
            </p:txBody>
          </p:sp>
        </p:grpSp>
        <p:grpSp>
          <p:nvGrpSpPr>
            <p:cNvPr id="12" name="Group 11"/>
            <p:cNvGrpSpPr/>
            <p:nvPr/>
          </p:nvGrpSpPr>
          <p:grpSpPr>
            <a:xfrm>
              <a:off x="1109345" y="3154133"/>
              <a:ext cx="1457393" cy="1009193"/>
              <a:chOff x="1109345" y="3154133"/>
              <a:chExt cx="1457393" cy="1009193"/>
            </a:xfrm>
          </p:grpSpPr>
          <p:sp>
            <p:nvSpPr>
              <p:cNvPr id="13" name="Rectangle 12"/>
              <p:cNvSpPr/>
              <p:nvPr/>
            </p:nvSpPr>
            <p:spPr>
              <a:xfrm>
                <a:off x="1109345" y="3709702"/>
                <a:ext cx="1457393" cy="453624"/>
              </a:xfrm>
              <a:prstGeom prst="rect">
                <a:avLst/>
              </a:prstGeom>
            </p:spPr>
            <p:txBody>
              <a:bodyPr wrap="square">
                <a:spAutoFit/>
              </a:bodyPr>
              <a:lstStyle/>
              <a:p>
                <a:pPr algn="ctr"/>
                <a:r>
                  <a:rPr lang="id-ID" sz="1400" b="1" dirty="0"/>
                  <a:t>Ketersediaan sarana TIK</a:t>
                </a:r>
                <a:endParaRPr lang="en-US" sz="1400" b="1" dirty="0">
                  <a:solidFill>
                    <a:schemeClr val="bg1"/>
                  </a:solidFill>
                </a:endParaRPr>
              </a:p>
            </p:txBody>
          </p:sp>
          <p:sp>
            <p:nvSpPr>
              <p:cNvPr id="14" name="Rectangle 13"/>
              <p:cNvSpPr/>
              <p:nvPr/>
            </p:nvSpPr>
            <p:spPr>
              <a:xfrm>
                <a:off x="1657579" y="3154133"/>
                <a:ext cx="422761" cy="506992"/>
              </a:xfrm>
              <a:prstGeom prst="rect">
                <a:avLst/>
              </a:prstGeom>
            </p:spPr>
            <p:txBody>
              <a:bodyPr wrap="none">
                <a:spAutoFit/>
              </a:bodyPr>
              <a:lstStyle/>
              <a:p>
                <a:r>
                  <a:rPr lang="en-US" sz="3200" spc="-150" dirty="0" smtClean="0">
                    <a:solidFill>
                      <a:schemeClr val="bg1"/>
                    </a:solidFill>
                    <a:latin typeface="Arial" panose="020B0604020202020204" pitchFamily="34" charset="0"/>
                    <a:cs typeface="Arial" panose="020B0604020202020204" pitchFamily="34" charset="0"/>
                  </a:rPr>
                  <a:t>01</a:t>
                </a:r>
                <a:endParaRPr lang="en-US" sz="3200" spc="-150" dirty="0">
                  <a:solidFill>
                    <a:schemeClr val="bg1"/>
                  </a:solidFill>
                  <a:latin typeface="Arial" panose="020B0604020202020204" pitchFamily="34" charset="0"/>
                  <a:cs typeface="Arial" panose="020B0604020202020204" pitchFamily="34" charset="0"/>
                </a:endParaRPr>
              </a:p>
            </p:txBody>
          </p:sp>
        </p:grpSp>
      </p:grpSp>
      <p:sp>
        <p:nvSpPr>
          <p:cNvPr id="26" name="Rectangle 25"/>
          <p:cNvSpPr/>
          <p:nvPr/>
        </p:nvSpPr>
        <p:spPr>
          <a:xfrm>
            <a:off x="2209800" y="2054423"/>
            <a:ext cx="2073382" cy="523220"/>
          </a:xfrm>
          <a:prstGeom prst="rect">
            <a:avLst/>
          </a:prstGeom>
        </p:spPr>
        <p:txBody>
          <a:bodyPr wrap="square">
            <a:spAutoFit/>
          </a:bodyPr>
          <a:lstStyle/>
          <a:p>
            <a:pPr algn="ctr"/>
            <a:r>
              <a:rPr lang="id-ID" sz="1400" b="1" dirty="0"/>
              <a:t>Pelayanan perpustakaan</a:t>
            </a:r>
            <a:endParaRPr lang="en-US" sz="1400" b="1" dirty="0">
              <a:solidFill>
                <a:schemeClr val="bg1"/>
              </a:solidFill>
            </a:endParaRPr>
          </a:p>
        </p:txBody>
      </p:sp>
    </p:spTree>
    <p:extLst>
      <p:ext uri="{BB962C8B-B14F-4D97-AF65-F5344CB8AC3E}">
        <p14:creationId xmlns:p14="http://schemas.microsoft.com/office/powerpoint/2010/main" val="1656075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p:cNvSpPr>
          <p:nvPr/>
        </p:nvSpPr>
        <p:spPr bwMode="auto">
          <a:xfrm>
            <a:off x="4182342" y="960121"/>
            <a:ext cx="2596826" cy="2051871"/>
          </a:xfrm>
          <a:custGeom>
            <a:avLst/>
            <a:gdLst>
              <a:gd name="T0" fmla="*/ 285 w 559"/>
              <a:gd name="T1" fmla="*/ 442 h 442"/>
              <a:gd name="T2" fmla="*/ 210 w 559"/>
              <a:gd name="T3" fmla="*/ 415 h 442"/>
              <a:gd name="T4" fmla="*/ 145 w 559"/>
              <a:gd name="T5" fmla="*/ 335 h 442"/>
              <a:gd name="T6" fmla="*/ 79 w 559"/>
              <a:gd name="T7" fmla="*/ 379 h 442"/>
              <a:gd name="T8" fmla="*/ 3 w 559"/>
              <a:gd name="T9" fmla="*/ 355 h 442"/>
              <a:gd name="T10" fmla="*/ 0 w 559"/>
              <a:gd name="T11" fmla="*/ 350 h 442"/>
              <a:gd name="T12" fmla="*/ 492 w 559"/>
              <a:gd name="T13" fmla="*/ 0 h 442"/>
              <a:gd name="T14" fmla="*/ 495 w 559"/>
              <a:gd name="T15" fmla="*/ 1 h 442"/>
              <a:gd name="T16" fmla="*/ 496 w 559"/>
              <a:gd name="T17" fmla="*/ 90 h 442"/>
              <a:gd name="T18" fmla="*/ 500 w 559"/>
              <a:gd name="T19" fmla="*/ 94 h 442"/>
              <a:gd name="T20" fmla="*/ 500 w 559"/>
              <a:gd name="T21" fmla="*/ 213 h 442"/>
              <a:gd name="T22" fmla="*/ 496 w 559"/>
              <a:gd name="T23" fmla="*/ 217 h 442"/>
              <a:gd name="T24" fmla="*/ 492 w 559"/>
              <a:gd name="T25" fmla="*/ 302 h 442"/>
              <a:gd name="T26" fmla="*/ 489 w 559"/>
              <a:gd name="T27" fmla="*/ 302 h 442"/>
              <a:gd name="T28" fmla="*/ 481 w 559"/>
              <a:gd name="T29" fmla="*/ 303 h 442"/>
              <a:gd name="T30" fmla="*/ 477 w 559"/>
              <a:gd name="T31" fmla="*/ 303 h 442"/>
              <a:gd name="T32" fmla="*/ 468 w 559"/>
              <a:gd name="T33" fmla="*/ 304 h 442"/>
              <a:gd name="T34" fmla="*/ 461 w 559"/>
              <a:gd name="T35" fmla="*/ 305 h 442"/>
              <a:gd name="T36" fmla="*/ 455 w 559"/>
              <a:gd name="T37" fmla="*/ 306 h 442"/>
              <a:gd name="T38" fmla="*/ 446 w 559"/>
              <a:gd name="T39" fmla="*/ 308 h 442"/>
              <a:gd name="T40" fmla="*/ 442 w 559"/>
              <a:gd name="T41" fmla="*/ 309 h 442"/>
              <a:gd name="T42" fmla="*/ 434 w 559"/>
              <a:gd name="T43" fmla="*/ 312 h 442"/>
              <a:gd name="T44" fmla="*/ 425 w 559"/>
              <a:gd name="T45" fmla="*/ 315 h 442"/>
              <a:gd name="T46" fmla="*/ 417 w 559"/>
              <a:gd name="T47" fmla="*/ 318 h 442"/>
              <a:gd name="T48" fmla="*/ 409 w 559"/>
              <a:gd name="T49" fmla="*/ 321 h 442"/>
              <a:gd name="T50" fmla="*/ 401 w 559"/>
              <a:gd name="T51" fmla="*/ 325 h 442"/>
              <a:gd name="T52" fmla="*/ 393 w 559"/>
              <a:gd name="T53" fmla="*/ 328 h 442"/>
              <a:gd name="T54" fmla="*/ 385 w 559"/>
              <a:gd name="T55" fmla="*/ 333 h 442"/>
              <a:gd name="T56" fmla="*/ 378 w 559"/>
              <a:gd name="T57" fmla="*/ 337 h 442"/>
              <a:gd name="T58" fmla="*/ 371 w 559"/>
              <a:gd name="T59" fmla="*/ 342 h 442"/>
              <a:gd name="T60" fmla="*/ 364 w 559"/>
              <a:gd name="T61" fmla="*/ 347 h 442"/>
              <a:gd name="T62" fmla="*/ 357 w 559"/>
              <a:gd name="T63" fmla="*/ 352 h 442"/>
              <a:gd name="T64" fmla="*/ 350 w 559"/>
              <a:gd name="T65" fmla="*/ 358 h 442"/>
              <a:gd name="T66" fmla="*/ 344 w 559"/>
              <a:gd name="T67" fmla="*/ 363 h 442"/>
              <a:gd name="T68" fmla="*/ 338 w 559"/>
              <a:gd name="T69" fmla="*/ 369 h 442"/>
              <a:gd name="T70" fmla="*/ 289 w 559"/>
              <a:gd name="T71" fmla="*/ 44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9" h="442">
                <a:moveTo>
                  <a:pt x="286" y="442"/>
                </a:moveTo>
                <a:cubicBezTo>
                  <a:pt x="285" y="442"/>
                  <a:pt x="285" y="442"/>
                  <a:pt x="285" y="442"/>
                </a:cubicBezTo>
                <a:cubicBezTo>
                  <a:pt x="213" y="420"/>
                  <a:pt x="213" y="420"/>
                  <a:pt x="213" y="420"/>
                </a:cubicBezTo>
                <a:cubicBezTo>
                  <a:pt x="211" y="419"/>
                  <a:pt x="210" y="417"/>
                  <a:pt x="210" y="415"/>
                </a:cubicBezTo>
                <a:cubicBezTo>
                  <a:pt x="211" y="411"/>
                  <a:pt x="212" y="406"/>
                  <a:pt x="212" y="402"/>
                </a:cubicBezTo>
                <a:cubicBezTo>
                  <a:pt x="212" y="365"/>
                  <a:pt x="182" y="335"/>
                  <a:pt x="145" y="335"/>
                </a:cubicBezTo>
                <a:cubicBezTo>
                  <a:pt x="118" y="335"/>
                  <a:pt x="93" y="351"/>
                  <a:pt x="83" y="376"/>
                </a:cubicBezTo>
                <a:cubicBezTo>
                  <a:pt x="82" y="378"/>
                  <a:pt x="81" y="379"/>
                  <a:pt x="79" y="379"/>
                </a:cubicBezTo>
                <a:cubicBezTo>
                  <a:pt x="79" y="379"/>
                  <a:pt x="78" y="379"/>
                  <a:pt x="78" y="378"/>
                </a:cubicBezTo>
                <a:cubicBezTo>
                  <a:pt x="3" y="355"/>
                  <a:pt x="3" y="355"/>
                  <a:pt x="3" y="355"/>
                </a:cubicBezTo>
                <a:cubicBezTo>
                  <a:pt x="2" y="355"/>
                  <a:pt x="1" y="354"/>
                  <a:pt x="0" y="353"/>
                </a:cubicBezTo>
                <a:cubicBezTo>
                  <a:pt x="0" y="352"/>
                  <a:pt x="0" y="351"/>
                  <a:pt x="0" y="350"/>
                </a:cubicBezTo>
                <a:cubicBezTo>
                  <a:pt x="37" y="249"/>
                  <a:pt x="103" y="162"/>
                  <a:pt x="191" y="99"/>
                </a:cubicBezTo>
                <a:cubicBezTo>
                  <a:pt x="280" y="36"/>
                  <a:pt x="384" y="2"/>
                  <a:pt x="492" y="0"/>
                </a:cubicBezTo>
                <a:cubicBezTo>
                  <a:pt x="492" y="0"/>
                  <a:pt x="492" y="0"/>
                  <a:pt x="492" y="0"/>
                </a:cubicBezTo>
                <a:cubicBezTo>
                  <a:pt x="493" y="0"/>
                  <a:pt x="494" y="0"/>
                  <a:pt x="495" y="1"/>
                </a:cubicBezTo>
                <a:cubicBezTo>
                  <a:pt x="495" y="2"/>
                  <a:pt x="496" y="3"/>
                  <a:pt x="496" y="4"/>
                </a:cubicBezTo>
                <a:cubicBezTo>
                  <a:pt x="496" y="90"/>
                  <a:pt x="496" y="90"/>
                  <a:pt x="496" y="90"/>
                </a:cubicBezTo>
                <a:cubicBezTo>
                  <a:pt x="496" y="93"/>
                  <a:pt x="498" y="94"/>
                  <a:pt x="500" y="94"/>
                </a:cubicBezTo>
                <a:cubicBezTo>
                  <a:pt x="500" y="94"/>
                  <a:pt x="500" y="94"/>
                  <a:pt x="500" y="94"/>
                </a:cubicBezTo>
                <a:cubicBezTo>
                  <a:pt x="533" y="95"/>
                  <a:pt x="559" y="121"/>
                  <a:pt x="559" y="154"/>
                </a:cubicBezTo>
                <a:cubicBezTo>
                  <a:pt x="559" y="186"/>
                  <a:pt x="533" y="213"/>
                  <a:pt x="500" y="213"/>
                </a:cubicBezTo>
                <a:cubicBezTo>
                  <a:pt x="500" y="213"/>
                  <a:pt x="500" y="213"/>
                  <a:pt x="500" y="213"/>
                </a:cubicBezTo>
                <a:cubicBezTo>
                  <a:pt x="498" y="213"/>
                  <a:pt x="496" y="214"/>
                  <a:pt x="496" y="217"/>
                </a:cubicBezTo>
                <a:cubicBezTo>
                  <a:pt x="496" y="298"/>
                  <a:pt x="496" y="298"/>
                  <a:pt x="496" y="298"/>
                </a:cubicBezTo>
                <a:cubicBezTo>
                  <a:pt x="496" y="300"/>
                  <a:pt x="494" y="302"/>
                  <a:pt x="492" y="302"/>
                </a:cubicBezTo>
                <a:cubicBezTo>
                  <a:pt x="491" y="302"/>
                  <a:pt x="491" y="302"/>
                  <a:pt x="491" y="302"/>
                </a:cubicBezTo>
                <a:cubicBezTo>
                  <a:pt x="490" y="302"/>
                  <a:pt x="489" y="302"/>
                  <a:pt x="489" y="302"/>
                </a:cubicBezTo>
                <a:cubicBezTo>
                  <a:pt x="487" y="302"/>
                  <a:pt x="487" y="302"/>
                  <a:pt x="487" y="302"/>
                </a:cubicBezTo>
                <a:cubicBezTo>
                  <a:pt x="485" y="303"/>
                  <a:pt x="483" y="303"/>
                  <a:pt x="481" y="303"/>
                </a:cubicBezTo>
                <a:cubicBezTo>
                  <a:pt x="481" y="303"/>
                  <a:pt x="480" y="303"/>
                  <a:pt x="479" y="303"/>
                </a:cubicBezTo>
                <a:cubicBezTo>
                  <a:pt x="477" y="303"/>
                  <a:pt x="477" y="303"/>
                  <a:pt x="477" y="303"/>
                </a:cubicBezTo>
                <a:cubicBezTo>
                  <a:pt x="476" y="303"/>
                  <a:pt x="474" y="303"/>
                  <a:pt x="472" y="304"/>
                </a:cubicBezTo>
                <a:cubicBezTo>
                  <a:pt x="472" y="304"/>
                  <a:pt x="468" y="304"/>
                  <a:pt x="468" y="304"/>
                </a:cubicBezTo>
                <a:cubicBezTo>
                  <a:pt x="466" y="305"/>
                  <a:pt x="465" y="305"/>
                  <a:pt x="464" y="305"/>
                </a:cubicBezTo>
                <a:cubicBezTo>
                  <a:pt x="463" y="305"/>
                  <a:pt x="462" y="305"/>
                  <a:pt x="461" y="305"/>
                </a:cubicBezTo>
                <a:cubicBezTo>
                  <a:pt x="459" y="306"/>
                  <a:pt x="459" y="306"/>
                  <a:pt x="459" y="306"/>
                </a:cubicBezTo>
                <a:cubicBezTo>
                  <a:pt x="457" y="306"/>
                  <a:pt x="456" y="306"/>
                  <a:pt x="455" y="306"/>
                </a:cubicBezTo>
                <a:cubicBezTo>
                  <a:pt x="454" y="307"/>
                  <a:pt x="450" y="308"/>
                  <a:pt x="450" y="308"/>
                </a:cubicBezTo>
                <a:cubicBezTo>
                  <a:pt x="448" y="308"/>
                  <a:pt x="447" y="308"/>
                  <a:pt x="446" y="308"/>
                </a:cubicBezTo>
                <a:cubicBezTo>
                  <a:pt x="445" y="309"/>
                  <a:pt x="444" y="309"/>
                  <a:pt x="443" y="309"/>
                </a:cubicBezTo>
                <a:cubicBezTo>
                  <a:pt x="442" y="309"/>
                  <a:pt x="442" y="309"/>
                  <a:pt x="442" y="309"/>
                </a:cubicBezTo>
                <a:cubicBezTo>
                  <a:pt x="440" y="310"/>
                  <a:pt x="439" y="310"/>
                  <a:pt x="438" y="311"/>
                </a:cubicBezTo>
                <a:cubicBezTo>
                  <a:pt x="436" y="311"/>
                  <a:pt x="435" y="311"/>
                  <a:pt x="434" y="312"/>
                </a:cubicBezTo>
                <a:cubicBezTo>
                  <a:pt x="432" y="312"/>
                  <a:pt x="431" y="313"/>
                  <a:pt x="429" y="313"/>
                </a:cubicBezTo>
                <a:cubicBezTo>
                  <a:pt x="428" y="314"/>
                  <a:pt x="426" y="314"/>
                  <a:pt x="425" y="315"/>
                </a:cubicBezTo>
                <a:cubicBezTo>
                  <a:pt x="424" y="315"/>
                  <a:pt x="422" y="316"/>
                  <a:pt x="421" y="316"/>
                </a:cubicBezTo>
                <a:cubicBezTo>
                  <a:pt x="420" y="317"/>
                  <a:pt x="418" y="317"/>
                  <a:pt x="417" y="318"/>
                </a:cubicBezTo>
                <a:cubicBezTo>
                  <a:pt x="415" y="318"/>
                  <a:pt x="414" y="319"/>
                  <a:pt x="413" y="319"/>
                </a:cubicBezTo>
                <a:cubicBezTo>
                  <a:pt x="412" y="320"/>
                  <a:pt x="410" y="320"/>
                  <a:pt x="409" y="321"/>
                </a:cubicBezTo>
                <a:cubicBezTo>
                  <a:pt x="407" y="322"/>
                  <a:pt x="406" y="322"/>
                  <a:pt x="405" y="323"/>
                </a:cubicBezTo>
                <a:cubicBezTo>
                  <a:pt x="404" y="323"/>
                  <a:pt x="402" y="324"/>
                  <a:pt x="401" y="325"/>
                </a:cubicBezTo>
                <a:cubicBezTo>
                  <a:pt x="400" y="325"/>
                  <a:pt x="398" y="326"/>
                  <a:pt x="397" y="326"/>
                </a:cubicBezTo>
                <a:cubicBezTo>
                  <a:pt x="396" y="327"/>
                  <a:pt x="394" y="328"/>
                  <a:pt x="393" y="328"/>
                </a:cubicBezTo>
                <a:cubicBezTo>
                  <a:pt x="392" y="329"/>
                  <a:pt x="391" y="330"/>
                  <a:pt x="390" y="330"/>
                </a:cubicBezTo>
                <a:cubicBezTo>
                  <a:pt x="388" y="331"/>
                  <a:pt x="387" y="332"/>
                  <a:pt x="385" y="333"/>
                </a:cubicBezTo>
                <a:cubicBezTo>
                  <a:pt x="383" y="334"/>
                  <a:pt x="383" y="334"/>
                  <a:pt x="383" y="334"/>
                </a:cubicBezTo>
                <a:cubicBezTo>
                  <a:pt x="381" y="335"/>
                  <a:pt x="379" y="336"/>
                  <a:pt x="378" y="337"/>
                </a:cubicBezTo>
                <a:cubicBezTo>
                  <a:pt x="375" y="339"/>
                  <a:pt x="375" y="339"/>
                  <a:pt x="375" y="339"/>
                </a:cubicBezTo>
                <a:cubicBezTo>
                  <a:pt x="374" y="340"/>
                  <a:pt x="372" y="341"/>
                  <a:pt x="371" y="342"/>
                </a:cubicBezTo>
                <a:cubicBezTo>
                  <a:pt x="368" y="344"/>
                  <a:pt x="368" y="344"/>
                  <a:pt x="368" y="344"/>
                </a:cubicBezTo>
                <a:cubicBezTo>
                  <a:pt x="367" y="345"/>
                  <a:pt x="365" y="346"/>
                  <a:pt x="364" y="347"/>
                </a:cubicBezTo>
                <a:cubicBezTo>
                  <a:pt x="363" y="347"/>
                  <a:pt x="362" y="348"/>
                  <a:pt x="361" y="349"/>
                </a:cubicBezTo>
                <a:cubicBezTo>
                  <a:pt x="360" y="350"/>
                  <a:pt x="358" y="351"/>
                  <a:pt x="357" y="352"/>
                </a:cubicBezTo>
                <a:cubicBezTo>
                  <a:pt x="355" y="354"/>
                  <a:pt x="355" y="354"/>
                  <a:pt x="355" y="354"/>
                </a:cubicBezTo>
                <a:cubicBezTo>
                  <a:pt x="353" y="355"/>
                  <a:pt x="352" y="356"/>
                  <a:pt x="350" y="358"/>
                </a:cubicBezTo>
                <a:cubicBezTo>
                  <a:pt x="349" y="359"/>
                  <a:pt x="349" y="359"/>
                  <a:pt x="349" y="359"/>
                </a:cubicBezTo>
                <a:cubicBezTo>
                  <a:pt x="347" y="360"/>
                  <a:pt x="345" y="362"/>
                  <a:pt x="344" y="363"/>
                </a:cubicBezTo>
                <a:cubicBezTo>
                  <a:pt x="343" y="364"/>
                  <a:pt x="343" y="364"/>
                  <a:pt x="343" y="364"/>
                </a:cubicBezTo>
                <a:cubicBezTo>
                  <a:pt x="341" y="366"/>
                  <a:pt x="339" y="368"/>
                  <a:pt x="338" y="369"/>
                </a:cubicBezTo>
                <a:cubicBezTo>
                  <a:pt x="337" y="370"/>
                  <a:pt x="337" y="370"/>
                  <a:pt x="337" y="370"/>
                </a:cubicBezTo>
                <a:cubicBezTo>
                  <a:pt x="317" y="390"/>
                  <a:pt x="301" y="414"/>
                  <a:pt x="289" y="440"/>
                </a:cubicBezTo>
                <a:cubicBezTo>
                  <a:pt x="289" y="441"/>
                  <a:pt x="287" y="442"/>
                  <a:pt x="286" y="442"/>
                </a:cubicBez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3"/>
          <p:cNvSpPr>
            <a:spLocks/>
          </p:cNvSpPr>
          <p:nvPr/>
        </p:nvSpPr>
        <p:spPr bwMode="auto">
          <a:xfrm>
            <a:off x="6523276" y="960121"/>
            <a:ext cx="2309343" cy="2148225"/>
          </a:xfrm>
          <a:custGeom>
            <a:avLst/>
            <a:gdLst>
              <a:gd name="T0" fmla="*/ 353 w 497"/>
              <a:gd name="T1" fmla="*/ 463 h 463"/>
              <a:gd name="T2" fmla="*/ 296 w 497"/>
              <a:gd name="T3" fmla="*/ 420 h 463"/>
              <a:gd name="T4" fmla="*/ 295 w 497"/>
              <a:gd name="T5" fmla="*/ 418 h 463"/>
              <a:gd name="T6" fmla="*/ 293 w 497"/>
              <a:gd name="T7" fmla="*/ 417 h 463"/>
              <a:gd name="T8" fmla="*/ 291 w 497"/>
              <a:gd name="T9" fmla="*/ 417 h 463"/>
              <a:gd name="T10" fmla="*/ 211 w 497"/>
              <a:gd name="T11" fmla="*/ 442 h 463"/>
              <a:gd name="T12" fmla="*/ 210 w 497"/>
              <a:gd name="T13" fmla="*/ 442 h 463"/>
              <a:gd name="T14" fmla="*/ 207 w 497"/>
              <a:gd name="T15" fmla="*/ 440 h 463"/>
              <a:gd name="T16" fmla="*/ 5 w 497"/>
              <a:gd name="T17" fmla="*/ 302 h 463"/>
              <a:gd name="T18" fmla="*/ 4 w 497"/>
              <a:gd name="T19" fmla="*/ 302 h 463"/>
              <a:gd name="T20" fmla="*/ 0 w 497"/>
              <a:gd name="T21" fmla="*/ 298 h 463"/>
              <a:gd name="T22" fmla="*/ 0 w 497"/>
              <a:gd name="T23" fmla="*/ 224 h 463"/>
              <a:gd name="T24" fmla="*/ 3 w 497"/>
              <a:gd name="T25" fmla="*/ 220 h 463"/>
              <a:gd name="T26" fmla="*/ 63 w 497"/>
              <a:gd name="T27" fmla="*/ 154 h 463"/>
              <a:gd name="T28" fmla="*/ 3 w 497"/>
              <a:gd name="T29" fmla="*/ 87 h 463"/>
              <a:gd name="T30" fmla="*/ 0 w 497"/>
              <a:gd name="T31" fmla="*/ 83 h 463"/>
              <a:gd name="T32" fmla="*/ 0 w 497"/>
              <a:gd name="T33" fmla="*/ 4 h 463"/>
              <a:gd name="T34" fmla="*/ 4 w 497"/>
              <a:gd name="T35" fmla="*/ 0 h 463"/>
              <a:gd name="T36" fmla="*/ 4 w 497"/>
              <a:gd name="T37" fmla="*/ 0 h 463"/>
              <a:gd name="T38" fmla="*/ 5 w 497"/>
              <a:gd name="T39" fmla="*/ 0 h 463"/>
              <a:gd name="T40" fmla="*/ 496 w 497"/>
              <a:gd name="T41" fmla="*/ 350 h 463"/>
              <a:gd name="T42" fmla="*/ 496 w 497"/>
              <a:gd name="T43" fmla="*/ 354 h 463"/>
              <a:gd name="T44" fmla="*/ 494 w 497"/>
              <a:gd name="T45" fmla="*/ 356 h 463"/>
              <a:gd name="T46" fmla="*/ 412 w 497"/>
              <a:gd name="T47" fmla="*/ 381 h 463"/>
              <a:gd name="T48" fmla="*/ 410 w 497"/>
              <a:gd name="T49" fmla="*/ 383 h 463"/>
              <a:gd name="T50" fmla="*/ 409 w 497"/>
              <a:gd name="T51" fmla="*/ 386 h 463"/>
              <a:gd name="T52" fmla="*/ 412 w 497"/>
              <a:gd name="T53" fmla="*/ 404 h 463"/>
              <a:gd name="T54" fmla="*/ 353 w 497"/>
              <a:gd name="T55" fmla="*/ 46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97" h="463">
                <a:moveTo>
                  <a:pt x="353" y="463"/>
                </a:moveTo>
                <a:cubicBezTo>
                  <a:pt x="327" y="463"/>
                  <a:pt x="304" y="446"/>
                  <a:pt x="296" y="420"/>
                </a:cubicBezTo>
                <a:cubicBezTo>
                  <a:pt x="296" y="419"/>
                  <a:pt x="295" y="418"/>
                  <a:pt x="295" y="418"/>
                </a:cubicBezTo>
                <a:cubicBezTo>
                  <a:pt x="294" y="417"/>
                  <a:pt x="293" y="417"/>
                  <a:pt x="293" y="417"/>
                </a:cubicBezTo>
                <a:cubicBezTo>
                  <a:pt x="292" y="417"/>
                  <a:pt x="292" y="417"/>
                  <a:pt x="291" y="417"/>
                </a:cubicBezTo>
                <a:cubicBezTo>
                  <a:pt x="211" y="442"/>
                  <a:pt x="211" y="442"/>
                  <a:pt x="211" y="442"/>
                </a:cubicBezTo>
                <a:cubicBezTo>
                  <a:pt x="211" y="442"/>
                  <a:pt x="211" y="442"/>
                  <a:pt x="210" y="442"/>
                </a:cubicBezTo>
                <a:cubicBezTo>
                  <a:pt x="209" y="442"/>
                  <a:pt x="207" y="441"/>
                  <a:pt x="207" y="440"/>
                </a:cubicBezTo>
                <a:cubicBezTo>
                  <a:pt x="171" y="360"/>
                  <a:pt x="92" y="306"/>
                  <a:pt x="5" y="302"/>
                </a:cubicBezTo>
                <a:cubicBezTo>
                  <a:pt x="4" y="302"/>
                  <a:pt x="4" y="302"/>
                  <a:pt x="4" y="302"/>
                </a:cubicBezTo>
                <a:cubicBezTo>
                  <a:pt x="1" y="302"/>
                  <a:pt x="0" y="300"/>
                  <a:pt x="0" y="298"/>
                </a:cubicBezTo>
                <a:cubicBezTo>
                  <a:pt x="0" y="224"/>
                  <a:pt x="0" y="224"/>
                  <a:pt x="0" y="224"/>
                </a:cubicBezTo>
                <a:cubicBezTo>
                  <a:pt x="0" y="222"/>
                  <a:pt x="1" y="221"/>
                  <a:pt x="3" y="220"/>
                </a:cubicBezTo>
                <a:cubicBezTo>
                  <a:pt x="37" y="217"/>
                  <a:pt x="63" y="188"/>
                  <a:pt x="63" y="154"/>
                </a:cubicBezTo>
                <a:cubicBezTo>
                  <a:pt x="63" y="119"/>
                  <a:pt x="37" y="91"/>
                  <a:pt x="3" y="87"/>
                </a:cubicBezTo>
                <a:cubicBezTo>
                  <a:pt x="1" y="87"/>
                  <a:pt x="0" y="85"/>
                  <a:pt x="0" y="83"/>
                </a:cubicBezTo>
                <a:cubicBezTo>
                  <a:pt x="0" y="4"/>
                  <a:pt x="0" y="4"/>
                  <a:pt x="0" y="4"/>
                </a:cubicBezTo>
                <a:cubicBezTo>
                  <a:pt x="0" y="2"/>
                  <a:pt x="2" y="0"/>
                  <a:pt x="4" y="0"/>
                </a:cubicBezTo>
                <a:cubicBezTo>
                  <a:pt x="4" y="0"/>
                  <a:pt x="4" y="0"/>
                  <a:pt x="4" y="0"/>
                </a:cubicBezTo>
                <a:cubicBezTo>
                  <a:pt x="5" y="0"/>
                  <a:pt x="5" y="0"/>
                  <a:pt x="5" y="0"/>
                </a:cubicBezTo>
                <a:cubicBezTo>
                  <a:pt x="224" y="4"/>
                  <a:pt x="421" y="145"/>
                  <a:pt x="496" y="350"/>
                </a:cubicBezTo>
                <a:cubicBezTo>
                  <a:pt x="497" y="351"/>
                  <a:pt x="496" y="353"/>
                  <a:pt x="496" y="354"/>
                </a:cubicBezTo>
                <a:cubicBezTo>
                  <a:pt x="495" y="355"/>
                  <a:pt x="495" y="355"/>
                  <a:pt x="494" y="356"/>
                </a:cubicBezTo>
                <a:cubicBezTo>
                  <a:pt x="412" y="381"/>
                  <a:pt x="412" y="381"/>
                  <a:pt x="412" y="381"/>
                </a:cubicBezTo>
                <a:cubicBezTo>
                  <a:pt x="411" y="381"/>
                  <a:pt x="410" y="382"/>
                  <a:pt x="410" y="383"/>
                </a:cubicBezTo>
                <a:cubicBezTo>
                  <a:pt x="409" y="383"/>
                  <a:pt x="409" y="385"/>
                  <a:pt x="409" y="386"/>
                </a:cubicBezTo>
                <a:cubicBezTo>
                  <a:pt x="411" y="392"/>
                  <a:pt x="412" y="398"/>
                  <a:pt x="412" y="404"/>
                </a:cubicBezTo>
                <a:cubicBezTo>
                  <a:pt x="412" y="437"/>
                  <a:pt x="386" y="463"/>
                  <a:pt x="353" y="463"/>
                </a:cubicBezTo>
                <a:close/>
              </a:path>
            </a:pathLst>
          </a:custGeom>
          <a:solidFill>
            <a:schemeClr val="bg1">
              <a:lumMod val="6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 name="Freeform 4"/>
          <p:cNvSpPr>
            <a:spLocks/>
          </p:cNvSpPr>
          <p:nvPr/>
        </p:nvSpPr>
        <p:spPr bwMode="auto">
          <a:xfrm>
            <a:off x="7159846" y="2645530"/>
            <a:ext cx="1816514" cy="2756363"/>
          </a:xfrm>
          <a:custGeom>
            <a:avLst/>
            <a:gdLst>
              <a:gd name="T0" fmla="*/ 177 w 391"/>
              <a:gd name="T1" fmla="*/ 594 h 594"/>
              <a:gd name="T2" fmla="*/ 177 w 391"/>
              <a:gd name="T3" fmla="*/ 594 h 594"/>
              <a:gd name="T4" fmla="*/ 174 w 391"/>
              <a:gd name="T5" fmla="*/ 593 h 594"/>
              <a:gd name="T6" fmla="*/ 122 w 391"/>
              <a:gd name="T7" fmla="*/ 521 h 594"/>
              <a:gd name="T8" fmla="*/ 119 w 391"/>
              <a:gd name="T9" fmla="*/ 519 h 594"/>
              <a:gd name="T10" fmla="*/ 119 w 391"/>
              <a:gd name="T11" fmla="*/ 519 h 594"/>
              <a:gd name="T12" fmla="*/ 116 w 391"/>
              <a:gd name="T13" fmla="*/ 520 h 594"/>
              <a:gd name="T14" fmla="*/ 82 w 391"/>
              <a:gd name="T15" fmla="*/ 531 h 594"/>
              <a:gd name="T16" fmla="*/ 23 w 391"/>
              <a:gd name="T17" fmla="*/ 472 h 594"/>
              <a:gd name="T18" fmla="*/ 47 w 391"/>
              <a:gd name="T19" fmla="*/ 424 h 594"/>
              <a:gd name="T20" fmla="*/ 49 w 391"/>
              <a:gd name="T21" fmla="*/ 422 h 594"/>
              <a:gd name="T22" fmla="*/ 48 w 391"/>
              <a:gd name="T23" fmla="*/ 419 h 594"/>
              <a:gd name="T24" fmla="*/ 1 w 391"/>
              <a:gd name="T25" fmla="*/ 354 h 594"/>
              <a:gd name="T26" fmla="*/ 2 w 391"/>
              <a:gd name="T27" fmla="*/ 349 h 594"/>
              <a:gd name="T28" fmla="*/ 12 w 391"/>
              <a:gd name="T29" fmla="*/ 340 h 594"/>
              <a:gd name="T30" fmla="*/ 12 w 391"/>
              <a:gd name="T31" fmla="*/ 340 h 594"/>
              <a:gd name="T32" fmla="*/ 15 w 391"/>
              <a:gd name="T33" fmla="*/ 338 h 594"/>
              <a:gd name="T34" fmla="*/ 21 w 391"/>
              <a:gd name="T35" fmla="*/ 332 h 594"/>
              <a:gd name="T36" fmla="*/ 22 w 391"/>
              <a:gd name="T37" fmla="*/ 331 h 594"/>
              <a:gd name="T38" fmla="*/ 24 w 391"/>
              <a:gd name="T39" fmla="*/ 329 h 594"/>
              <a:gd name="T40" fmla="*/ 29 w 391"/>
              <a:gd name="T41" fmla="*/ 323 h 594"/>
              <a:gd name="T42" fmla="*/ 30 w 391"/>
              <a:gd name="T43" fmla="*/ 322 h 594"/>
              <a:gd name="T44" fmla="*/ 30 w 391"/>
              <a:gd name="T45" fmla="*/ 322 h 594"/>
              <a:gd name="T46" fmla="*/ 31 w 391"/>
              <a:gd name="T47" fmla="*/ 321 h 594"/>
              <a:gd name="T48" fmla="*/ 32 w 391"/>
              <a:gd name="T49" fmla="*/ 321 h 594"/>
              <a:gd name="T50" fmla="*/ 89 w 391"/>
              <a:gd name="T51" fmla="*/ 169 h 594"/>
              <a:gd name="T52" fmla="*/ 88 w 391"/>
              <a:gd name="T53" fmla="*/ 147 h 594"/>
              <a:gd name="T54" fmla="*/ 85 w 391"/>
              <a:gd name="T55" fmla="*/ 125 h 594"/>
              <a:gd name="T56" fmla="*/ 79 w 391"/>
              <a:gd name="T57" fmla="*/ 104 h 594"/>
              <a:gd name="T58" fmla="*/ 75 w 391"/>
              <a:gd name="T59" fmla="*/ 91 h 594"/>
              <a:gd name="T60" fmla="*/ 76 w 391"/>
              <a:gd name="T61" fmla="*/ 88 h 594"/>
              <a:gd name="T62" fmla="*/ 78 w 391"/>
              <a:gd name="T63" fmla="*/ 86 h 594"/>
              <a:gd name="T64" fmla="*/ 149 w 391"/>
              <a:gd name="T65" fmla="*/ 64 h 594"/>
              <a:gd name="T66" fmla="*/ 151 w 391"/>
              <a:gd name="T67" fmla="*/ 64 h 594"/>
              <a:gd name="T68" fmla="*/ 154 w 391"/>
              <a:gd name="T69" fmla="*/ 67 h 594"/>
              <a:gd name="T70" fmla="*/ 216 w 391"/>
              <a:gd name="T71" fmla="*/ 108 h 594"/>
              <a:gd name="T72" fmla="*/ 283 w 391"/>
              <a:gd name="T73" fmla="*/ 41 h 594"/>
              <a:gd name="T74" fmla="*/ 282 w 391"/>
              <a:gd name="T75" fmla="*/ 28 h 594"/>
              <a:gd name="T76" fmla="*/ 285 w 391"/>
              <a:gd name="T77" fmla="*/ 23 h 594"/>
              <a:gd name="T78" fmla="*/ 359 w 391"/>
              <a:gd name="T79" fmla="*/ 0 h 594"/>
              <a:gd name="T80" fmla="*/ 361 w 391"/>
              <a:gd name="T81" fmla="*/ 0 h 594"/>
              <a:gd name="T82" fmla="*/ 364 w 391"/>
              <a:gd name="T83" fmla="*/ 3 h 594"/>
              <a:gd name="T84" fmla="*/ 366 w 391"/>
              <a:gd name="T85" fmla="*/ 7 h 594"/>
              <a:gd name="T86" fmla="*/ 391 w 391"/>
              <a:gd name="T87" fmla="*/ 169 h 594"/>
              <a:gd name="T88" fmla="*/ 190 w 391"/>
              <a:gd name="T89" fmla="*/ 585 h 594"/>
              <a:gd name="T90" fmla="*/ 186 w 391"/>
              <a:gd name="T91" fmla="*/ 588 h 594"/>
              <a:gd name="T92" fmla="*/ 180 w 391"/>
              <a:gd name="T93" fmla="*/ 594 h 594"/>
              <a:gd name="T94" fmla="*/ 177 w 391"/>
              <a:gd name="T95" fmla="*/ 594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91" h="594">
                <a:moveTo>
                  <a:pt x="177" y="594"/>
                </a:moveTo>
                <a:cubicBezTo>
                  <a:pt x="177" y="594"/>
                  <a:pt x="177" y="594"/>
                  <a:pt x="177" y="594"/>
                </a:cubicBezTo>
                <a:cubicBezTo>
                  <a:pt x="175" y="594"/>
                  <a:pt x="175" y="594"/>
                  <a:pt x="174" y="593"/>
                </a:cubicBezTo>
                <a:cubicBezTo>
                  <a:pt x="122" y="521"/>
                  <a:pt x="122" y="521"/>
                  <a:pt x="122" y="521"/>
                </a:cubicBezTo>
                <a:cubicBezTo>
                  <a:pt x="121" y="520"/>
                  <a:pt x="120" y="519"/>
                  <a:pt x="119" y="519"/>
                </a:cubicBezTo>
                <a:cubicBezTo>
                  <a:pt x="119" y="519"/>
                  <a:pt x="119" y="519"/>
                  <a:pt x="119" y="519"/>
                </a:cubicBezTo>
                <a:cubicBezTo>
                  <a:pt x="118" y="519"/>
                  <a:pt x="117" y="520"/>
                  <a:pt x="116" y="520"/>
                </a:cubicBezTo>
                <a:cubicBezTo>
                  <a:pt x="106" y="527"/>
                  <a:pt x="94" y="531"/>
                  <a:pt x="82" y="531"/>
                </a:cubicBezTo>
                <a:cubicBezTo>
                  <a:pt x="49" y="531"/>
                  <a:pt x="23" y="505"/>
                  <a:pt x="23" y="472"/>
                </a:cubicBezTo>
                <a:cubicBezTo>
                  <a:pt x="23" y="453"/>
                  <a:pt x="32" y="435"/>
                  <a:pt x="47" y="424"/>
                </a:cubicBezTo>
                <a:cubicBezTo>
                  <a:pt x="48" y="424"/>
                  <a:pt x="49" y="423"/>
                  <a:pt x="49" y="422"/>
                </a:cubicBezTo>
                <a:cubicBezTo>
                  <a:pt x="49" y="421"/>
                  <a:pt x="49" y="420"/>
                  <a:pt x="48" y="419"/>
                </a:cubicBezTo>
                <a:cubicBezTo>
                  <a:pt x="1" y="354"/>
                  <a:pt x="1" y="354"/>
                  <a:pt x="1" y="354"/>
                </a:cubicBezTo>
                <a:cubicBezTo>
                  <a:pt x="0" y="353"/>
                  <a:pt x="0" y="350"/>
                  <a:pt x="2" y="349"/>
                </a:cubicBezTo>
                <a:cubicBezTo>
                  <a:pt x="5" y="346"/>
                  <a:pt x="9" y="343"/>
                  <a:pt x="12" y="340"/>
                </a:cubicBezTo>
                <a:cubicBezTo>
                  <a:pt x="12" y="340"/>
                  <a:pt x="12" y="340"/>
                  <a:pt x="12" y="340"/>
                </a:cubicBezTo>
                <a:cubicBezTo>
                  <a:pt x="12" y="340"/>
                  <a:pt x="14" y="338"/>
                  <a:pt x="15" y="338"/>
                </a:cubicBezTo>
                <a:cubicBezTo>
                  <a:pt x="17" y="336"/>
                  <a:pt x="19" y="334"/>
                  <a:pt x="21" y="332"/>
                </a:cubicBezTo>
                <a:cubicBezTo>
                  <a:pt x="22" y="331"/>
                  <a:pt x="22" y="331"/>
                  <a:pt x="22" y="331"/>
                </a:cubicBezTo>
                <a:cubicBezTo>
                  <a:pt x="23" y="331"/>
                  <a:pt x="23" y="330"/>
                  <a:pt x="24" y="329"/>
                </a:cubicBezTo>
                <a:cubicBezTo>
                  <a:pt x="26" y="327"/>
                  <a:pt x="27" y="325"/>
                  <a:pt x="29" y="323"/>
                </a:cubicBezTo>
                <a:cubicBezTo>
                  <a:pt x="30" y="322"/>
                  <a:pt x="30" y="322"/>
                  <a:pt x="30" y="322"/>
                </a:cubicBezTo>
                <a:cubicBezTo>
                  <a:pt x="30" y="322"/>
                  <a:pt x="30" y="322"/>
                  <a:pt x="30" y="322"/>
                </a:cubicBezTo>
                <a:cubicBezTo>
                  <a:pt x="31" y="322"/>
                  <a:pt x="31" y="322"/>
                  <a:pt x="31" y="321"/>
                </a:cubicBezTo>
                <a:cubicBezTo>
                  <a:pt x="31" y="321"/>
                  <a:pt x="32" y="321"/>
                  <a:pt x="32" y="321"/>
                </a:cubicBezTo>
                <a:cubicBezTo>
                  <a:pt x="69" y="279"/>
                  <a:pt x="89" y="225"/>
                  <a:pt x="89" y="169"/>
                </a:cubicBezTo>
                <a:cubicBezTo>
                  <a:pt x="89" y="161"/>
                  <a:pt x="89" y="154"/>
                  <a:pt x="88" y="147"/>
                </a:cubicBezTo>
                <a:cubicBezTo>
                  <a:pt x="87" y="139"/>
                  <a:pt x="86" y="132"/>
                  <a:pt x="85" y="125"/>
                </a:cubicBezTo>
                <a:cubicBezTo>
                  <a:pt x="83" y="118"/>
                  <a:pt x="82" y="111"/>
                  <a:pt x="79" y="104"/>
                </a:cubicBezTo>
                <a:cubicBezTo>
                  <a:pt x="78" y="100"/>
                  <a:pt x="77" y="95"/>
                  <a:pt x="75" y="91"/>
                </a:cubicBezTo>
                <a:cubicBezTo>
                  <a:pt x="75" y="90"/>
                  <a:pt x="75" y="89"/>
                  <a:pt x="76" y="88"/>
                </a:cubicBezTo>
                <a:cubicBezTo>
                  <a:pt x="76" y="87"/>
                  <a:pt x="77" y="86"/>
                  <a:pt x="78" y="86"/>
                </a:cubicBezTo>
                <a:cubicBezTo>
                  <a:pt x="149" y="64"/>
                  <a:pt x="149" y="64"/>
                  <a:pt x="149" y="64"/>
                </a:cubicBezTo>
                <a:cubicBezTo>
                  <a:pt x="150" y="64"/>
                  <a:pt x="150" y="64"/>
                  <a:pt x="151" y="64"/>
                </a:cubicBezTo>
                <a:cubicBezTo>
                  <a:pt x="152" y="64"/>
                  <a:pt x="154" y="65"/>
                  <a:pt x="154" y="67"/>
                </a:cubicBezTo>
                <a:cubicBezTo>
                  <a:pt x="164" y="92"/>
                  <a:pt x="189" y="108"/>
                  <a:pt x="216" y="108"/>
                </a:cubicBezTo>
                <a:cubicBezTo>
                  <a:pt x="253" y="108"/>
                  <a:pt x="283" y="78"/>
                  <a:pt x="283" y="41"/>
                </a:cubicBezTo>
                <a:cubicBezTo>
                  <a:pt x="283" y="37"/>
                  <a:pt x="283" y="32"/>
                  <a:pt x="282" y="28"/>
                </a:cubicBezTo>
                <a:cubicBezTo>
                  <a:pt x="282" y="26"/>
                  <a:pt x="283" y="24"/>
                  <a:pt x="285" y="23"/>
                </a:cubicBezTo>
                <a:cubicBezTo>
                  <a:pt x="359" y="0"/>
                  <a:pt x="359" y="0"/>
                  <a:pt x="359" y="0"/>
                </a:cubicBezTo>
                <a:cubicBezTo>
                  <a:pt x="360" y="0"/>
                  <a:pt x="360" y="0"/>
                  <a:pt x="361" y="0"/>
                </a:cubicBezTo>
                <a:cubicBezTo>
                  <a:pt x="362" y="0"/>
                  <a:pt x="364" y="1"/>
                  <a:pt x="364" y="3"/>
                </a:cubicBezTo>
                <a:cubicBezTo>
                  <a:pt x="364" y="3"/>
                  <a:pt x="366" y="7"/>
                  <a:pt x="366" y="7"/>
                </a:cubicBezTo>
                <a:cubicBezTo>
                  <a:pt x="382" y="59"/>
                  <a:pt x="391" y="114"/>
                  <a:pt x="391" y="169"/>
                </a:cubicBezTo>
                <a:cubicBezTo>
                  <a:pt x="391" y="332"/>
                  <a:pt x="318" y="484"/>
                  <a:pt x="190" y="585"/>
                </a:cubicBezTo>
                <a:cubicBezTo>
                  <a:pt x="186" y="588"/>
                  <a:pt x="186" y="588"/>
                  <a:pt x="186" y="588"/>
                </a:cubicBezTo>
                <a:cubicBezTo>
                  <a:pt x="186" y="588"/>
                  <a:pt x="181" y="592"/>
                  <a:pt x="180" y="594"/>
                </a:cubicBezTo>
                <a:cubicBezTo>
                  <a:pt x="179" y="594"/>
                  <a:pt x="178" y="594"/>
                  <a:pt x="177" y="594"/>
                </a:cubicBezTo>
                <a:close/>
              </a:path>
            </a:pathLst>
          </a:custGeom>
          <a:solidFill>
            <a:schemeClr val="bg1">
              <a:lumMod val="6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 name="Freeform 5"/>
          <p:cNvSpPr>
            <a:spLocks/>
          </p:cNvSpPr>
          <p:nvPr/>
        </p:nvSpPr>
        <p:spPr bwMode="auto">
          <a:xfrm>
            <a:off x="5070064" y="4305666"/>
            <a:ext cx="2870093" cy="1592214"/>
          </a:xfrm>
          <a:custGeom>
            <a:avLst/>
            <a:gdLst>
              <a:gd name="T0" fmla="*/ 309 w 618"/>
              <a:gd name="T1" fmla="*/ 343 h 343"/>
              <a:gd name="T2" fmla="*/ 2 w 618"/>
              <a:gd name="T3" fmla="*/ 245 h 343"/>
              <a:gd name="T4" fmla="*/ 0 w 618"/>
              <a:gd name="T5" fmla="*/ 243 h 343"/>
              <a:gd name="T6" fmla="*/ 1 w 618"/>
              <a:gd name="T7" fmla="*/ 240 h 343"/>
              <a:gd name="T8" fmla="*/ 54 w 618"/>
              <a:gd name="T9" fmla="*/ 167 h 343"/>
              <a:gd name="T10" fmla="*/ 53 w 618"/>
              <a:gd name="T11" fmla="*/ 162 h 343"/>
              <a:gd name="T12" fmla="*/ 29 w 618"/>
              <a:gd name="T13" fmla="*/ 114 h 343"/>
              <a:gd name="T14" fmla="*/ 88 w 618"/>
              <a:gd name="T15" fmla="*/ 55 h 343"/>
              <a:gd name="T16" fmla="*/ 122 w 618"/>
              <a:gd name="T17" fmla="*/ 66 h 343"/>
              <a:gd name="T18" fmla="*/ 124 w 618"/>
              <a:gd name="T19" fmla="*/ 67 h 343"/>
              <a:gd name="T20" fmla="*/ 128 w 618"/>
              <a:gd name="T21" fmla="*/ 65 h 343"/>
              <a:gd name="T22" fmla="*/ 173 w 618"/>
              <a:gd name="T23" fmla="*/ 1 h 343"/>
              <a:gd name="T24" fmla="*/ 177 w 618"/>
              <a:gd name="T25" fmla="*/ 0 h 343"/>
              <a:gd name="T26" fmla="*/ 179 w 618"/>
              <a:gd name="T27" fmla="*/ 1 h 343"/>
              <a:gd name="T28" fmla="*/ 225 w 618"/>
              <a:gd name="T29" fmla="*/ 25 h 343"/>
              <a:gd name="T30" fmla="*/ 234 w 618"/>
              <a:gd name="T31" fmla="*/ 28 h 343"/>
              <a:gd name="T32" fmla="*/ 252 w 618"/>
              <a:gd name="T33" fmla="*/ 34 h 343"/>
              <a:gd name="T34" fmla="*/ 270 w 618"/>
              <a:gd name="T35" fmla="*/ 38 h 343"/>
              <a:gd name="T36" fmla="*/ 299 w 618"/>
              <a:gd name="T37" fmla="*/ 41 h 343"/>
              <a:gd name="T38" fmla="*/ 309 w 618"/>
              <a:gd name="T39" fmla="*/ 41 h 343"/>
              <a:gd name="T40" fmla="*/ 319 w 618"/>
              <a:gd name="T41" fmla="*/ 41 h 343"/>
              <a:gd name="T42" fmla="*/ 323 w 618"/>
              <a:gd name="T43" fmla="*/ 40 h 343"/>
              <a:gd name="T44" fmla="*/ 330 w 618"/>
              <a:gd name="T45" fmla="*/ 40 h 343"/>
              <a:gd name="T46" fmla="*/ 332 w 618"/>
              <a:gd name="T47" fmla="*/ 40 h 343"/>
              <a:gd name="T48" fmla="*/ 334 w 618"/>
              <a:gd name="T49" fmla="*/ 40 h 343"/>
              <a:gd name="T50" fmla="*/ 340 w 618"/>
              <a:gd name="T51" fmla="*/ 39 h 343"/>
              <a:gd name="T52" fmla="*/ 344 w 618"/>
              <a:gd name="T53" fmla="*/ 38 h 343"/>
              <a:gd name="T54" fmla="*/ 350 w 618"/>
              <a:gd name="T55" fmla="*/ 37 h 343"/>
              <a:gd name="T56" fmla="*/ 354 w 618"/>
              <a:gd name="T57" fmla="*/ 37 h 343"/>
              <a:gd name="T58" fmla="*/ 360 w 618"/>
              <a:gd name="T59" fmla="*/ 35 h 343"/>
              <a:gd name="T60" fmla="*/ 364 w 618"/>
              <a:gd name="T61" fmla="*/ 34 h 343"/>
              <a:gd name="T62" fmla="*/ 369 w 618"/>
              <a:gd name="T63" fmla="*/ 33 h 343"/>
              <a:gd name="T64" fmla="*/ 373 w 618"/>
              <a:gd name="T65" fmla="*/ 32 h 343"/>
              <a:gd name="T66" fmla="*/ 382 w 618"/>
              <a:gd name="T67" fmla="*/ 29 h 343"/>
              <a:gd name="T68" fmla="*/ 387 w 618"/>
              <a:gd name="T69" fmla="*/ 27 h 343"/>
              <a:gd name="T70" fmla="*/ 391 w 618"/>
              <a:gd name="T71" fmla="*/ 26 h 343"/>
              <a:gd name="T72" fmla="*/ 395 w 618"/>
              <a:gd name="T73" fmla="*/ 24 h 343"/>
              <a:gd name="T74" fmla="*/ 396 w 618"/>
              <a:gd name="T75" fmla="*/ 24 h 343"/>
              <a:gd name="T76" fmla="*/ 400 w 618"/>
              <a:gd name="T77" fmla="*/ 22 h 343"/>
              <a:gd name="T78" fmla="*/ 405 w 618"/>
              <a:gd name="T79" fmla="*/ 20 h 343"/>
              <a:gd name="T80" fmla="*/ 409 w 618"/>
              <a:gd name="T81" fmla="*/ 18 h 343"/>
              <a:gd name="T82" fmla="*/ 414 w 618"/>
              <a:gd name="T83" fmla="*/ 16 h 343"/>
              <a:gd name="T84" fmla="*/ 418 w 618"/>
              <a:gd name="T85" fmla="*/ 14 h 343"/>
              <a:gd name="T86" fmla="*/ 422 w 618"/>
              <a:gd name="T87" fmla="*/ 11 h 343"/>
              <a:gd name="T88" fmla="*/ 427 w 618"/>
              <a:gd name="T89" fmla="*/ 8 h 343"/>
              <a:gd name="T90" fmla="*/ 431 w 618"/>
              <a:gd name="T91" fmla="*/ 6 h 343"/>
              <a:gd name="T92" fmla="*/ 433 w 618"/>
              <a:gd name="T93" fmla="*/ 4 h 343"/>
              <a:gd name="T94" fmla="*/ 439 w 618"/>
              <a:gd name="T95" fmla="*/ 0 h 343"/>
              <a:gd name="T96" fmla="*/ 442 w 618"/>
              <a:gd name="T97" fmla="*/ 0 h 343"/>
              <a:gd name="T98" fmla="*/ 445 w 618"/>
              <a:gd name="T99" fmla="*/ 1 h 343"/>
              <a:gd name="T100" fmla="*/ 487 w 618"/>
              <a:gd name="T101" fmla="*/ 59 h 343"/>
              <a:gd name="T102" fmla="*/ 487 w 618"/>
              <a:gd name="T103" fmla="*/ 65 h 343"/>
              <a:gd name="T104" fmla="*/ 465 w 618"/>
              <a:gd name="T105" fmla="*/ 114 h 343"/>
              <a:gd name="T106" fmla="*/ 532 w 618"/>
              <a:gd name="T107" fmla="*/ 181 h 343"/>
              <a:gd name="T108" fmla="*/ 565 w 618"/>
              <a:gd name="T109" fmla="*/ 173 h 343"/>
              <a:gd name="T110" fmla="*/ 567 w 618"/>
              <a:gd name="T111" fmla="*/ 172 h 343"/>
              <a:gd name="T112" fmla="*/ 570 w 618"/>
              <a:gd name="T113" fmla="*/ 174 h 343"/>
              <a:gd name="T114" fmla="*/ 617 w 618"/>
              <a:gd name="T115" fmla="*/ 239 h 343"/>
              <a:gd name="T116" fmla="*/ 618 w 618"/>
              <a:gd name="T117" fmla="*/ 242 h 343"/>
              <a:gd name="T118" fmla="*/ 617 w 618"/>
              <a:gd name="T119" fmla="*/ 245 h 343"/>
              <a:gd name="T120" fmla="*/ 309 w 618"/>
              <a:gd name="T121" fmla="*/ 343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18" h="343">
                <a:moveTo>
                  <a:pt x="309" y="343"/>
                </a:moveTo>
                <a:cubicBezTo>
                  <a:pt x="198" y="343"/>
                  <a:pt x="92" y="309"/>
                  <a:pt x="2" y="245"/>
                </a:cubicBezTo>
                <a:cubicBezTo>
                  <a:pt x="1" y="245"/>
                  <a:pt x="1" y="244"/>
                  <a:pt x="0" y="243"/>
                </a:cubicBezTo>
                <a:cubicBezTo>
                  <a:pt x="0" y="242"/>
                  <a:pt x="0" y="241"/>
                  <a:pt x="1" y="240"/>
                </a:cubicBezTo>
                <a:cubicBezTo>
                  <a:pt x="54" y="167"/>
                  <a:pt x="54" y="167"/>
                  <a:pt x="54" y="167"/>
                </a:cubicBezTo>
                <a:cubicBezTo>
                  <a:pt x="55" y="165"/>
                  <a:pt x="55" y="163"/>
                  <a:pt x="53" y="162"/>
                </a:cubicBezTo>
                <a:cubicBezTo>
                  <a:pt x="38" y="150"/>
                  <a:pt x="29" y="133"/>
                  <a:pt x="29" y="114"/>
                </a:cubicBezTo>
                <a:cubicBezTo>
                  <a:pt x="29" y="82"/>
                  <a:pt x="56" y="55"/>
                  <a:pt x="88" y="55"/>
                </a:cubicBezTo>
                <a:cubicBezTo>
                  <a:pt x="100" y="55"/>
                  <a:pt x="112" y="59"/>
                  <a:pt x="122" y="66"/>
                </a:cubicBezTo>
                <a:cubicBezTo>
                  <a:pt x="123" y="66"/>
                  <a:pt x="123" y="67"/>
                  <a:pt x="124" y="67"/>
                </a:cubicBezTo>
                <a:cubicBezTo>
                  <a:pt x="126" y="67"/>
                  <a:pt x="127" y="66"/>
                  <a:pt x="128" y="65"/>
                </a:cubicBezTo>
                <a:cubicBezTo>
                  <a:pt x="173" y="1"/>
                  <a:pt x="173" y="1"/>
                  <a:pt x="173" y="1"/>
                </a:cubicBezTo>
                <a:cubicBezTo>
                  <a:pt x="174" y="0"/>
                  <a:pt x="175" y="0"/>
                  <a:pt x="177" y="0"/>
                </a:cubicBezTo>
                <a:cubicBezTo>
                  <a:pt x="177" y="0"/>
                  <a:pt x="178" y="0"/>
                  <a:pt x="179" y="1"/>
                </a:cubicBezTo>
                <a:cubicBezTo>
                  <a:pt x="193" y="10"/>
                  <a:pt x="209" y="19"/>
                  <a:pt x="225" y="25"/>
                </a:cubicBezTo>
                <a:cubicBezTo>
                  <a:pt x="228" y="26"/>
                  <a:pt x="231" y="27"/>
                  <a:pt x="234" y="28"/>
                </a:cubicBezTo>
                <a:cubicBezTo>
                  <a:pt x="240" y="30"/>
                  <a:pt x="246" y="32"/>
                  <a:pt x="252" y="34"/>
                </a:cubicBezTo>
                <a:cubicBezTo>
                  <a:pt x="258" y="35"/>
                  <a:pt x="264" y="37"/>
                  <a:pt x="270" y="38"/>
                </a:cubicBezTo>
                <a:cubicBezTo>
                  <a:pt x="280" y="39"/>
                  <a:pt x="290" y="40"/>
                  <a:pt x="299" y="41"/>
                </a:cubicBezTo>
                <a:cubicBezTo>
                  <a:pt x="302" y="41"/>
                  <a:pt x="306" y="41"/>
                  <a:pt x="309" y="41"/>
                </a:cubicBezTo>
                <a:cubicBezTo>
                  <a:pt x="312" y="41"/>
                  <a:pt x="316" y="41"/>
                  <a:pt x="319" y="41"/>
                </a:cubicBezTo>
                <a:cubicBezTo>
                  <a:pt x="320" y="41"/>
                  <a:pt x="323" y="40"/>
                  <a:pt x="323" y="40"/>
                </a:cubicBezTo>
                <a:cubicBezTo>
                  <a:pt x="325" y="40"/>
                  <a:pt x="327" y="40"/>
                  <a:pt x="330" y="40"/>
                </a:cubicBezTo>
                <a:cubicBezTo>
                  <a:pt x="330" y="40"/>
                  <a:pt x="331" y="40"/>
                  <a:pt x="332" y="40"/>
                </a:cubicBezTo>
                <a:cubicBezTo>
                  <a:pt x="334" y="40"/>
                  <a:pt x="334" y="40"/>
                  <a:pt x="334" y="40"/>
                </a:cubicBezTo>
                <a:cubicBezTo>
                  <a:pt x="336" y="39"/>
                  <a:pt x="338" y="39"/>
                  <a:pt x="340" y="39"/>
                </a:cubicBezTo>
                <a:cubicBezTo>
                  <a:pt x="341" y="39"/>
                  <a:pt x="342" y="38"/>
                  <a:pt x="344" y="38"/>
                </a:cubicBezTo>
                <a:cubicBezTo>
                  <a:pt x="346" y="38"/>
                  <a:pt x="348" y="38"/>
                  <a:pt x="350" y="37"/>
                </a:cubicBezTo>
                <a:cubicBezTo>
                  <a:pt x="351" y="37"/>
                  <a:pt x="352" y="37"/>
                  <a:pt x="354" y="37"/>
                </a:cubicBezTo>
                <a:cubicBezTo>
                  <a:pt x="356" y="36"/>
                  <a:pt x="358" y="36"/>
                  <a:pt x="360" y="35"/>
                </a:cubicBezTo>
                <a:cubicBezTo>
                  <a:pt x="360" y="35"/>
                  <a:pt x="363" y="35"/>
                  <a:pt x="364" y="34"/>
                </a:cubicBezTo>
                <a:cubicBezTo>
                  <a:pt x="366" y="34"/>
                  <a:pt x="367" y="33"/>
                  <a:pt x="369" y="33"/>
                </a:cubicBezTo>
                <a:cubicBezTo>
                  <a:pt x="369" y="33"/>
                  <a:pt x="373" y="32"/>
                  <a:pt x="373" y="32"/>
                </a:cubicBezTo>
                <a:cubicBezTo>
                  <a:pt x="376" y="31"/>
                  <a:pt x="379" y="30"/>
                  <a:pt x="382" y="29"/>
                </a:cubicBezTo>
                <a:cubicBezTo>
                  <a:pt x="383" y="29"/>
                  <a:pt x="387" y="27"/>
                  <a:pt x="387" y="27"/>
                </a:cubicBezTo>
                <a:cubicBezTo>
                  <a:pt x="389" y="27"/>
                  <a:pt x="390" y="26"/>
                  <a:pt x="391" y="26"/>
                </a:cubicBezTo>
                <a:cubicBezTo>
                  <a:pt x="393" y="25"/>
                  <a:pt x="394" y="25"/>
                  <a:pt x="395" y="24"/>
                </a:cubicBezTo>
                <a:cubicBezTo>
                  <a:pt x="396" y="24"/>
                  <a:pt x="396" y="24"/>
                  <a:pt x="396" y="24"/>
                </a:cubicBezTo>
                <a:cubicBezTo>
                  <a:pt x="398" y="23"/>
                  <a:pt x="399" y="23"/>
                  <a:pt x="400" y="22"/>
                </a:cubicBezTo>
                <a:cubicBezTo>
                  <a:pt x="402" y="21"/>
                  <a:pt x="404" y="21"/>
                  <a:pt x="405" y="20"/>
                </a:cubicBezTo>
                <a:cubicBezTo>
                  <a:pt x="406" y="19"/>
                  <a:pt x="408" y="19"/>
                  <a:pt x="409" y="18"/>
                </a:cubicBezTo>
                <a:cubicBezTo>
                  <a:pt x="411" y="17"/>
                  <a:pt x="412" y="16"/>
                  <a:pt x="414" y="16"/>
                </a:cubicBezTo>
                <a:cubicBezTo>
                  <a:pt x="415" y="15"/>
                  <a:pt x="416" y="14"/>
                  <a:pt x="418" y="14"/>
                </a:cubicBezTo>
                <a:cubicBezTo>
                  <a:pt x="419" y="13"/>
                  <a:pt x="421" y="12"/>
                  <a:pt x="422" y="11"/>
                </a:cubicBezTo>
                <a:cubicBezTo>
                  <a:pt x="423" y="10"/>
                  <a:pt x="427" y="8"/>
                  <a:pt x="427" y="8"/>
                </a:cubicBezTo>
                <a:cubicBezTo>
                  <a:pt x="428" y="8"/>
                  <a:pt x="429" y="7"/>
                  <a:pt x="431" y="6"/>
                </a:cubicBezTo>
                <a:cubicBezTo>
                  <a:pt x="433" y="4"/>
                  <a:pt x="433" y="4"/>
                  <a:pt x="433" y="4"/>
                </a:cubicBezTo>
                <a:cubicBezTo>
                  <a:pt x="436" y="3"/>
                  <a:pt x="438" y="2"/>
                  <a:pt x="439" y="0"/>
                </a:cubicBezTo>
                <a:cubicBezTo>
                  <a:pt x="440" y="0"/>
                  <a:pt x="441" y="0"/>
                  <a:pt x="442" y="0"/>
                </a:cubicBezTo>
                <a:cubicBezTo>
                  <a:pt x="443" y="0"/>
                  <a:pt x="444" y="0"/>
                  <a:pt x="445" y="1"/>
                </a:cubicBezTo>
                <a:cubicBezTo>
                  <a:pt x="487" y="59"/>
                  <a:pt x="487" y="59"/>
                  <a:pt x="487" y="59"/>
                </a:cubicBezTo>
                <a:cubicBezTo>
                  <a:pt x="488" y="61"/>
                  <a:pt x="488" y="63"/>
                  <a:pt x="487" y="65"/>
                </a:cubicBezTo>
                <a:cubicBezTo>
                  <a:pt x="473" y="77"/>
                  <a:pt x="465" y="95"/>
                  <a:pt x="465" y="114"/>
                </a:cubicBezTo>
                <a:cubicBezTo>
                  <a:pt x="465" y="151"/>
                  <a:pt x="495" y="181"/>
                  <a:pt x="532" y="181"/>
                </a:cubicBezTo>
                <a:cubicBezTo>
                  <a:pt x="543" y="181"/>
                  <a:pt x="555" y="178"/>
                  <a:pt x="565" y="173"/>
                </a:cubicBezTo>
                <a:cubicBezTo>
                  <a:pt x="565" y="172"/>
                  <a:pt x="566" y="172"/>
                  <a:pt x="567" y="172"/>
                </a:cubicBezTo>
                <a:cubicBezTo>
                  <a:pt x="568" y="172"/>
                  <a:pt x="569" y="173"/>
                  <a:pt x="570" y="174"/>
                </a:cubicBezTo>
                <a:cubicBezTo>
                  <a:pt x="617" y="239"/>
                  <a:pt x="617" y="239"/>
                  <a:pt x="617" y="239"/>
                </a:cubicBezTo>
                <a:cubicBezTo>
                  <a:pt x="618" y="240"/>
                  <a:pt x="618" y="241"/>
                  <a:pt x="618" y="242"/>
                </a:cubicBezTo>
                <a:cubicBezTo>
                  <a:pt x="618" y="243"/>
                  <a:pt x="617" y="244"/>
                  <a:pt x="617" y="245"/>
                </a:cubicBezTo>
                <a:cubicBezTo>
                  <a:pt x="526" y="309"/>
                  <a:pt x="420" y="343"/>
                  <a:pt x="309" y="343"/>
                </a:cubicBezTo>
                <a:close/>
              </a:path>
            </a:pathLst>
          </a:custGeom>
          <a:solidFill>
            <a:schemeClr val="bg1">
              <a:lumMod val="6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 name="Freeform 6"/>
          <p:cNvSpPr>
            <a:spLocks/>
          </p:cNvSpPr>
          <p:nvPr/>
        </p:nvSpPr>
        <p:spPr bwMode="auto">
          <a:xfrm>
            <a:off x="4038600" y="2552335"/>
            <a:ext cx="1811776" cy="2849558"/>
          </a:xfrm>
          <a:custGeom>
            <a:avLst/>
            <a:gdLst>
              <a:gd name="T0" fmla="*/ 214 w 390"/>
              <a:gd name="T1" fmla="*/ 614 h 614"/>
              <a:gd name="T2" fmla="*/ 211 w 390"/>
              <a:gd name="T3" fmla="*/ 614 h 614"/>
              <a:gd name="T4" fmla="*/ 0 w 390"/>
              <a:gd name="T5" fmla="*/ 189 h 614"/>
              <a:gd name="T6" fmla="*/ 25 w 390"/>
              <a:gd name="T7" fmla="*/ 23 h 614"/>
              <a:gd name="T8" fmla="*/ 26 w 390"/>
              <a:gd name="T9" fmla="*/ 22 h 614"/>
              <a:gd name="T10" fmla="*/ 30 w 390"/>
              <a:gd name="T11" fmla="*/ 20 h 614"/>
              <a:gd name="T12" fmla="*/ 31 w 390"/>
              <a:gd name="T13" fmla="*/ 20 h 614"/>
              <a:gd name="T14" fmla="*/ 114 w 390"/>
              <a:gd name="T15" fmla="*/ 45 h 614"/>
              <a:gd name="T16" fmla="*/ 115 w 390"/>
              <a:gd name="T17" fmla="*/ 46 h 614"/>
              <a:gd name="T18" fmla="*/ 117 w 390"/>
              <a:gd name="T19" fmla="*/ 45 h 614"/>
              <a:gd name="T20" fmla="*/ 119 w 390"/>
              <a:gd name="T21" fmla="*/ 43 h 614"/>
              <a:gd name="T22" fmla="*/ 176 w 390"/>
              <a:gd name="T23" fmla="*/ 0 h 614"/>
              <a:gd name="T24" fmla="*/ 235 w 390"/>
              <a:gd name="T25" fmla="*/ 59 h 614"/>
              <a:gd name="T26" fmla="*/ 232 w 390"/>
              <a:gd name="T27" fmla="*/ 77 h 614"/>
              <a:gd name="T28" fmla="*/ 232 w 390"/>
              <a:gd name="T29" fmla="*/ 80 h 614"/>
              <a:gd name="T30" fmla="*/ 234 w 390"/>
              <a:gd name="T31" fmla="*/ 82 h 614"/>
              <a:gd name="T32" fmla="*/ 312 w 390"/>
              <a:gd name="T33" fmla="*/ 106 h 614"/>
              <a:gd name="T34" fmla="*/ 314 w 390"/>
              <a:gd name="T35" fmla="*/ 108 h 614"/>
              <a:gd name="T36" fmla="*/ 315 w 390"/>
              <a:gd name="T37" fmla="*/ 111 h 614"/>
              <a:gd name="T38" fmla="*/ 314 w 390"/>
              <a:gd name="T39" fmla="*/ 114 h 614"/>
              <a:gd name="T40" fmla="*/ 302 w 390"/>
              <a:gd name="T41" fmla="*/ 189 h 614"/>
              <a:gd name="T42" fmla="*/ 388 w 390"/>
              <a:gd name="T43" fmla="*/ 369 h 614"/>
              <a:gd name="T44" fmla="*/ 389 w 390"/>
              <a:gd name="T45" fmla="*/ 375 h 614"/>
              <a:gd name="T46" fmla="*/ 347 w 390"/>
              <a:gd name="T47" fmla="*/ 432 h 614"/>
              <a:gd name="T48" fmla="*/ 344 w 390"/>
              <a:gd name="T49" fmla="*/ 434 h 614"/>
              <a:gd name="T50" fmla="*/ 342 w 390"/>
              <a:gd name="T51" fmla="*/ 433 h 614"/>
              <a:gd name="T52" fmla="*/ 310 w 390"/>
              <a:gd name="T53" fmla="*/ 425 h 614"/>
              <a:gd name="T54" fmla="*/ 243 w 390"/>
              <a:gd name="T55" fmla="*/ 492 h 614"/>
              <a:gd name="T56" fmla="*/ 264 w 390"/>
              <a:gd name="T57" fmla="*/ 541 h 614"/>
              <a:gd name="T58" fmla="*/ 265 w 390"/>
              <a:gd name="T59" fmla="*/ 546 h 614"/>
              <a:gd name="T60" fmla="*/ 217 w 390"/>
              <a:gd name="T61" fmla="*/ 613 h 614"/>
              <a:gd name="T62" fmla="*/ 214 w 390"/>
              <a:gd name="T63" fmla="*/ 614 h 614"/>
              <a:gd name="T64" fmla="*/ 214 w 390"/>
              <a:gd name="T65" fmla="*/ 614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0" h="614">
                <a:moveTo>
                  <a:pt x="214" y="614"/>
                </a:moveTo>
                <a:cubicBezTo>
                  <a:pt x="213" y="614"/>
                  <a:pt x="212" y="614"/>
                  <a:pt x="211" y="614"/>
                </a:cubicBezTo>
                <a:cubicBezTo>
                  <a:pt x="79" y="513"/>
                  <a:pt x="0" y="355"/>
                  <a:pt x="0" y="189"/>
                </a:cubicBezTo>
                <a:cubicBezTo>
                  <a:pt x="0" y="131"/>
                  <a:pt x="8" y="76"/>
                  <a:pt x="25" y="23"/>
                </a:cubicBezTo>
                <a:cubicBezTo>
                  <a:pt x="26" y="22"/>
                  <a:pt x="26" y="22"/>
                  <a:pt x="26" y="22"/>
                </a:cubicBezTo>
                <a:cubicBezTo>
                  <a:pt x="26" y="21"/>
                  <a:pt x="28" y="20"/>
                  <a:pt x="30" y="20"/>
                </a:cubicBezTo>
                <a:cubicBezTo>
                  <a:pt x="30" y="20"/>
                  <a:pt x="30" y="20"/>
                  <a:pt x="31" y="20"/>
                </a:cubicBezTo>
                <a:cubicBezTo>
                  <a:pt x="114" y="45"/>
                  <a:pt x="114" y="45"/>
                  <a:pt x="114" y="45"/>
                </a:cubicBezTo>
                <a:cubicBezTo>
                  <a:pt x="114" y="45"/>
                  <a:pt x="115" y="46"/>
                  <a:pt x="115" y="46"/>
                </a:cubicBezTo>
                <a:cubicBezTo>
                  <a:pt x="116" y="46"/>
                  <a:pt x="116" y="45"/>
                  <a:pt x="117" y="45"/>
                </a:cubicBezTo>
                <a:cubicBezTo>
                  <a:pt x="118" y="45"/>
                  <a:pt x="119" y="44"/>
                  <a:pt x="119" y="43"/>
                </a:cubicBezTo>
                <a:cubicBezTo>
                  <a:pt x="126" y="17"/>
                  <a:pt x="149" y="0"/>
                  <a:pt x="176" y="0"/>
                </a:cubicBezTo>
                <a:cubicBezTo>
                  <a:pt x="208" y="0"/>
                  <a:pt x="235" y="26"/>
                  <a:pt x="235" y="59"/>
                </a:cubicBezTo>
                <a:cubicBezTo>
                  <a:pt x="235" y="65"/>
                  <a:pt x="234" y="71"/>
                  <a:pt x="232" y="77"/>
                </a:cubicBezTo>
                <a:cubicBezTo>
                  <a:pt x="231" y="78"/>
                  <a:pt x="232" y="79"/>
                  <a:pt x="232" y="80"/>
                </a:cubicBezTo>
                <a:cubicBezTo>
                  <a:pt x="233" y="81"/>
                  <a:pt x="233" y="82"/>
                  <a:pt x="234" y="82"/>
                </a:cubicBezTo>
                <a:cubicBezTo>
                  <a:pt x="312" y="106"/>
                  <a:pt x="312" y="106"/>
                  <a:pt x="312" y="106"/>
                </a:cubicBezTo>
                <a:cubicBezTo>
                  <a:pt x="313" y="106"/>
                  <a:pt x="314" y="107"/>
                  <a:pt x="314" y="108"/>
                </a:cubicBezTo>
                <a:cubicBezTo>
                  <a:pt x="315" y="109"/>
                  <a:pt x="315" y="110"/>
                  <a:pt x="315" y="111"/>
                </a:cubicBezTo>
                <a:cubicBezTo>
                  <a:pt x="314" y="114"/>
                  <a:pt x="314" y="114"/>
                  <a:pt x="314" y="114"/>
                </a:cubicBezTo>
                <a:cubicBezTo>
                  <a:pt x="306" y="137"/>
                  <a:pt x="302" y="162"/>
                  <a:pt x="302" y="189"/>
                </a:cubicBezTo>
                <a:cubicBezTo>
                  <a:pt x="302" y="260"/>
                  <a:pt x="333" y="325"/>
                  <a:pt x="388" y="369"/>
                </a:cubicBezTo>
                <a:cubicBezTo>
                  <a:pt x="390" y="371"/>
                  <a:pt x="390" y="373"/>
                  <a:pt x="389" y="375"/>
                </a:cubicBezTo>
                <a:cubicBezTo>
                  <a:pt x="347" y="432"/>
                  <a:pt x="347" y="432"/>
                  <a:pt x="347" y="432"/>
                </a:cubicBezTo>
                <a:cubicBezTo>
                  <a:pt x="347" y="433"/>
                  <a:pt x="345" y="434"/>
                  <a:pt x="344" y="434"/>
                </a:cubicBezTo>
                <a:cubicBezTo>
                  <a:pt x="344" y="434"/>
                  <a:pt x="343" y="434"/>
                  <a:pt x="342" y="433"/>
                </a:cubicBezTo>
                <a:cubicBezTo>
                  <a:pt x="333" y="428"/>
                  <a:pt x="321" y="425"/>
                  <a:pt x="310" y="425"/>
                </a:cubicBezTo>
                <a:cubicBezTo>
                  <a:pt x="273" y="425"/>
                  <a:pt x="243" y="455"/>
                  <a:pt x="243" y="492"/>
                </a:cubicBezTo>
                <a:cubicBezTo>
                  <a:pt x="243" y="511"/>
                  <a:pt x="251" y="528"/>
                  <a:pt x="264" y="541"/>
                </a:cubicBezTo>
                <a:cubicBezTo>
                  <a:pt x="266" y="542"/>
                  <a:pt x="266" y="545"/>
                  <a:pt x="265" y="546"/>
                </a:cubicBezTo>
                <a:cubicBezTo>
                  <a:pt x="217" y="613"/>
                  <a:pt x="217" y="613"/>
                  <a:pt x="217" y="613"/>
                </a:cubicBezTo>
                <a:cubicBezTo>
                  <a:pt x="216" y="614"/>
                  <a:pt x="215" y="614"/>
                  <a:pt x="214" y="614"/>
                </a:cubicBezTo>
                <a:cubicBezTo>
                  <a:pt x="214" y="614"/>
                  <a:pt x="214" y="614"/>
                  <a:pt x="214" y="614"/>
                </a:cubicBezTo>
                <a:close/>
              </a:path>
            </a:pathLst>
          </a:custGeom>
          <a:solidFill>
            <a:schemeClr val="bg1">
              <a:lumMod val="6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8" name="Group 7"/>
          <p:cNvGrpSpPr/>
          <p:nvPr/>
        </p:nvGrpSpPr>
        <p:grpSpPr>
          <a:xfrm>
            <a:off x="4651320" y="1267981"/>
            <a:ext cx="1728215" cy="1235155"/>
            <a:chOff x="1639833" y="1331798"/>
            <a:chExt cx="1728215" cy="1235155"/>
          </a:xfrm>
        </p:grpSpPr>
        <p:sp>
          <p:nvSpPr>
            <p:cNvPr id="9" name="Rectangle 8"/>
            <p:cNvSpPr/>
            <p:nvPr/>
          </p:nvSpPr>
          <p:spPr>
            <a:xfrm>
              <a:off x="2323148" y="1331798"/>
              <a:ext cx="601447" cy="584775"/>
            </a:xfrm>
            <a:prstGeom prst="rect">
              <a:avLst/>
            </a:prstGeom>
          </p:spPr>
          <p:txBody>
            <a:bodyPr wrap="none">
              <a:spAutoFit/>
            </a:bodyPr>
            <a:lstStyle/>
            <a:p>
              <a:pPr algn="ctr"/>
              <a:r>
                <a:rPr lang="en-US" sz="3200" spc="-150" dirty="0">
                  <a:solidFill>
                    <a:schemeClr val="bg1"/>
                  </a:solidFill>
                  <a:latin typeface="Arial" panose="020B0604020202020204" pitchFamily="34" charset="0"/>
                  <a:cs typeface="Arial" panose="020B0604020202020204" pitchFamily="34" charset="0"/>
                </a:rPr>
                <a:t>01</a:t>
              </a:r>
            </a:p>
          </p:txBody>
        </p:sp>
        <p:sp>
          <p:nvSpPr>
            <p:cNvPr id="10" name="Rectangle 9"/>
            <p:cNvSpPr/>
            <p:nvPr/>
          </p:nvSpPr>
          <p:spPr>
            <a:xfrm>
              <a:off x="1639833" y="1982178"/>
              <a:ext cx="1728215" cy="584775"/>
            </a:xfrm>
            <a:prstGeom prst="rect">
              <a:avLst/>
            </a:prstGeom>
          </p:spPr>
          <p:txBody>
            <a:bodyPr wrap="square">
              <a:spAutoFit/>
            </a:bodyPr>
            <a:lstStyle/>
            <a:p>
              <a:pPr algn="ctr"/>
              <a:r>
                <a:rPr lang="id-ID" sz="1600" b="1" dirty="0"/>
                <a:t>Ketersediaan sarana TIK</a:t>
              </a:r>
              <a:endParaRPr lang="en-US" sz="1600" b="1" dirty="0">
                <a:solidFill>
                  <a:schemeClr val="bg1"/>
                </a:solidFill>
              </a:endParaRPr>
            </a:p>
          </p:txBody>
        </p:sp>
      </p:grpSp>
      <p:sp>
        <p:nvSpPr>
          <p:cNvPr id="11" name="Freeform 14">
            <a:extLst>
              <a:ext uri="{FF2B5EF4-FFF2-40B4-BE49-F238E27FC236}">
                <a16:creationId xmlns="" xmlns:a16="http://schemas.microsoft.com/office/drawing/2014/main" id="{CF32EF5D-1F8F-48C2-AAEF-F3CBD5DC9B4E}"/>
              </a:ext>
            </a:extLst>
          </p:cNvPr>
          <p:cNvSpPr>
            <a:spLocks/>
          </p:cNvSpPr>
          <p:nvPr/>
        </p:nvSpPr>
        <p:spPr bwMode="auto">
          <a:xfrm>
            <a:off x="5826237" y="2752694"/>
            <a:ext cx="1338307" cy="1206632"/>
          </a:xfrm>
          <a:custGeom>
            <a:avLst/>
            <a:gdLst>
              <a:gd name="T0" fmla="*/ 1677 w 3353"/>
              <a:gd name="T1" fmla="*/ 0 h 3207"/>
              <a:gd name="T2" fmla="*/ 1733 w 3353"/>
              <a:gd name="T3" fmla="*/ 9 h 3207"/>
              <a:gd name="T4" fmla="*/ 1783 w 3353"/>
              <a:gd name="T5" fmla="*/ 35 h 3207"/>
              <a:gd name="T6" fmla="*/ 1823 w 3353"/>
              <a:gd name="T7" fmla="*/ 76 h 3207"/>
              <a:gd name="T8" fmla="*/ 2258 w 3353"/>
              <a:gd name="T9" fmla="*/ 952 h 3207"/>
              <a:gd name="T10" fmla="*/ 3227 w 3353"/>
              <a:gd name="T11" fmla="*/ 1096 h 3207"/>
              <a:gd name="T12" fmla="*/ 3278 w 3353"/>
              <a:gd name="T13" fmla="*/ 1121 h 3207"/>
              <a:gd name="T14" fmla="*/ 3318 w 3353"/>
              <a:gd name="T15" fmla="*/ 1161 h 3207"/>
              <a:gd name="T16" fmla="*/ 3344 w 3353"/>
              <a:gd name="T17" fmla="*/ 1212 h 3207"/>
              <a:gd name="T18" fmla="*/ 3353 w 3353"/>
              <a:gd name="T19" fmla="*/ 1268 h 3207"/>
              <a:gd name="T20" fmla="*/ 3343 w 3353"/>
              <a:gd name="T21" fmla="*/ 1324 h 3207"/>
              <a:gd name="T22" fmla="*/ 3318 w 3353"/>
              <a:gd name="T23" fmla="*/ 1374 h 3207"/>
              <a:gd name="T24" fmla="*/ 2618 w 3353"/>
              <a:gd name="T25" fmla="*/ 2059 h 3207"/>
              <a:gd name="T26" fmla="*/ 2781 w 3353"/>
              <a:gd name="T27" fmla="*/ 3025 h 3207"/>
              <a:gd name="T28" fmla="*/ 2772 w 3353"/>
              <a:gd name="T29" fmla="*/ 3081 h 3207"/>
              <a:gd name="T30" fmla="*/ 2748 w 3353"/>
              <a:gd name="T31" fmla="*/ 3132 h 3207"/>
              <a:gd name="T32" fmla="*/ 2707 w 3353"/>
              <a:gd name="T33" fmla="*/ 3173 h 3207"/>
              <a:gd name="T34" fmla="*/ 2657 w 3353"/>
              <a:gd name="T35" fmla="*/ 3198 h 3207"/>
              <a:gd name="T36" fmla="*/ 2602 w 3353"/>
              <a:gd name="T37" fmla="*/ 3207 h 3207"/>
              <a:gd name="T38" fmla="*/ 2544 w 3353"/>
              <a:gd name="T39" fmla="*/ 3197 h 3207"/>
              <a:gd name="T40" fmla="*/ 1677 w 3353"/>
              <a:gd name="T41" fmla="*/ 2744 h 3207"/>
              <a:gd name="T42" fmla="*/ 808 w 3353"/>
              <a:gd name="T43" fmla="*/ 3197 h 3207"/>
              <a:gd name="T44" fmla="*/ 753 w 3353"/>
              <a:gd name="T45" fmla="*/ 3207 h 3207"/>
              <a:gd name="T46" fmla="*/ 697 w 3353"/>
              <a:gd name="T47" fmla="*/ 3198 h 3207"/>
              <a:gd name="T48" fmla="*/ 646 w 3353"/>
              <a:gd name="T49" fmla="*/ 3173 h 3207"/>
              <a:gd name="T50" fmla="*/ 605 w 3353"/>
              <a:gd name="T51" fmla="*/ 3132 h 3207"/>
              <a:gd name="T52" fmla="*/ 580 w 3353"/>
              <a:gd name="T53" fmla="*/ 3081 h 3207"/>
              <a:gd name="T54" fmla="*/ 571 w 3353"/>
              <a:gd name="T55" fmla="*/ 3026 h 3207"/>
              <a:gd name="T56" fmla="*/ 735 w 3353"/>
              <a:gd name="T57" fmla="*/ 2060 h 3207"/>
              <a:gd name="T58" fmla="*/ 36 w 3353"/>
              <a:gd name="T59" fmla="*/ 1374 h 3207"/>
              <a:gd name="T60" fmla="*/ 9 w 3353"/>
              <a:gd name="T61" fmla="*/ 1324 h 3207"/>
              <a:gd name="T62" fmla="*/ 0 w 3353"/>
              <a:gd name="T63" fmla="*/ 1268 h 3207"/>
              <a:gd name="T64" fmla="*/ 9 w 3353"/>
              <a:gd name="T65" fmla="*/ 1212 h 3207"/>
              <a:gd name="T66" fmla="*/ 35 w 3353"/>
              <a:gd name="T67" fmla="*/ 1161 h 3207"/>
              <a:gd name="T68" fmla="*/ 75 w 3353"/>
              <a:gd name="T69" fmla="*/ 1121 h 3207"/>
              <a:gd name="T70" fmla="*/ 126 w 3353"/>
              <a:gd name="T71" fmla="*/ 1097 h 3207"/>
              <a:gd name="T72" fmla="*/ 1094 w 3353"/>
              <a:gd name="T73" fmla="*/ 953 h 3207"/>
              <a:gd name="T74" fmla="*/ 1530 w 3353"/>
              <a:gd name="T75" fmla="*/ 76 h 3207"/>
              <a:gd name="T76" fmla="*/ 1570 w 3353"/>
              <a:gd name="T77" fmla="*/ 35 h 3207"/>
              <a:gd name="T78" fmla="*/ 1620 w 3353"/>
              <a:gd name="T79" fmla="*/ 9 h 3207"/>
              <a:gd name="T80" fmla="*/ 1677 w 3353"/>
              <a:gd name="T81" fmla="*/ 0 h 3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53" h="3207">
                <a:moveTo>
                  <a:pt x="1677" y="0"/>
                </a:moveTo>
                <a:lnTo>
                  <a:pt x="1677" y="0"/>
                </a:lnTo>
                <a:lnTo>
                  <a:pt x="1705" y="2"/>
                </a:lnTo>
                <a:lnTo>
                  <a:pt x="1733" y="9"/>
                </a:lnTo>
                <a:lnTo>
                  <a:pt x="1759" y="21"/>
                </a:lnTo>
                <a:lnTo>
                  <a:pt x="1783" y="35"/>
                </a:lnTo>
                <a:lnTo>
                  <a:pt x="1805" y="53"/>
                </a:lnTo>
                <a:lnTo>
                  <a:pt x="1823" y="76"/>
                </a:lnTo>
                <a:lnTo>
                  <a:pt x="1837" y="100"/>
                </a:lnTo>
                <a:lnTo>
                  <a:pt x="2258" y="952"/>
                </a:lnTo>
                <a:lnTo>
                  <a:pt x="3199" y="1089"/>
                </a:lnTo>
                <a:lnTo>
                  <a:pt x="3227" y="1096"/>
                </a:lnTo>
                <a:lnTo>
                  <a:pt x="3253" y="1107"/>
                </a:lnTo>
                <a:lnTo>
                  <a:pt x="3278" y="1121"/>
                </a:lnTo>
                <a:lnTo>
                  <a:pt x="3299" y="1139"/>
                </a:lnTo>
                <a:lnTo>
                  <a:pt x="3318" y="1161"/>
                </a:lnTo>
                <a:lnTo>
                  <a:pt x="3333" y="1185"/>
                </a:lnTo>
                <a:lnTo>
                  <a:pt x="3344" y="1212"/>
                </a:lnTo>
                <a:lnTo>
                  <a:pt x="3351" y="1241"/>
                </a:lnTo>
                <a:lnTo>
                  <a:pt x="3353" y="1268"/>
                </a:lnTo>
                <a:lnTo>
                  <a:pt x="3351" y="1297"/>
                </a:lnTo>
                <a:lnTo>
                  <a:pt x="3343" y="1324"/>
                </a:lnTo>
                <a:lnTo>
                  <a:pt x="3333" y="1350"/>
                </a:lnTo>
                <a:lnTo>
                  <a:pt x="3318" y="1374"/>
                </a:lnTo>
                <a:lnTo>
                  <a:pt x="3298" y="1396"/>
                </a:lnTo>
                <a:lnTo>
                  <a:pt x="2618" y="2059"/>
                </a:lnTo>
                <a:lnTo>
                  <a:pt x="2779" y="2996"/>
                </a:lnTo>
                <a:lnTo>
                  <a:pt x="2781" y="3025"/>
                </a:lnTo>
                <a:lnTo>
                  <a:pt x="2779" y="3053"/>
                </a:lnTo>
                <a:lnTo>
                  <a:pt x="2772" y="3081"/>
                </a:lnTo>
                <a:lnTo>
                  <a:pt x="2762" y="3107"/>
                </a:lnTo>
                <a:lnTo>
                  <a:pt x="2748" y="3132"/>
                </a:lnTo>
                <a:lnTo>
                  <a:pt x="2729" y="3153"/>
                </a:lnTo>
                <a:lnTo>
                  <a:pt x="2707" y="3173"/>
                </a:lnTo>
                <a:lnTo>
                  <a:pt x="2682" y="3187"/>
                </a:lnTo>
                <a:lnTo>
                  <a:pt x="2657" y="3198"/>
                </a:lnTo>
                <a:lnTo>
                  <a:pt x="2629" y="3205"/>
                </a:lnTo>
                <a:lnTo>
                  <a:pt x="2602" y="3207"/>
                </a:lnTo>
                <a:lnTo>
                  <a:pt x="2573" y="3205"/>
                </a:lnTo>
                <a:lnTo>
                  <a:pt x="2544" y="3197"/>
                </a:lnTo>
                <a:lnTo>
                  <a:pt x="2518" y="3186"/>
                </a:lnTo>
                <a:lnTo>
                  <a:pt x="1677" y="2744"/>
                </a:lnTo>
                <a:lnTo>
                  <a:pt x="835" y="3186"/>
                </a:lnTo>
                <a:lnTo>
                  <a:pt x="808" y="3197"/>
                </a:lnTo>
                <a:lnTo>
                  <a:pt x="781" y="3205"/>
                </a:lnTo>
                <a:lnTo>
                  <a:pt x="753" y="3207"/>
                </a:lnTo>
                <a:lnTo>
                  <a:pt x="724" y="3205"/>
                </a:lnTo>
                <a:lnTo>
                  <a:pt x="697" y="3198"/>
                </a:lnTo>
                <a:lnTo>
                  <a:pt x="670" y="3187"/>
                </a:lnTo>
                <a:lnTo>
                  <a:pt x="646" y="3173"/>
                </a:lnTo>
                <a:lnTo>
                  <a:pt x="624" y="3153"/>
                </a:lnTo>
                <a:lnTo>
                  <a:pt x="605" y="3132"/>
                </a:lnTo>
                <a:lnTo>
                  <a:pt x="591" y="3107"/>
                </a:lnTo>
                <a:lnTo>
                  <a:pt x="580" y="3081"/>
                </a:lnTo>
                <a:lnTo>
                  <a:pt x="573" y="3053"/>
                </a:lnTo>
                <a:lnTo>
                  <a:pt x="571" y="3026"/>
                </a:lnTo>
                <a:lnTo>
                  <a:pt x="574" y="2996"/>
                </a:lnTo>
                <a:lnTo>
                  <a:pt x="735" y="2060"/>
                </a:lnTo>
                <a:lnTo>
                  <a:pt x="54" y="1396"/>
                </a:lnTo>
                <a:lnTo>
                  <a:pt x="36" y="1374"/>
                </a:lnTo>
                <a:lnTo>
                  <a:pt x="20" y="1350"/>
                </a:lnTo>
                <a:lnTo>
                  <a:pt x="9" y="1324"/>
                </a:lnTo>
                <a:lnTo>
                  <a:pt x="2" y="1297"/>
                </a:lnTo>
                <a:lnTo>
                  <a:pt x="0" y="1268"/>
                </a:lnTo>
                <a:lnTo>
                  <a:pt x="2" y="1241"/>
                </a:lnTo>
                <a:lnTo>
                  <a:pt x="9" y="1212"/>
                </a:lnTo>
                <a:lnTo>
                  <a:pt x="19" y="1185"/>
                </a:lnTo>
                <a:lnTo>
                  <a:pt x="35" y="1161"/>
                </a:lnTo>
                <a:lnTo>
                  <a:pt x="53" y="1139"/>
                </a:lnTo>
                <a:lnTo>
                  <a:pt x="75" y="1121"/>
                </a:lnTo>
                <a:lnTo>
                  <a:pt x="99" y="1107"/>
                </a:lnTo>
                <a:lnTo>
                  <a:pt x="126" y="1097"/>
                </a:lnTo>
                <a:lnTo>
                  <a:pt x="154" y="1089"/>
                </a:lnTo>
                <a:lnTo>
                  <a:pt x="1094" y="953"/>
                </a:lnTo>
                <a:lnTo>
                  <a:pt x="1515" y="100"/>
                </a:lnTo>
                <a:lnTo>
                  <a:pt x="1530" y="76"/>
                </a:lnTo>
                <a:lnTo>
                  <a:pt x="1548" y="53"/>
                </a:lnTo>
                <a:lnTo>
                  <a:pt x="1570" y="35"/>
                </a:lnTo>
                <a:lnTo>
                  <a:pt x="1594" y="21"/>
                </a:lnTo>
                <a:lnTo>
                  <a:pt x="1620" y="9"/>
                </a:lnTo>
                <a:lnTo>
                  <a:pt x="1647" y="2"/>
                </a:lnTo>
                <a:lnTo>
                  <a:pt x="1677" y="0"/>
                </a:lnTo>
                <a:close/>
              </a:path>
            </a:pathLst>
          </a:custGeom>
          <a:solidFill>
            <a:schemeClr val="bg1"/>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2" name="TextBox 11">
            <a:extLst>
              <a:ext uri="{FF2B5EF4-FFF2-40B4-BE49-F238E27FC236}">
                <a16:creationId xmlns="" xmlns:a16="http://schemas.microsoft.com/office/drawing/2014/main" id="{AC58F239-DDB8-4A05-B469-72E6AEBCE094}"/>
              </a:ext>
            </a:extLst>
          </p:cNvPr>
          <p:cNvSpPr txBox="1"/>
          <p:nvPr/>
        </p:nvSpPr>
        <p:spPr>
          <a:xfrm>
            <a:off x="152400" y="833021"/>
            <a:ext cx="4498920" cy="4893647"/>
          </a:xfrm>
          <a:prstGeom prst="rect">
            <a:avLst/>
          </a:prstGeom>
          <a:noFill/>
        </p:spPr>
        <p:txBody>
          <a:bodyPr wrap="square" rtlCol="0">
            <a:spAutoFit/>
          </a:bodyPr>
          <a:lstStyle/>
          <a:p>
            <a:pPr lvl="0" algn="ctr"/>
            <a:r>
              <a:rPr lang="id-ID" sz="2400" b="1" dirty="0" smtClean="0"/>
              <a:t>Persepsi mahasiswa tentang Sarana </a:t>
            </a:r>
            <a:r>
              <a:rPr lang="en-AU" sz="2400" b="1" dirty="0" smtClean="0"/>
              <a:t>TIK</a:t>
            </a:r>
            <a:r>
              <a:rPr lang="id-ID" sz="2400" b="1" dirty="0" smtClean="0"/>
              <a:t> yang ada di perpustakaan</a:t>
            </a:r>
            <a:r>
              <a:rPr lang="en-AU" sz="2400" b="1" dirty="0" smtClean="0"/>
              <a:t> </a:t>
            </a:r>
            <a:r>
              <a:rPr lang="id-ID" sz="2400" b="1" dirty="0"/>
              <a:t>meliputi,</a:t>
            </a:r>
            <a:r>
              <a:rPr lang="en-AU" sz="2400" b="1" dirty="0"/>
              <a:t> </a:t>
            </a:r>
            <a:r>
              <a:rPr lang="en-AU" sz="2400" b="1" dirty="0" err="1"/>
              <a:t>manajemen</a:t>
            </a:r>
            <a:r>
              <a:rPr lang="en-AU" sz="2400" b="1" dirty="0"/>
              <a:t> </a:t>
            </a:r>
            <a:r>
              <a:rPr lang="en-AU" sz="2400" b="1" dirty="0" err="1"/>
              <a:t>teknologi</a:t>
            </a:r>
            <a:r>
              <a:rPr lang="en-AU" sz="2400" b="1" dirty="0"/>
              <a:t> </a:t>
            </a:r>
            <a:r>
              <a:rPr lang="id-ID" sz="2400" b="1" dirty="0"/>
              <a:t>dan </a:t>
            </a:r>
            <a:r>
              <a:rPr lang="en-AU" sz="2400" b="1" dirty="0" err="1"/>
              <a:t>sistem</a:t>
            </a:r>
            <a:r>
              <a:rPr lang="en-AU" sz="2400" b="1" dirty="0"/>
              <a:t> </a:t>
            </a:r>
            <a:r>
              <a:rPr lang="en-AU" sz="2400" b="1" dirty="0" err="1"/>
              <a:t>informasi</a:t>
            </a:r>
            <a:r>
              <a:rPr lang="id-ID" sz="2400" b="1" dirty="0"/>
              <a:t>,</a:t>
            </a:r>
            <a:r>
              <a:rPr lang="en-AU" sz="2400" b="1" dirty="0"/>
              <a:t> </a:t>
            </a:r>
            <a:r>
              <a:rPr lang="en-AU" sz="2400" b="1" dirty="0" err="1"/>
              <a:t>teknologi</a:t>
            </a:r>
            <a:r>
              <a:rPr lang="en-AU" sz="2400" b="1" dirty="0"/>
              <a:t> </a:t>
            </a:r>
            <a:r>
              <a:rPr lang="id-ID" sz="2400" b="1" dirty="0"/>
              <a:t>k</a:t>
            </a:r>
            <a:r>
              <a:rPr lang="en-AU" sz="2400" b="1" dirty="0" err="1"/>
              <a:t>omputer</a:t>
            </a:r>
            <a:r>
              <a:rPr lang="id-ID" sz="2400" b="1" dirty="0"/>
              <a:t>,</a:t>
            </a:r>
            <a:r>
              <a:rPr lang="en-AU" sz="2400" b="1" dirty="0"/>
              <a:t> internet</a:t>
            </a:r>
            <a:r>
              <a:rPr lang="id-ID" sz="2400" b="1" dirty="0"/>
              <a:t>, </a:t>
            </a:r>
            <a:r>
              <a:rPr lang="en-AU" sz="2400" b="1" dirty="0" err="1"/>
              <a:t>teknologi</a:t>
            </a:r>
            <a:r>
              <a:rPr lang="en-AU" sz="2400" b="1" dirty="0"/>
              <a:t> </a:t>
            </a:r>
            <a:r>
              <a:rPr lang="en-AU" sz="2400" b="1" dirty="0" err="1"/>
              <a:t>telekomunikasi</a:t>
            </a:r>
            <a:r>
              <a:rPr lang="en-AU" sz="2400" b="1" dirty="0"/>
              <a:t> (</a:t>
            </a:r>
            <a:r>
              <a:rPr lang="en-AU" sz="2400" b="1" dirty="0" err="1"/>
              <a:t>handpone</a:t>
            </a:r>
            <a:r>
              <a:rPr lang="en-AU" sz="2400" b="1" dirty="0"/>
              <a:t>, </a:t>
            </a:r>
            <a:r>
              <a:rPr lang="en-AU" sz="2400" b="1" dirty="0" err="1"/>
              <a:t>telepon</a:t>
            </a:r>
            <a:r>
              <a:rPr lang="en-AU" sz="2400" b="1" dirty="0"/>
              <a:t>, </a:t>
            </a:r>
            <a:r>
              <a:rPr lang="en-AU" sz="2400" b="1" dirty="0" err="1"/>
              <a:t>teknologi</a:t>
            </a:r>
            <a:r>
              <a:rPr lang="en-AU" sz="2400" b="1" dirty="0"/>
              <a:t> </a:t>
            </a:r>
            <a:r>
              <a:rPr lang="en-AU" sz="2400" b="1" dirty="0" err="1"/>
              <a:t>kabel</a:t>
            </a:r>
            <a:r>
              <a:rPr lang="en-AU" sz="2400" b="1" dirty="0"/>
              <a:t> </a:t>
            </a:r>
            <a:r>
              <a:rPr lang="en-AU" sz="2400" b="1" dirty="0" err="1"/>
              <a:t>dan</a:t>
            </a:r>
            <a:r>
              <a:rPr lang="en-AU" sz="2400" b="1" dirty="0"/>
              <a:t> </a:t>
            </a:r>
            <a:r>
              <a:rPr lang="en-AU" sz="2400" b="1" dirty="0" err="1"/>
              <a:t>nirkabel</a:t>
            </a:r>
            <a:r>
              <a:rPr lang="en-AU" sz="2400" b="1" dirty="0"/>
              <a:t>)</a:t>
            </a:r>
            <a:r>
              <a:rPr lang="id-ID" sz="2400" b="1" dirty="0"/>
              <a:t>,</a:t>
            </a:r>
            <a:r>
              <a:rPr lang="en-AU" sz="2400" b="1" dirty="0"/>
              <a:t> </a:t>
            </a:r>
            <a:r>
              <a:rPr lang="en-AU" sz="2400" b="1" dirty="0" err="1"/>
              <a:t>teknologi</a:t>
            </a:r>
            <a:r>
              <a:rPr lang="en-AU" sz="2400" b="1" dirty="0"/>
              <a:t> </a:t>
            </a:r>
            <a:r>
              <a:rPr lang="en-AU" sz="2400" b="1" dirty="0" err="1"/>
              <a:t>jaringan</a:t>
            </a:r>
            <a:r>
              <a:rPr lang="en-AU" sz="2400" b="1" dirty="0"/>
              <a:t> </a:t>
            </a:r>
            <a:r>
              <a:rPr lang="id-ID" sz="2400" b="1" dirty="0"/>
              <a:t>k</a:t>
            </a:r>
            <a:r>
              <a:rPr lang="en-AU" sz="2400" b="1" dirty="0" err="1"/>
              <a:t>omputer</a:t>
            </a: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360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a:spLocks/>
          </p:cNvSpPr>
          <p:nvPr/>
        </p:nvSpPr>
        <p:spPr bwMode="auto">
          <a:xfrm>
            <a:off x="4334742" y="960121"/>
            <a:ext cx="2596826" cy="2051871"/>
          </a:xfrm>
          <a:custGeom>
            <a:avLst/>
            <a:gdLst>
              <a:gd name="T0" fmla="*/ 285 w 559"/>
              <a:gd name="T1" fmla="*/ 442 h 442"/>
              <a:gd name="T2" fmla="*/ 210 w 559"/>
              <a:gd name="T3" fmla="*/ 415 h 442"/>
              <a:gd name="T4" fmla="*/ 145 w 559"/>
              <a:gd name="T5" fmla="*/ 335 h 442"/>
              <a:gd name="T6" fmla="*/ 79 w 559"/>
              <a:gd name="T7" fmla="*/ 379 h 442"/>
              <a:gd name="T8" fmla="*/ 3 w 559"/>
              <a:gd name="T9" fmla="*/ 355 h 442"/>
              <a:gd name="T10" fmla="*/ 0 w 559"/>
              <a:gd name="T11" fmla="*/ 350 h 442"/>
              <a:gd name="T12" fmla="*/ 492 w 559"/>
              <a:gd name="T13" fmla="*/ 0 h 442"/>
              <a:gd name="T14" fmla="*/ 495 w 559"/>
              <a:gd name="T15" fmla="*/ 1 h 442"/>
              <a:gd name="T16" fmla="*/ 496 w 559"/>
              <a:gd name="T17" fmla="*/ 90 h 442"/>
              <a:gd name="T18" fmla="*/ 500 w 559"/>
              <a:gd name="T19" fmla="*/ 94 h 442"/>
              <a:gd name="T20" fmla="*/ 500 w 559"/>
              <a:gd name="T21" fmla="*/ 213 h 442"/>
              <a:gd name="T22" fmla="*/ 496 w 559"/>
              <a:gd name="T23" fmla="*/ 217 h 442"/>
              <a:gd name="T24" fmla="*/ 492 w 559"/>
              <a:gd name="T25" fmla="*/ 302 h 442"/>
              <a:gd name="T26" fmla="*/ 489 w 559"/>
              <a:gd name="T27" fmla="*/ 302 h 442"/>
              <a:gd name="T28" fmla="*/ 481 w 559"/>
              <a:gd name="T29" fmla="*/ 303 h 442"/>
              <a:gd name="T30" fmla="*/ 477 w 559"/>
              <a:gd name="T31" fmla="*/ 303 h 442"/>
              <a:gd name="T32" fmla="*/ 468 w 559"/>
              <a:gd name="T33" fmla="*/ 304 h 442"/>
              <a:gd name="T34" fmla="*/ 461 w 559"/>
              <a:gd name="T35" fmla="*/ 305 h 442"/>
              <a:gd name="T36" fmla="*/ 455 w 559"/>
              <a:gd name="T37" fmla="*/ 306 h 442"/>
              <a:gd name="T38" fmla="*/ 446 w 559"/>
              <a:gd name="T39" fmla="*/ 308 h 442"/>
              <a:gd name="T40" fmla="*/ 442 w 559"/>
              <a:gd name="T41" fmla="*/ 309 h 442"/>
              <a:gd name="T42" fmla="*/ 434 w 559"/>
              <a:gd name="T43" fmla="*/ 312 h 442"/>
              <a:gd name="T44" fmla="*/ 425 w 559"/>
              <a:gd name="T45" fmla="*/ 315 h 442"/>
              <a:gd name="T46" fmla="*/ 417 w 559"/>
              <a:gd name="T47" fmla="*/ 318 h 442"/>
              <a:gd name="T48" fmla="*/ 409 w 559"/>
              <a:gd name="T49" fmla="*/ 321 h 442"/>
              <a:gd name="T50" fmla="*/ 401 w 559"/>
              <a:gd name="T51" fmla="*/ 325 h 442"/>
              <a:gd name="T52" fmla="*/ 393 w 559"/>
              <a:gd name="T53" fmla="*/ 328 h 442"/>
              <a:gd name="T54" fmla="*/ 385 w 559"/>
              <a:gd name="T55" fmla="*/ 333 h 442"/>
              <a:gd name="T56" fmla="*/ 378 w 559"/>
              <a:gd name="T57" fmla="*/ 337 h 442"/>
              <a:gd name="T58" fmla="*/ 371 w 559"/>
              <a:gd name="T59" fmla="*/ 342 h 442"/>
              <a:gd name="T60" fmla="*/ 364 w 559"/>
              <a:gd name="T61" fmla="*/ 347 h 442"/>
              <a:gd name="T62" fmla="*/ 357 w 559"/>
              <a:gd name="T63" fmla="*/ 352 h 442"/>
              <a:gd name="T64" fmla="*/ 350 w 559"/>
              <a:gd name="T65" fmla="*/ 358 h 442"/>
              <a:gd name="T66" fmla="*/ 344 w 559"/>
              <a:gd name="T67" fmla="*/ 363 h 442"/>
              <a:gd name="T68" fmla="*/ 338 w 559"/>
              <a:gd name="T69" fmla="*/ 369 h 442"/>
              <a:gd name="T70" fmla="*/ 289 w 559"/>
              <a:gd name="T71" fmla="*/ 44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9" h="442">
                <a:moveTo>
                  <a:pt x="286" y="442"/>
                </a:moveTo>
                <a:cubicBezTo>
                  <a:pt x="285" y="442"/>
                  <a:pt x="285" y="442"/>
                  <a:pt x="285" y="442"/>
                </a:cubicBezTo>
                <a:cubicBezTo>
                  <a:pt x="213" y="420"/>
                  <a:pt x="213" y="420"/>
                  <a:pt x="213" y="420"/>
                </a:cubicBezTo>
                <a:cubicBezTo>
                  <a:pt x="211" y="419"/>
                  <a:pt x="210" y="417"/>
                  <a:pt x="210" y="415"/>
                </a:cubicBezTo>
                <a:cubicBezTo>
                  <a:pt x="211" y="411"/>
                  <a:pt x="212" y="406"/>
                  <a:pt x="212" y="402"/>
                </a:cubicBezTo>
                <a:cubicBezTo>
                  <a:pt x="212" y="365"/>
                  <a:pt x="182" y="335"/>
                  <a:pt x="145" y="335"/>
                </a:cubicBezTo>
                <a:cubicBezTo>
                  <a:pt x="118" y="335"/>
                  <a:pt x="93" y="351"/>
                  <a:pt x="83" y="376"/>
                </a:cubicBezTo>
                <a:cubicBezTo>
                  <a:pt x="82" y="378"/>
                  <a:pt x="81" y="379"/>
                  <a:pt x="79" y="379"/>
                </a:cubicBezTo>
                <a:cubicBezTo>
                  <a:pt x="79" y="379"/>
                  <a:pt x="78" y="379"/>
                  <a:pt x="78" y="378"/>
                </a:cubicBezTo>
                <a:cubicBezTo>
                  <a:pt x="3" y="355"/>
                  <a:pt x="3" y="355"/>
                  <a:pt x="3" y="355"/>
                </a:cubicBezTo>
                <a:cubicBezTo>
                  <a:pt x="2" y="355"/>
                  <a:pt x="1" y="354"/>
                  <a:pt x="0" y="353"/>
                </a:cubicBezTo>
                <a:cubicBezTo>
                  <a:pt x="0" y="352"/>
                  <a:pt x="0" y="351"/>
                  <a:pt x="0" y="350"/>
                </a:cubicBezTo>
                <a:cubicBezTo>
                  <a:pt x="37" y="249"/>
                  <a:pt x="103" y="162"/>
                  <a:pt x="191" y="99"/>
                </a:cubicBezTo>
                <a:cubicBezTo>
                  <a:pt x="280" y="36"/>
                  <a:pt x="384" y="2"/>
                  <a:pt x="492" y="0"/>
                </a:cubicBezTo>
                <a:cubicBezTo>
                  <a:pt x="492" y="0"/>
                  <a:pt x="492" y="0"/>
                  <a:pt x="492" y="0"/>
                </a:cubicBezTo>
                <a:cubicBezTo>
                  <a:pt x="493" y="0"/>
                  <a:pt x="494" y="0"/>
                  <a:pt x="495" y="1"/>
                </a:cubicBezTo>
                <a:cubicBezTo>
                  <a:pt x="495" y="2"/>
                  <a:pt x="496" y="3"/>
                  <a:pt x="496" y="4"/>
                </a:cubicBezTo>
                <a:cubicBezTo>
                  <a:pt x="496" y="90"/>
                  <a:pt x="496" y="90"/>
                  <a:pt x="496" y="90"/>
                </a:cubicBezTo>
                <a:cubicBezTo>
                  <a:pt x="496" y="93"/>
                  <a:pt x="498" y="94"/>
                  <a:pt x="500" y="94"/>
                </a:cubicBezTo>
                <a:cubicBezTo>
                  <a:pt x="500" y="94"/>
                  <a:pt x="500" y="94"/>
                  <a:pt x="500" y="94"/>
                </a:cubicBezTo>
                <a:cubicBezTo>
                  <a:pt x="533" y="95"/>
                  <a:pt x="559" y="121"/>
                  <a:pt x="559" y="154"/>
                </a:cubicBezTo>
                <a:cubicBezTo>
                  <a:pt x="559" y="186"/>
                  <a:pt x="533" y="213"/>
                  <a:pt x="500" y="213"/>
                </a:cubicBezTo>
                <a:cubicBezTo>
                  <a:pt x="500" y="213"/>
                  <a:pt x="500" y="213"/>
                  <a:pt x="500" y="213"/>
                </a:cubicBezTo>
                <a:cubicBezTo>
                  <a:pt x="498" y="213"/>
                  <a:pt x="496" y="214"/>
                  <a:pt x="496" y="217"/>
                </a:cubicBezTo>
                <a:cubicBezTo>
                  <a:pt x="496" y="298"/>
                  <a:pt x="496" y="298"/>
                  <a:pt x="496" y="298"/>
                </a:cubicBezTo>
                <a:cubicBezTo>
                  <a:pt x="496" y="300"/>
                  <a:pt x="494" y="302"/>
                  <a:pt x="492" y="302"/>
                </a:cubicBezTo>
                <a:cubicBezTo>
                  <a:pt x="491" y="302"/>
                  <a:pt x="491" y="302"/>
                  <a:pt x="491" y="302"/>
                </a:cubicBezTo>
                <a:cubicBezTo>
                  <a:pt x="490" y="302"/>
                  <a:pt x="489" y="302"/>
                  <a:pt x="489" y="302"/>
                </a:cubicBezTo>
                <a:cubicBezTo>
                  <a:pt x="487" y="302"/>
                  <a:pt x="487" y="302"/>
                  <a:pt x="487" y="302"/>
                </a:cubicBezTo>
                <a:cubicBezTo>
                  <a:pt x="485" y="303"/>
                  <a:pt x="483" y="303"/>
                  <a:pt x="481" y="303"/>
                </a:cubicBezTo>
                <a:cubicBezTo>
                  <a:pt x="481" y="303"/>
                  <a:pt x="480" y="303"/>
                  <a:pt x="479" y="303"/>
                </a:cubicBezTo>
                <a:cubicBezTo>
                  <a:pt x="477" y="303"/>
                  <a:pt x="477" y="303"/>
                  <a:pt x="477" y="303"/>
                </a:cubicBezTo>
                <a:cubicBezTo>
                  <a:pt x="476" y="303"/>
                  <a:pt x="474" y="303"/>
                  <a:pt x="472" y="304"/>
                </a:cubicBezTo>
                <a:cubicBezTo>
                  <a:pt x="472" y="304"/>
                  <a:pt x="468" y="304"/>
                  <a:pt x="468" y="304"/>
                </a:cubicBezTo>
                <a:cubicBezTo>
                  <a:pt x="466" y="305"/>
                  <a:pt x="465" y="305"/>
                  <a:pt x="464" y="305"/>
                </a:cubicBezTo>
                <a:cubicBezTo>
                  <a:pt x="463" y="305"/>
                  <a:pt x="462" y="305"/>
                  <a:pt x="461" y="305"/>
                </a:cubicBezTo>
                <a:cubicBezTo>
                  <a:pt x="459" y="306"/>
                  <a:pt x="459" y="306"/>
                  <a:pt x="459" y="306"/>
                </a:cubicBezTo>
                <a:cubicBezTo>
                  <a:pt x="457" y="306"/>
                  <a:pt x="456" y="306"/>
                  <a:pt x="455" y="306"/>
                </a:cubicBezTo>
                <a:cubicBezTo>
                  <a:pt x="454" y="307"/>
                  <a:pt x="450" y="308"/>
                  <a:pt x="450" y="308"/>
                </a:cubicBezTo>
                <a:cubicBezTo>
                  <a:pt x="448" y="308"/>
                  <a:pt x="447" y="308"/>
                  <a:pt x="446" y="308"/>
                </a:cubicBezTo>
                <a:cubicBezTo>
                  <a:pt x="445" y="309"/>
                  <a:pt x="444" y="309"/>
                  <a:pt x="443" y="309"/>
                </a:cubicBezTo>
                <a:cubicBezTo>
                  <a:pt x="442" y="309"/>
                  <a:pt x="442" y="309"/>
                  <a:pt x="442" y="309"/>
                </a:cubicBezTo>
                <a:cubicBezTo>
                  <a:pt x="440" y="310"/>
                  <a:pt x="439" y="310"/>
                  <a:pt x="438" y="311"/>
                </a:cubicBezTo>
                <a:cubicBezTo>
                  <a:pt x="436" y="311"/>
                  <a:pt x="435" y="311"/>
                  <a:pt x="434" y="312"/>
                </a:cubicBezTo>
                <a:cubicBezTo>
                  <a:pt x="432" y="312"/>
                  <a:pt x="431" y="313"/>
                  <a:pt x="429" y="313"/>
                </a:cubicBezTo>
                <a:cubicBezTo>
                  <a:pt x="428" y="314"/>
                  <a:pt x="426" y="314"/>
                  <a:pt x="425" y="315"/>
                </a:cubicBezTo>
                <a:cubicBezTo>
                  <a:pt x="424" y="315"/>
                  <a:pt x="422" y="316"/>
                  <a:pt x="421" y="316"/>
                </a:cubicBezTo>
                <a:cubicBezTo>
                  <a:pt x="420" y="317"/>
                  <a:pt x="418" y="317"/>
                  <a:pt x="417" y="318"/>
                </a:cubicBezTo>
                <a:cubicBezTo>
                  <a:pt x="415" y="318"/>
                  <a:pt x="414" y="319"/>
                  <a:pt x="413" y="319"/>
                </a:cubicBezTo>
                <a:cubicBezTo>
                  <a:pt x="412" y="320"/>
                  <a:pt x="410" y="320"/>
                  <a:pt x="409" y="321"/>
                </a:cubicBezTo>
                <a:cubicBezTo>
                  <a:pt x="407" y="322"/>
                  <a:pt x="406" y="322"/>
                  <a:pt x="405" y="323"/>
                </a:cubicBezTo>
                <a:cubicBezTo>
                  <a:pt x="404" y="323"/>
                  <a:pt x="402" y="324"/>
                  <a:pt x="401" y="325"/>
                </a:cubicBezTo>
                <a:cubicBezTo>
                  <a:pt x="400" y="325"/>
                  <a:pt x="398" y="326"/>
                  <a:pt x="397" y="326"/>
                </a:cubicBezTo>
                <a:cubicBezTo>
                  <a:pt x="396" y="327"/>
                  <a:pt x="394" y="328"/>
                  <a:pt x="393" y="328"/>
                </a:cubicBezTo>
                <a:cubicBezTo>
                  <a:pt x="392" y="329"/>
                  <a:pt x="391" y="330"/>
                  <a:pt x="390" y="330"/>
                </a:cubicBezTo>
                <a:cubicBezTo>
                  <a:pt x="388" y="331"/>
                  <a:pt x="387" y="332"/>
                  <a:pt x="385" y="333"/>
                </a:cubicBezTo>
                <a:cubicBezTo>
                  <a:pt x="383" y="334"/>
                  <a:pt x="383" y="334"/>
                  <a:pt x="383" y="334"/>
                </a:cubicBezTo>
                <a:cubicBezTo>
                  <a:pt x="381" y="335"/>
                  <a:pt x="379" y="336"/>
                  <a:pt x="378" y="337"/>
                </a:cubicBezTo>
                <a:cubicBezTo>
                  <a:pt x="375" y="339"/>
                  <a:pt x="375" y="339"/>
                  <a:pt x="375" y="339"/>
                </a:cubicBezTo>
                <a:cubicBezTo>
                  <a:pt x="374" y="340"/>
                  <a:pt x="372" y="341"/>
                  <a:pt x="371" y="342"/>
                </a:cubicBezTo>
                <a:cubicBezTo>
                  <a:pt x="368" y="344"/>
                  <a:pt x="368" y="344"/>
                  <a:pt x="368" y="344"/>
                </a:cubicBezTo>
                <a:cubicBezTo>
                  <a:pt x="367" y="345"/>
                  <a:pt x="365" y="346"/>
                  <a:pt x="364" y="347"/>
                </a:cubicBezTo>
                <a:cubicBezTo>
                  <a:pt x="363" y="347"/>
                  <a:pt x="362" y="348"/>
                  <a:pt x="361" y="349"/>
                </a:cubicBezTo>
                <a:cubicBezTo>
                  <a:pt x="360" y="350"/>
                  <a:pt x="358" y="351"/>
                  <a:pt x="357" y="352"/>
                </a:cubicBezTo>
                <a:cubicBezTo>
                  <a:pt x="355" y="354"/>
                  <a:pt x="355" y="354"/>
                  <a:pt x="355" y="354"/>
                </a:cubicBezTo>
                <a:cubicBezTo>
                  <a:pt x="353" y="355"/>
                  <a:pt x="352" y="356"/>
                  <a:pt x="350" y="358"/>
                </a:cubicBezTo>
                <a:cubicBezTo>
                  <a:pt x="349" y="359"/>
                  <a:pt x="349" y="359"/>
                  <a:pt x="349" y="359"/>
                </a:cubicBezTo>
                <a:cubicBezTo>
                  <a:pt x="347" y="360"/>
                  <a:pt x="345" y="362"/>
                  <a:pt x="344" y="363"/>
                </a:cubicBezTo>
                <a:cubicBezTo>
                  <a:pt x="343" y="364"/>
                  <a:pt x="343" y="364"/>
                  <a:pt x="343" y="364"/>
                </a:cubicBezTo>
                <a:cubicBezTo>
                  <a:pt x="341" y="366"/>
                  <a:pt x="339" y="368"/>
                  <a:pt x="338" y="369"/>
                </a:cubicBezTo>
                <a:cubicBezTo>
                  <a:pt x="337" y="370"/>
                  <a:pt x="337" y="370"/>
                  <a:pt x="337" y="370"/>
                </a:cubicBezTo>
                <a:cubicBezTo>
                  <a:pt x="317" y="390"/>
                  <a:pt x="301" y="414"/>
                  <a:pt x="289" y="440"/>
                </a:cubicBezTo>
                <a:cubicBezTo>
                  <a:pt x="289" y="441"/>
                  <a:pt x="287" y="442"/>
                  <a:pt x="286" y="442"/>
                </a:cubicBezTo>
                <a:close/>
              </a:path>
            </a:pathLst>
          </a:custGeom>
          <a:solidFill>
            <a:schemeClr val="bg1">
              <a:lumMod val="6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 name="Freeform 6"/>
          <p:cNvSpPr>
            <a:spLocks/>
          </p:cNvSpPr>
          <p:nvPr/>
        </p:nvSpPr>
        <p:spPr bwMode="auto">
          <a:xfrm>
            <a:off x="6675676" y="960121"/>
            <a:ext cx="2309343" cy="2148225"/>
          </a:xfrm>
          <a:custGeom>
            <a:avLst/>
            <a:gdLst>
              <a:gd name="T0" fmla="*/ 353 w 497"/>
              <a:gd name="T1" fmla="*/ 463 h 463"/>
              <a:gd name="T2" fmla="*/ 296 w 497"/>
              <a:gd name="T3" fmla="*/ 420 h 463"/>
              <a:gd name="T4" fmla="*/ 295 w 497"/>
              <a:gd name="T5" fmla="*/ 418 h 463"/>
              <a:gd name="T6" fmla="*/ 293 w 497"/>
              <a:gd name="T7" fmla="*/ 417 h 463"/>
              <a:gd name="T8" fmla="*/ 291 w 497"/>
              <a:gd name="T9" fmla="*/ 417 h 463"/>
              <a:gd name="T10" fmla="*/ 211 w 497"/>
              <a:gd name="T11" fmla="*/ 442 h 463"/>
              <a:gd name="T12" fmla="*/ 210 w 497"/>
              <a:gd name="T13" fmla="*/ 442 h 463"/>
              <a:gd name="T14" fmla="*/ 207 w 497"/>
              <a:gd name="T15" fmla="*/ 440 h 463"/>
              <a:gd name="T16" fmla="*/ 5 w 497"/>
              <a:gd name="T17" fmla="*/ 302 h 463"/>
              <a:gd name="T18" fmla="*/ 4 w 497"/>
              <a:gd name="T19" fmla="*/ 302 h 463"/>
              <a:gd name="T20" fmla="*/ 0 w 497"/>
              <a:gd name="T21" fmla="*/ 298 h 463"/>
              <a:gd name="T22" fmla="*/ 0 w 497"/>
              <a:gd name="T23" fmla="*/ 224 h 463"/>
              <a:gd name="T24" fmla="*/ 3 w 497"/>
              <a:gd name="T25" fmla="*/ 220 h 463"/>
              <a:gd name="T26" fmla="*/ 63 w 497"/>
              <a:gd name="T27" fmla="*/ 154 h 463"/>
              <a:gd name="T28" fmla="*/ 3 w 497"/>
              <a:gd name="T29" fmla="*/ 87 h 463"/>
              <a:gd name="T30" fmla="*/ 0 w 497"/>
              <a:gd name="T31" fmla="*/ 83 h 463"/>
              <a:gd name="T32" fmla="*/ 0 w 497"/>
              <a:gd name="T33" fmla="*/ 4 h 463"/>
              <a:gd name="T34" fmla="*/ 4 w 497"/>
              <a:gd name="T35" fmla="*/ 0 h 463"/>
              <a:gd name="T36" fmla="*/ 4 w 497"/>
              <a:gd name="T37" fmla="*/ 0 h 463"/>
              <a:gd name="T38" fmla="*/ 5 w 497"/>
              <a:gd name="T39" fmla="*/ 0 h 463"/>
              <a:gd name="T40" fmla="*/ 496 w 497"/>
              <a:gd name="T41" fmla="*/ 350 h 463"/>
              <a:gd name="T42" fmla="*/ 496 w 497"/>
              <a:gd name="T43" fmla="*/ 354 h 463"/>
              <a:gd name="T44" fmla="*/ 494 w 497"/>
              <a:gd name="T45" fmla="*/ 356 h 463"/>
              <a:gd name="T46" fmla="*/ 412 w 497"/>
              <a:gd name="T47" fmla="*/ 381 h 463"/>
              <a:gd name="T48" fmla="*/ 410 w 497"/>
              <a:gd name="T49" fmla="*/ 383 h 463"/>
              <a:gd name="T50" fmla="*/ 409 w 497"/>
              <a:gd name="T51" fmla="*/ 386 h 463"/>
              <a:gd name="T52" fmla="*/ 412 w 497"/>
              <a:gd name="T53" fmla="*/ 404 h 463"/>
              <a:gd name="T54" fmla="*/ 353 w 497"/>
              <a:gd name="T55" fmla="*/ 46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97" h="463">
                <a:moveTo>
                  <a:pt x="353" y="463"/>
                </a:moveTo>
                <a:cubicBezTo>
                  <a:pt x="327" y="463"/>
                  <a:pt x="304" y="446"/>
                  <a:pt x="296" y="420"/>
                </a:cubicBezTo>
                <a:cubicBezTo>
                  <a:pt x="296" y="419"/>
                  <a:pt x="295" y="418"/>
                  <a:pt x="295" y="418"/>
                </a:cubicBezTo>
                <a:cubicBezTo>
                  <a:pt x="294" y="417"/>
                  <a:pt x="293" y="417"/>
                  <a:pt x="293" y="417"/>
                </a:cubicBezTo>
                <a:cubicBezTo>
                  <a:pt x="292" y="417"/>
                  <a:pt x="292" y="417"/>
                  <a:pt x="291" y="417"/>
                </a:cubicBezTo>
                <a:cubicBezTo>
                  <a:pt x="211" y="442"/>
                  <a:pt x="211" y="442"/>
                  <a:pt x="211" y="442"/>
                </a:cubicBezTo>
                <a:cubicBezTo>
                  <a:pt x="211" y="442"/>
                  <a:pt x="211" y="442"/>
                  <a:pt x="210" y="442"/>
                </a:cubicBezTo>
                <a:cubicBezTo>
                  <a:pt x="209" y="442"/>
                  <a:pt x="207" y="441"/>
                  <a:pt x="207" y="440"/>
                </a:cubicBezTo>
                <a:cubicBezTo>
                  <a:pt x="171" y="360"/>
                  <a:pt x="92" y="306"/>
                  <a:pt x="5" y="302"/>
                </a:cubicBezTo>
                <a:cubicBezTo>
                  <a:pt x="4" y="302"/>
                  <a:pt x="4" y="302"/>
                  <a:pt x="4" y="302"/>
                </a:cubicBezTo>
                <a:cubicBezTo>
                  <a:pt x="1" y="302"/>
                  <a:pt x="0" y="300"/>
                  <a:pt x="0" y="298"/>
                </a:cubicBezTo>
                <a:cubicBezTo>
                  <a:pt x="0" y="224"/>
                  <a:pt x="0" y="224"/>
                  <a:pt x="0" y="224"/>
                </a:cubicBezTo>
                <a:cubicBezTo>
                  <a:pt x="0" y="222"/>
                  <a:pt x="1" y="221"/>
                  <a:pt x="3" y="220"/>
                </a:cubicBezTo>
                <a:cubicBezTo>
                  <a:pt x="37" y="217"/>
                  <a:pt x="63" y="188"/>
                  <a:pt x="63" y="154"/>
                </a:cubicBezTo>
                <a:cubicBezTo>
                  <a:pt x="63" y="119"/>
                  <a:pt x="37" y="91"/>
                  <a:pt x="3" y="87"/>
                </a:cubicBezTo>
                <a:cubicBezTo>
                  <a:pt x="1" y="87"/>
                  <a:pt x="0" y="85"/>
                  <a:pt x="0" y="83"/>
                </a:cubicBezTo>
                <a:cubicBezTo>
                  <a:pt x="0" y="4"/>
                  <a:pt x="0" y="4"/>
                  <a:pt x="0" y="4"/>
                </a:cubicBezTo>
                <a:cubicBezTo>
                  <a:pt x="0" y="2"/>
                  <a:pt x="2" y="0"/>
                  <a:pt x="4" y="0"/>
                </a:cubicBezTo>
                <a:cubicBezTo>
                  <a:pt x="4" y="0"/>
                  <a:pt x="4" y="0"/>
                  <a:pt x="4" y="0"/>
                </a:cubicBezTo>
                <a:cubicBezTo>
                  <a:pt x="5" y="0"/>
                  <a:pt x="5" y="0"/>
                  <a:pt x="5" y="0"/>
                </a:cubicBezTo>
                <a:cubicBezTo>
                  <a:pt x="224" y="4"/>
                  <a:pt x="421" y="145"/>
                  <a:pt x="496" y="350"/>
                </a:cubicBezTo>
                <a:cubicBezTo>
                  <a:pt x="497" y="351"/>
                  <a:pt x="496" y="353"/>
                  <a:pt x="496" y="354"/>
                </a:cubicBezTo>
                <a:cubicBezTo>
                  <a:pt x="495" y="355"/>
                  <a:pt x="495" y="355"/>
                  <a:pt x="494" y="356"/>
                </a:cubicBezTo>
                <a:cubicBezTo>
                  <a:pt x="412" y="381"/>
                  <a:pt x="412" y="381"/>
                  <a:pt x="412" y="381"/>
                </a:cubicBezTo>
                <a:cubicBezTo>
                  <a:pt x="411" y="381"/>
                  <a:pt x="410" y="382"/>
                  <a:pt x="410" y="383"/>
                </a:cubicBezTo>
                <a:cubicBezTo>
                  <a:pt x="409" y="383"/>
                  <a:pt x="409" y="385"/>
                  <a:pt x="409" y="386"/>
                </a:cubicBezTo>
                <a:cubicBezTo>
                  <a:pt x="411" y="392"/>
                  <a:pt x="412" y="398"/>
                  <a:pt x="412" y="404"/>
                </a:cubicBezTo>
                <a:cubicBezTo>
                  <a:pt x="412" y="437"/>
                  <a:pt x="386" y="463"/>
                  <a:pt x="353" y="463"/>
                </a:cubicBez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 name="Freeform 7"/>
          <p:cNvSpPr>
            <a:spLocks/>
          </p:cNvSpPr>
          <p:nvPr/>
        </p:nvSpPr>
        <p:spPr bwMode="auto">
          <a:xfrm>
            <a:off x="7312246" y="2645530"/>
            <a:ext cx="1816514" cy="2756363"/>
          </a:xfrm>
          <a:custGeom>
            <a:avLst/>
            <a:gdLst>
              <a:gd name="T0" fmla="*/ 177 w 391"/>
              <a:gd name="T1" fmla="*/ 594 h 594"/>
              <a:gd name="T2" fmla="*/ 177 w 391"/>
              <a:gd name="T3" fmla="*/ 594 h 594"/>
              <a:gd name="T4" fmla="*/ 174 w 391"/>
              <a:gd name="T5" fmla="*/ 593 h 594"/>
              <a:gd name="T6" fmla="*/ 122 w 391"/>
              <a:gd name="T7" fmla="*/ 521 h 594"/>
              <a:gd name="T8" fmla="*/ 119 w 391"/>
              <a:gd name="T9" fmla="*/ 519 h 594"/>
              <a:gd name="T10" fmla="*/ 119 w 391"/>
              <a:gd name="T11" fmla="*/ 519 h 594"/>
              <a:gd name="T12" fmla="*/ 116 w 391"/>
              <a:gd name="T13" fmla="*/ 520 h 594"/>
              <a:gd name="T14" fmla="*/ 82 w 391"/>
              <a:gd name="T15" fmla="*/ 531 h 594"/>
              <a:gd name="T16" fmla="*/ 23 w 391"/>
              <a:gd name="T17" fmla="*/ 472 h 594"/>
              <a:gd name="T18" fmla="*/ 47 w 391"/>
              <a:gd name="T19" fmla="*/ 424 h 594"/>
              <a:gd name="T20" fmla="*/ 49 w 391"/>
              <a:gd name="T21" fmla="*/ 422 h 594"/>
              <a:gd name="T22" fmla="*/ 48 w 391"/>
              <a:gd name="T23" fmla="*/ 419 h 594"/>
              <a:gd name="T24" fmla="*/ 1 w 391"/>
              <a:gd name="T25" fmla="*/ 354 h 594"/>
              <a:gd name="T26" fmla="*/ 2 w 391"/>
              <a:gd name="T27" fmla="*/ 349 h 594"/>
              <a:gd name="T28" fmla="*/ 12 w 391"/>
              <a:gd name="T29" fmla="*/ 340 h 594"/>
              <a:gd name="T30" fmla="*/ 12 w 391"/>
              <a:gd name="T31" fmla="*/ 340 h 594"/>
              <a:gd name="T32" fmla="*/ 15 w 391"/>
              <a:gd name="T33" fmla="*/ 338 h 594"/>
              <a:gd name="T34" fmla="*/ 21 w 391"/>
              <a:gd name="T35" fmla="*/ 332 h 594"/>
              <a:gd name="T36" fmla="*/ 22 w 391"/>
              <a:gd name="T37" fmla="*/ 331 h 594"/>
              <a:gd name="T38" fmla="*/ 24 w 391"/>
              <a:gd name="T39" fmla="*/ 329 h 594"/>
              <a:gd name="T40" fmla="*/ 29 w 391"/>
              <a:gd name="T41" fmla="*/ 323 h 594"/>
              <a:gd name="T42" fmla="*/ 30 w 391"/>
              <a:gd name="T43" fmla="*/ 322 h 594"/>
              <a:gd name="T44" fmla="*/ 30 w 391"/>
              <a:gd name="T45" fmla="*/ 322 h 594"/>
              <a:gd name="T46" fmla="*/ 31 w 391"/>
              <a:gd name="T47" fmla="*/ 321 h 594"/>
              <a:gd name="T48" fmla="*/ 32 w 391"/>
              <a:gd name="T49" fmla="*/ 321 h 594"/>
              <a:gd name="T50" fmla="*/ 89 w 391"/>
              <a:gd name="T51" fmla="*/ 169 h 594"/>
              <a:gd name="T52" fmla="*/ 88 w 391"/>
              <a:gd name="T53" fmla="*/ 147 h 594"/>
              <a:gd name="T54" fmla="*/ 85 w 391"/>
              <a:gd name="T55" fmla="*/ 125 h 594"/>
              <a:gd name="T56" fmla="*/ 79 w 391"/>
              <a:gd name="T57" fmla="*/ 104 h 594"/>
              <a:gd name="T58" fmla="*/ 75 w 391"/>
              <a:gd name="T59" fmla="*/ 91 h 594"/>
              <a:gd name="T60" fmla="*/ 76 w 391"/>
              <a:gd name="T61" fmla="*/ 88 h 594"/>
              <a:gd name="T62" fmla="*/ 78 w 391"/>
              <a:gd name="T63" fmla="*/ 86 h 594"/>
              <a:gd name="T64" fmla="*/ 149 w 391"/>
              <a:gd name="T65" fmla="*/ 64 h 594"/>
              <a:gd name="T66" fmla="*/ 151 w 391"/>
              <a:gd name="T67" fmla="*/ 64 h 594"/>
              <a:gd name="T68" fmla="*/ 154 w 391"/>
              <a:gd name="T69" fmla="*/ 67 h 594"/>
              <a:gd name="T70" fmla="*/ 216 w 391"/>
              <a:gd name="T71" fmla="*/ 108 h 594"/>
              <a:gd name="T72" fmla="*/ 283 w 391"/>
              <a:gd name="T73" fmla="*/ 41 h 594"/>
              <a:gd name="T74" fmla="*/ 282 w 391"/>
              <a:gd name="T75" fmla="*/ 28 h 594"/>
              <a:gd name="T76" fmla="*/ 285 w 391"/>
              <a:gd name="T77" fmla="*/ 23 h 594"/>
              <a:gd name="T78" fmla="*/ 359 w 391"/>
              <a:gd name="T79" fmla="*/ 0 h 594"/>
              <a:gd name="T80" fmla="*/ 361 w 391"/>
              <a:gd name="T81" fmla="*/ 0 h 594"/>
              <a:gd name="T82" fmla="*/ 364 w 391"/>
              <a:gd name="T83" fmla="*/ 3 h 594"/>
              <a:gd name="T84" fmla="*/ 366 w 391"/>
              <a:gd name="T85" fmla="*/ 7 h 594"/>
              <a:gd name="T86" fmla="*/ 391 w 391"/>
              <a:gd name="T87" fmla="*/ 169 h 594"/>
              <a:gd name="T88" fmla="*/ 190 w 391"/>
              <a:gd name="T89" fmla="*/ 585 h 594"/>
              <a:gd name="T90" fmla="*/ 186 w 391"/>
              <a:gd name="T91" fmla="*/ 588 h 594"/>
              <a:gd name="T92" fmla="*/ 180 w 391"/>
              <a:gd name="T93" fmla="*/ 594 h 594"/>
              <a:gd name="T94" fmla="*/ 177 w 391"/>
              <a:gd name="T95" fmla="*/ 594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91" h="594">
                <a:moveTo>
                  <a:pt x="177" y="594"/>
                </a:moveTo>
                <a:cubicBezTo>
                  <a:pt x="177" y="594"/>
                  <a:pt x="177" y="594"/>
                  <a:pt x="177" y="594"/>
                </a:cubicBezTo>
                <a:cubicBezTo>
                  <a:pt x="175" y="594"/>
                  <a:pt x="175" y="594"/>
                  <a:pt x="174" y="593"/>
                </a:cubicBezTo>
                <a:cubicBezTo>
                  <a:pt x="122" y="521"/>
                  <a:pt x="122" y="521"/>
                  <a:pt x="122" y="521"/>
                </a:cubicBezTo>
                <a:cubicBezTo>
                  <a:pt x="121" y="520"/>
                  <a:pt x="120" y="519"/>
                  <a:pt x="119" y="519"/>
                </a:cubicBezTo>
                <a:cubicBezTo>
                  <a:pt x="119" y="519"/>
                  <a:pt x="119" y="519"/>
                  <a:pt x="119" y="519"/>
                </a:cubicBezTo>
                <a:cubicBezTo>
                  <a:pt x="118" y="519"/>
                  <a:pt x="117" y="520"/>
                  <a:pt x="116" y="520"/>
                </a:cubicBezTo>
                <a:cubicBezTo>
                  <a:pt x="106" y="527"/>
                  <a:pt x="94" y="531"/>
                  <a:pt x="82" y="531"/>
                </a:cubicBezTo>
                <a:cubicBezTo>
                  <a:pt x="49" y="531"/>
                  <a:pt x="23" y="505"/>
                  <a:pt x="23" y="472"/>
                </a:cubicBezTo>
                <a:cubicBezTo>
                  <a:pt x="23" y="453"/>
                  <a:pt x="32" y="435"/>
                  <a:pt x="47" y="424"/>
                </a:cubicBezTo>
                <a:cubicBezTo>
                  <a:pt x="48" y="424"/>
                  <a:pt x="49" y="423"/>
                  <a:pt x="49" y="422"/>
                </a:cubicBezTo>
                <a:cubicBezTo>
                  <a:pt x="49" y="421"/>
                  <a:pt x="49" y="420"/>
                  <a:pt x="48" y="419"/>
                </a:cubicBezTo>
                <a:cubicBezTo>
                  <a:pt x="1" y="354"/>
                  <a:pt x="1" y="354"/>
                  <a:pt x="1" y="354"/>
                </a:cubicBezTo>
                <a:cubicBezTo>
                  <a:pt x="0" y="353"/>
                  <a:pt x="0" y="350"/>
                  <a:pt x="2" y="349"/>
                </a:cubicBezTo>
                <a:cubicBezTo>
                  <a:pt x="5" y="346"/>
                  <a:pt x="9" y="343"/>
                  <a:pt x="12" y="340"/>
                </a:cubicBezTo>
                <a:cubicBezTo>
                  <a:pt x="12" y="340"/>
                  <a:pt x="12" y="340"/>
                  <a:pt x="12" y="340"/>
                </a:cubicBezTo>
                <a:cubicBezTo>
                  <a:pt x="12" y="340"/>
                  <a:pt x="14" y="338"/>
                  <a:pt x="15" y="338"/>
                </a:cubicBezTo>
                <a:cubicBezTo>
                  <a:pt x="17" y="336"/>
                  <a:pt x="19" y="334"/>
                  <a:pt x="21" y="332"/>
                </a:cubicBezTo>
                <a:cubicBezTo>
                  <a:pt x="22" y="331"/>
                  <a:pt x="22" y="331"/>
                  <a:pt x="22" y="331"/>
                </a:cubicBezTo>
                <a:cubicBezTo>
                  <a:pt x="23" y="331"/>
                  <a:pt x="23" y="330"/>
                  <a:pt x="24" y="329"/>
                </a:cubicBezTo>
                <a:cubicBezTo>
                  <a:pt x="26" y="327"/>
                  <a:pt x="27" y="325"/>
                  <a:pt x="29" y="323"/>
                </a:cubicBezTo>
                <a:cubicBezTo>
                  <a:pt x="30" y="322"/>
                  <a:pt x="30" y="322"/>
                  <a:pt x="30" y="322"/>
                </a:cubicBezTo>
                <a:cubicBezTo>
                  <a:pt x="30" y="322"/>
                  <a:pt x="30" y="322"/>
                  <a:pt x="30" y="322"/>
                </a:cubicBezTo>
                <a:cubicBezTo>
                  <a:pt x="31" y="322"/>
                  <a:pt x="31" y="322"/>
                  <a:pt x="31" y="321"/>
                </a:cubicBezTo>
                <a:cubicBezTo>
                  <a:pt x="31" y="321"/>
                  <a:pt x="32" y="321"/>
                  <a:pt x="32" y="321"/>
                </a:cubicBezTo>
                <a:cubicBezTo>
                  <a:pt x="69" y="279"/>
                  <a:pt x="89" y="225"/>
                  <a:pt x="89" y="169"/>
                </a:cubicBezTo>
                <a:cubicBezTo>
                  <a:pt x="89" y="161"/>
                  <a:pt x="89" y="154"/>
                  <a:pt x="88" y="147"/>
                </a:cubicBezTo>
                <a:cubicBezTo>
                  <a:pt x="87" y="139"/>
                  <a:pt x="86" y="132"/>
                  <a:pt x="85" y="125"/>
                </a:cubicBezTo>
                <a:cubicBezTo>
                  <a:pt x="83" y="118"/>
                  <a:pt x="82" y="111"/>
                  <a:pt x="79" y="104"/>
                </a:cubicBezTo>
                <a:cubicBezTo>
                  <a:pt x="78" y="100"/>
                  <a:pt x="77" y="95"/>
                  <a:pt x="75" y="91"/>
                </a:cubicBezTo>
                <a:cubicBezTo>
                  <a:pt x="75" y="90"/>
                  <a:pt x="75" y="89"/>
                  <a:pt x="76" y="88"/>
                </a:cubicBezTo>
                <a:cubicBezTo>
                  <a:pt x="76" y="87"/>
                  <a:pt x="77" y="86"/>
                  <a:pt x="78" y="86"/>
                </a:cubicBezTo>
                <a:cubicBezTo>
                  <a:pt x="149" y="64"/>
                  <a:pt x="149" y="64"/>
                  <a:pt x="149" y="64"/>
                </a:cubicBezTo>
                <a:cubicBezTo>
                  <a:pt x="150" y="64"/>
                  <a:pt x="150" y="64"/>
                  <a:pt x="151" y="64"/>
                </a:cubicBezTo>
                <a:cubicBezTo>
                  <a:pt x="152" y="64"/>
                  <a:pt x="154" y="65"/>
                  <a:pt x="154" y="67"/>
                </a:cubicBezTo>
                <a:cubicBezTo>
                  <a:pt x="164" y="92"/>
                  <a:pt x="189" y="108"/>
                  <a:pt x="216" y="108"/>
                </a:cubicBezTo>
                <a:cubicBezTo>
                  <a:pt x="253" y="108"/>
                  <a:pt x="283" y="78"/>
                  <a:pt x="283" y="41"/>
                </a:cubicBezTo>
                <a:cubicBezTo>
                  <a:pt x="283" y="37"/>
                  <a:pt x="283" y="32"/>
                  <a:pt x="282" y="28"/>
                </a:cubicBezTo>
                <a:cubicBezTo>
                  <a:pt x="282" y="26"/>
                  <a:pt x="283" y="24"/>
                  <a:pt x="285" y="23"/>
                </a:cubicBezTo>
                <a:cubicBezTo>
                  <a:pt x="359" y="0"/>
                  <a:pt x="359" y="0"/>
                  <a:pt x="359" y="0"/>
                </a:cubicBezTo>
                <a:cubicBezTo>
                  <a:pt x="360" y="0"/>
                  <a:pt x="360" y="0"/>
                  <a:pt x="361" y="0"/>
                </a:cubicBezTo>
                <a:cubicBezTo>
                  <a:pt x="362" y="0"/>
                  <a:pt x="364" y="1"/>
                  <a:pt x="364" y="3"/>
                </a:cubicBezTo>
                <a:cubicBezTo>
                  <a:pt x="364" y="3"/>
                  <a:pt x="366" y="7"/>
                  <a:pt x="366" y="7"/>
                </a:cubicBezTo>
                <a:cubicBezTo>
                  <a:pt x="382" y="59"/>
                  <a:pt x="391" y="114"/>
                  <a:pt x="391" y="169"/>
                </a:cubicBezTo>
                <a:cubicBezTo>
                  <a:pt x="391" y="332"/>
                  <a:pt x="318" y="484"/>
                  <a:pt x="190" y="585"/>
                </a:cubicBezTo>
                <a:cubicBezTo>
                  <a:pt x="186" y="588"/>
                  <a:pt x="186" y="588"/>
                  <a:pt x="186" y="588"/>
                </a:cubicBezTo>
                <a:cubicBezTo>
                  <a:pt x="186" y="588"/>
                  <a:pt x="181" y="592"/>
                  <a:pt x="180" y="594"/>
                </a:cubicBezTo>
                <a:cubicBezTo>
                  <a:pt x="179" y="594"/>
                  <a:pt x="178" y="594"/>
                  <a:pt x="177" y="594"/>
                </a:cubicBezTo>
                <a:close/>
              </a:path>
            </a:pathLst>
          </a:custGeom>
          <a:solidFill>
            <a:schemeClr val="bg1">
              <a:lumMod val="6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p:cNvSpPr>
          <p:nvPr/>
        </p:nvSpPr>
        <p:spPr bwMode="auto">
          <a:xfrm>
            <a:off x="5207107" y="4267200"/>
            <a:ext cx="2870093" cy="1592214"/>
          </a:xfrm>
          <a:custGeom>
            <a:avLst/>
            <a:gdLst>
              <a:gd name="T0" fmla="*/ 309 w 618"/>
              <a:gd name="T1" fmla="*/ 343 h 343"/>
              <a:gd name="T2" fmla="*/ 2 w 618"/>
              <a:gd name="T3" fmla="*/ 245 h 343"/>
              <a:gd name="T4" fmla="*/ 0 w 618"/>
              <a:gd name="T5" fmla="*/ 243 h 343"/>
              <a:gd name="T6" fmla="*/ 1 w 618"/>
              <a:gd name="T7" fmla="*/ 240 h 343"/>
              <a:gd name="T8" fmla="*/ 54 w 618"/>
              <a:gd name="T9" fmla="*/ 167 h 343"/>
              <a:gd name="T10" fmla="*/ 53 w 618"/>
              <a:gd name="T11" fmla="*/ 162 h 343"/>
              <a:gd name="T12" fmla="*/ 29 w 618"/>
              <a:gd name="T13" fmla="*/ 114 h 343"/>
              <a:gd name="T14" fmla="*/ 88 w 618"/>
              <a:gd name="T15" fmla="*/ 55 h 343"/>
              <a:gd name="T16" fmla="*/ 122 w 618"/>
              <a:gd name="T17" fmla="*/ 66 h 343"/>
              <a:gd name="T18" fmla="*/ 124 w 618"/>
              <a:gd name="T19" fmla="*/ 67 h 343"/>
              <a:gd name="T20" fmla="*/ 128 w 618"/>
              <a:gd name="T21" fmla="*/ 65 h 343"/>
              <a:gd name="T22" fmla="*/ 173 w 618"/>
              <a:gd name="T23" fmla="*/ 1 h 343"/>
              <a:gd name="T24" fmla="*/ 177 w 618"/>
              <a:gd name="T25" fmla="*/ 0 h 343"/>
              <a:gd name="T26" fmla="*/ 179 w 618"/>
              <a:gd name="T27" fmla="*/ 1 h 343"/>
              <a:gd name="T28" fmla="*/ 225 w 618"/>
              <a:gd name="T29" fmla="*/ 25 h 343"/>
              <a:gd name="T30" fmla="*/ 234 w 618"/>
              <a:gd name="T31" fmla="*/ 28 h 343"/>
              <a:gd name="T32" fmla="*/ 252 w 618"/>
              <a:gd name="T33" fmla="*/ 34 h 343"/>
              <a:gd name="T34" fmla="*/ 270 w 618"/>
              <a:gd name="T35" fmla="*/ 38 h 343"/>
              <a:gd name="T36" fmla="*/ 299 w 618"/>
              <a:gd name="T37" fmla="*/ 41 h 343"/>
              <a:gd name="T38" fmla="*/ 309 w 618"/>
              <a:gd name="T39" fmla="*/ 41 h 343"/>
              <a:gd name="T40" fmla="*/ 319 w 618"/>
              <a:gd name="T41" fmla="*/ 41 h 343"/>
              <a:gd name="T42" fmla="*/ 323 w 618"/>
              <a:gd name="T43" fmla="*/ 40 h 343"/>
              <a:gd name="T44" fmla="*/ 330 w 618"/>
              <a:gd name="T45" fmla="*/ 40 h 343"/>
              <a:gd name="T46" fmla="*/ 332 w 618"/>
              <a:gd name="T47" fmla="*/ 40 h 343"/>
              <a:gd name="T48" fmla="*/ 334 w 618"/>
              <a:gd name="T49" fmla="*/ 40 h 343"/>
              <a:gd name="T50" fmla="*/ 340 w 618"/>
              <a:gd name="T51" fmla="*/ 39 h 343"/>
              <a:gd name="T52" fmla="*/ 344 w 618"/>
              <a:gd name="T53" fmla="*/ 38 h 343"/>
              <a:gd name="T54" fmla="*/ 350 w 618"/>
              <a:gd name="T55" fmla="*/ 37 h 343"/>
              <a:gd name="T56" fmla="*/ 354 w 618"/>
              <a:gd name="T57" fmla="*/ 37 h 343"/>
              <a:gd name="T58" fmla="*/ 360 w 618"/>
              <a:gd name="T59" fmla="*/ 35 h 343"/>
              <a:gd name="T60" fmla="*/ 364 w 618"/>
              <a:gd name="T61" fmla="*/ 34 h 343"/>
              <a:gd name="T62" fmla="*/ 369 w 618"/>
              <a:gd name="T63" fmla="*/ 33 h 343"/>
              <a:gd name="T64" fmla="*/ 373 w 618"/>
              <a:gd name="T65" fmla="*/ 32 h 343"/>
              <a:gd name="T66" fmla="*/ 382 w 618"/>
              <a:gd name="T67" fmla="*/ 29 h 343"/>
              <a:gd name="T68" fmla="*/ 387 w 618"/>
              <a:gd name="T69" fmla="*/ 27 h 343"/>
              <a:gd name="T70" fmla="*/ 391 w 618"/>
              <a:gd name="T71" fmla="*/ 26 h 343"/>
              <a:gd name="T72" fmla="*/ 395 w 618"/>
              <a:gd name="T73" fmla="*/ 24 h 343"/>
              <a:gd name="T74" fmla="*/ 396 w 618"/>
              <a:gd name="T75" fmla="*/ 24 h 343"/>
              <a:gd name="T76" fmla="*/ 400 w 618"/>
              <a:gd name="T77" fmla="*/ 22 h 343"/>
              <a:gd name="T78" fmla="*/ 405 w 618"/>
              <a:gd name="T79" fmla="*/ 20 h 343"/>
              <a:gd name="T80" fmla="*/ 409 w 618"/>
              <a:gd name="T81" fmla="*/ 18 h 343"/>
              <a:gd name="T82" fmla="*/ 414 w 618"/>
              <a:gd name="T83" fmla="*/ 16 h 343"/>
              <a:gd name="T84" fmla="*/ 418 w 618"/>
              <a:gd name="T85" fmla="*/ 14 h 343"/>
              <a:gd name="T86" fmla="*/ 422 w 618"/>
              <a:gd name="T87" fmla="*/ 11 h 343"/>
              <a:gd name="T88" fmla="*/ 427 w 618"/>
              <a:gd name="T89" fmla="*/ 8 h 343"/>
              <a:gd name="T90" fmla="*/ 431 w 618"/>
              <a:gd name="T91" fmla="*/ 6 h 343"/>
              <a:gd name="T92" fmla="*/ 433 w 618"/>
              <a:gd name="T93" fmla="*/ 4 h 343"/>
              <a:gd name="T94" fmla="*/ 439 w 618"/>
              <a:gd name="T95" fmla="*/ 0 h 343"/>
              <a:gd name="T96" fmla="*/ 442 w 618"/>
              <a:gd name="T97" fmla="*/ 0 h 343"/>
              <a:gd name="T98" fmla="*/ 445 w 618"/>
              <a:gd name="T99" fmla="*/ 1 h 343"/>
              <a:gd name="T100" fmla="*/ 487 w 618"/>
              <a:gd name="T101" fmla="*/ 59 h 343"/>
              <a:gd name="T102" fmla="*/ 487 w 618"/>
              <a:gd name="T103" fmla="*/ 65 h 343"/>
              <a:gd name="T104" fmla="*/ 465 w 618"/>
              <a:gd name="T105" fmla="*/ 114 h 343"/>
              <a:gd name="T106" fmla="*/ 532 w 618"/>
              <a:gd name="T107" fmla="*/ 181 h 343"/>
              <a:gd name="T108" fmla="*/ 565 w 618"/>
              <a:gd name="T109" fmla="*/ 173 h 343"/>
              <a:gd name="T110" fmla="*/ 567 w 618"/>
              <a:gd name="T111" fmla="*/ 172 h 343"/>
              <a:gd name="T112" fmla="*/ 570 w 618"/>
              <a:gd name="T113" fmla="*/ 174 h 343"/>
              <a:gd name="T114" fmla="*/ 617 w 618"/>
              <a:gd name="T115" fmla="*/ 239 h 343"/>
              <a:gd name="T116" fmla="*/ 618 w 618"/>
              <a:gd name="T117" fmla="*/ 242 h 343"/>
              <a:gd name="T118" fmla="*/ 617 w 618"/>
              <a:gd name="T119" fmla="*/ 245 h 343"/>
              <a:gd name="T120" fmla="*/ 309 w 618"/>
              <a:gd name="T121" fmla="*/ 343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18" h="343">
                <a:moveTo>
                  <a:pt x="309" y="343"/>
                </a:moveTo>
                <a:cubicBezTo>
                  <a:pt x="198" y="343"/>
                  <a:pt x="92" y="309"/>
                  <a:pt x="2" y="245"/>
                </a:cubicBezTo>
                <a:cubicBezTo>
                  <a:pt x="1" y="245"/>
                  <a:pt x="1" y="244"/>
                  <a:pt x="0" y="243"/>
                </a:cubicBezTo>
                <a:cubicBezTo>
                  <a:pt x="0" y="242"/>
                  <a:pt x="0" y="241"/>
                  <a:pt x="1" y="240"/>
                </a:cubicBezTo>
                <a:cubicBezTo>
                  <a:pt x="54" y="167"/>
                  <a:pt x="54" y="167"/>
                  <a:pt x="54" y="167"/>
                </a:cubicBezTo>
                <a:cubicBezTo>
                  <a:pt x="55" y="165"/>
                  <a:pt x="55" y="163"/>
                  <a:pt x="53" y="162"/>
                </a:cubicBezTo>
                <a:cubicBezTo>
                  <a:pt x="38" y="150"/>
                  <a:pt x="29" y="133"/>
                  <a:pt x="29" y="114"/>
                </a:cubicBezTo>
                <a:cubicBezTo>
                  <a:pt x="29" y="82"/>
                  <a:pt x="56" y="55"/>
                  <a:pt x="88" y="55"/>
                </a:cubicBezTo>
                <a:cubicBezTo>
                  <a:pt x="100" y="55"/>
                  <a:pt x="112" y="59"/>
                  <a:pt x="122" y="66"/>
                </a:cubicBezTo>
                <a:cubicBezTo>
                  <a:pt x="123" y="66"/>
                  <a:pt x="123" y="67"/>
                  <a:pt x="124" y="67"/>
                </a:cubicBezTo>
                <a:cubicBezTo>
                  <a:pt x="126" y="67"/>
                  <a:pt x="127" y="66"/>
                  <a:pt x="128" y="65"/>
                </a:cubicBezTo>
                <a:cubicBezTo>
                  <a:pt x="173" y="1"/>
                  <a:pt x="173" y="1"/>
                  <a:pt x="173" y="1"/>
                </a:cubicBezTo>
                <a:cubicBezTo>
                  <a:pt x="174" y="0"/>
                  <a:pt x="175" y="0"/>
                  <a:pt x="177" y="0"/>
                </a:cubicBezTo>
                <a:cubicBezTo>
                  <a:pt x="177" y="0"/>
                  <a:pt x="178" y="0"/>
                  <a:pt x="179" y="1"/>
                </a:cubicBezTo>
                <a:cubicBezTo>
                  <a:pt x="193" y="10"/>
                  <a:pt x="209" y="19"/>
                  <a:pt x="225" y="25"/>
                </a:cubicBezTo>
                <a:cubicBezTo>
                  <a:pt x="228" y="26"/>
                  <a:pt x="231" y="27"/>
                  <a:pt x="234" y="28"/>
                </a:cubicBezTo>
                <a:cubicBezTo>
                  <a:pt x="240" y="30"/>
                  <a:pt x="246" y="32"/>
                  <a:pt x="252" y="34"/>
                </a:cubicBezTo>
                <a:cubicBezTo>
                  <a:pt x="258" y="35"/>
                  <a:pt x="264" y="37"/>
                  <a:pt x="270" y="38"/>
                </a:cubicBezTo>
                <a:cubicBezTo>
                  <a:pt x="280" y="39"/>
                  <a:pt x="290" y="40"/>
                  <a:pt x="299" y="41"/>
                </a:cubicBezTo>
                <a:cubicBezTo>
                  <a:pt x="302" y="41"/>
                  <a:pt x="306" y="41"/>
                  <a:pt x="309" y="41"/>
                </a:cubicBezTo>
                <a:cubicBezTo>
                  <a:pt x="312" y="41"/>
                  <a:pt x="316" y="41"/>
                  <a:pt x="319" y="41"/>
                </a:cubicBezTo>
                <a:cubicBezTo>
                  <a:pt x="320" y="41"/>
                  <a:pt x="323" y="40"/>
                  <a:pt x="323" y="40"/>
                </a:cubicBezTo>
                <a:cubicBezTo>
                  <a:pt x="325" y="40"/>
                  <a:pt x="327" y="40"/>
                  <a:pt x="330" y="40"/>
                </a:cubicBezTo>
                <a:cubicBezTo>
                  <a:pt x="330" y="40"/>
                  <a:pt x="331" y="40"/>
                  <a:pt x="332" y="40"/>
                </a:cubicBezTo>
                <a:cubicBezTo>
                  <a:pt x="334" y="40"/>
                  <a:pt x="334" y="40"/>
                  <a:pt x="334" y="40"/>
                </a:cubicBezTo>
                <a:cubicBezTo>
                  <a:pt x="336" y="39"/>
                  <a:pt x="338" y="39"/>
                  <a:pt x="340" y="39"/>
                </a:cubicBezTo>
                <a:cubicBezTo>
                  <a:pt x="341" y="39"/>
                  <a:pt x="342" y="38"/>
                  <a:pt x="344" y="38"/>
                </a:cubicBezTo>
                <a:cubicBezTo>
                  <a:pt x="346" y="38"/>
                  <a:pt x="348" y="38"/>
                  <a:pt x="350" y="37"/>
                </a:cubicBezTo>
                <a:cubicBezTo>
                  <a:pt x="351" y="37"/>
                  <a:pt x="352" y="37"/>
                  <a:pt x="354" y="37"/>
                </a:cubicBezTo>
                <a:cubicBezTo>
                  <a:pt x="356" y="36"/>
                  <a:pt x="358" y="36"/>
                  <a:pt x="360" y="35"/>
                </a:cubicBezTo>
                <a:cubicBezTo>
                  <a:pt x="360" y="35"/>
                  <a:pt x="363" y="35"/>
                  <a:pt x="364" y="34"/>
                </a:cubicBezTo>
                <a:cubicBezTo>
                  <a:pt x="366" y="34"/>
                  <a:pt x="367" y="33"/>
                  <a:pt x="369" y="33"/>
                </a:cubicBezTo>
                <a:cubicBezTo>
                  <a:pt x="369" y="33"/>
                  <a:pt x="373" y="32"/>
                  <a:pt x="373" y="32"/>
                </a:cubicBezTo>
                <a:cubicBezTo>
                  <a:pt x="376" y="31"/>
                  <a:pt x="379" y="30"/>
                  <a:pt x="382" y="29"/>
                </a:cubicBezTo>
                <a:cubicBezTo>
                  <a:pt x="383" y="29"/>
                  <a:pt x="387" y="27"/>
                  <a:pt x="387" y="27"/>
                </a:cubicBezTo>
                <a:cubicBezTo>
                  <a:pt x="389" y="27"/>
                  <a:pt x="390" y="26"/>
                  <a:pt x="391" y="26"/>
                </a:cubicBezTo>
                <a:cubicBezTo>
                  <a:pt x="393" y="25"/>
                  <a:pt x="394" y="25"/>
                  <a:pt x="395" y="24"/>
                </a:cubicBezTo>
                <a:cubicBezTo>
                  <a:pt x="396" y="24"/>
                  <a:pt x="396" y="24"/>
                  <a:pt x="396" y="24"/>
                </a:cubicBezTo>
                <a:cubicBezTo>
                  <a:pt x="398" y="23"/>
                  <a:pt x="399" y="23"/>
                  <a:pt x="400" y="22"/>
                </a:cubicBezTo>
                <a:cubicBezTo>
                  <a:pt x="402" y="21"/>
                  <a:pt x="404" y="21"/>
                  <a:pt x="405" y="20"/>
                </a:cubicBezTo>
                <a:cubicBezTo>
                  <a:pt x="406" y="19"/>
                  <a:pt x="408" y="19"/>
                  <a:pt x="409" y="18"/>
                </a:cubicBezTo>
                <a:cubicBezTo>
                  <a:pt x="411" y="17"/>
                  <a:pt x="412" y="16"/>
                  <a:pt x="414" y="16"/>
                </a:cubicBezTo>
                <a:cubicBezTo>
                  <a:pt x="415" y="15"/>
                  <a:pt x="416" y="14"/>
                  <a:pt x="418" y="14"/>
                </a:cubicBezTo>
                <a:cubicBezTo>
                  <a:pt x="419" y="13"/>
                  <a:pt x="421" y="12"/>
                  <a:pt x="422" y="11"/>
                </a:cubicBezTo>
                <a:cubicBezTo>
                  <a:pt x="423" y="10"/>
                  <a:pt x="427" y="8"/>
                  <a:pt x="427" y="8"/>
                </a:cubicBezTo>
                <a:cubicBezTo>
                  <a:pt x="428" y="8"/>
                  <a:pt x="429" y="7"/>
                  <a:pt x="431" y="6"/>
                </a:cubicBezTo>
                <a:cubicBezTo>
                  <a:pt x="433" y="4"/>
                  <a:pt x="433" y="4"/>
                  <a:pt x="433" y="4"/>
                </a:cubicBezTo>
                <a:cubicBezTo>
                  <a:pt x="436" y="3"/>
                  <a:pt x="438" y="2"/>
                  <a:pt x="439" y="0"/>
                </a:cubicBezTo>
                <a:cubicBezTo>
                  <a:pt x="440" y="0"/>
                  <a:pt x="441" y="0"/>
                  <a:pt x="442" y="0"/>
                </a:cubicBezTo>
                <a:cubicBezTo>
                  <a:pt x="443" y="0"/>
                  <a:pt x="444" y="0"/>
                  <a:pt x="445" y="1"/>
                </a:cubicBezTo>
                <a:cubicBezTo>
                  <a:pt x="487" y="59"/>
                  <a:pt x="487" y="59"/>
                  <a:pt x="487" y="59"/>
                </a:cubicBezTo>
                <a:cubicBezTo>
                  <a:pt x="488" y="61"/>
                  <a:pt x="488" y="63"/>
                  <a:pt x="487" y="65"/>
                </a:cubicBezTo>
                <a:cubicBezTo>
                  <a:pt x="473" y="77"/>
                  <a:pt x="465" y="95"/>
                  <a:pt x="465" y="114"/>
                </a:cubicBezTo>
                <a:cubicBezTo>
                  <a:pt x="465" y="151"/>
                  <a:pt x="495" y="181"/>
                  <a:pt x="532" y="181"/>
                </a:cubicBezTo>
                <a:cubicBezTo>
                  <a:pt x="543" y="181"/>
                  <a:pt x="555" y="178"/>
                  <a:pt x="565" y="173"/>
                </a:cubicBezTo>
                <a:cubicBezTo>
                  <a:pt x="565" y="172"/>
                  <a:pt x="566" y="172"/>
                  <a:pt x="567" y="172"/>
                </a:cubicBezTo>
                <a:cubicBezTo>
                  <a:pt x="568" y="172"/>
                  <a:pt x="569" y="173"/>
                  <a:pt x="570" y="174"/>
                </a:cubicBezTo>
                <a:cubicBezTo>
                  <a:pt x="617" y="239"/>
                  <a:pt x="617" y="239"/>
                  <a:pt x="617" y="239"/>
                </a:cubicBezTo>
                <a:cubicBezTo>
                  <a:pt x="618" y="240"/>
                  <a:pt x="618" y="241"/>
                  <a:pt x="618" y="242"/>
                </a:cubicBezTo>
                <a:cubicBezTo>
                  <a:pt x="618" y="243"/>
                  <a:pt x="617" y="244"/>
                  <a:pt x="617" y="245"/>
                </a:cubicBezTo>
                <a:cubicBezTo>
                  <a:pt x="526" y="309"/>
                  <a:pt x="420" y="343"/>
                  <a:pt x="309" y="343"/>
                </a:cubicBezTo>
                <a:close/>
              </a:path>
            </a:pathLst>
          </a:custGeom>
          <a:solidFill>
            <a:schemeClr val="bg1">
              <a:lumMod val="6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 name="Freeform 9"/>
          <p:cNvSpPr>
            <a:spLocks/>
          </p:cNvSpPr>
          <p:nvPr/>
        </p:nvSpPr>
        <p:spPr bwMode="auto">
          <a:xfrm>
            <a:off x="4191000" y="2552335"/>
            <a:ext cx="1811776" cy="2849558"/>
          </a:xfrm>
          <a:custGeom>
            <a:avLst/>
            <a:gdLst>
              <a:gd name="T0" fmla="*/ 214 w 390"/>
              <a:gd name="T1" fmla="*/ 614 h 614"/>
              <a:gd name="T2" fmla="*/ 211 w 390"/>
              <a:gd name="T3" fmla="*/ 614 h 614"/>
              <a:gd name="T4" fmla="*/ 0 w 390"/>
              <a:gd name="T5" fmla="*/ 189 h 614"/>
              <a:gd name="T6" fmla="*/ 25 w 390"/>
              <a:gd name="T7" fmla="*/ 23 h 614"/>
              <a:gd name="T8" fmla="*/ 26 w 390"/>
              <a:gd name="T9" fmla="*/ 22 h 614"/>
              <a:gd name="T10" fmla="*/ 30 w 390"/>
              <a:gd name="T11" fmla="*/ 20 h 614"/>
              <a:gd name="T12" fmla="*/ 31 w 390"/>
              <a:gd name="T13" fmla="*/ 20 h 614"/>
              <a:gd name="T14" fmla="*/ 114 w 390"/>
              <a:gd name="T15" fmla="*/ 45 h 614"/>
              <a:gd name="T16" fmla="*/ 115 w 390"/>
              <a:gd name="T17" fmla="*/ 46 h 614"/>
              <a:gd name="T18" fmla="*/ 117 w 390"/>
              <a:gd name="T19" fmla="*/ 45 h 614"/>
              <a:gd name="T20" fmla="*/ 119 w 390"/>
              <a:gd name="T21" fmla="*/ 43 h 614"/>
              <a:gd name="T22" fmla="*/ 176 w 390"/>
              <a:gd name="T23" fmla="*/ 0 h 614"/>
              <a:gd name="T24" fmla="*/ 235 w 390"/>
              <a:gd name="T25" fmla="*/ 59 h 614"/>
              <a:gd name="T26" fmla="*/ 232 w 390"/>
              <a:gd name="T27" fmla="*/ 77 h 614"/>
              <a:gd name="T28" fmla="*/ 232 w 390"/>
              <a:gd name="T29" fmla="*/ 80 h 614"/>
              <a:gd name="T30" fmla="*/ 234 w 390"/>
              <a:gd name="T31" fmla="*/ 82 h 614"/>
              <a:gd name="T32" fmla="*/ 312 w 390"/>
              <a:gd name="T33" fmla="*/ 106 h 614"/>
              <a:gd name="T34" fmla="*/ 314 w 390"/>
              <a:gd name="T35" fmla="*/ 108 h 614"/>
              <a:gd name="T36" fmla="*/ 315 w 390"/>
              <a:gd name="T37" fmla="*/ 111 h 614"/>
              <a:gd name="T38" fmla="*/ 314 w 390"/>
              <a:gd name="T39" fmla="*/ 114 h 614"/>
              <a:gd name="T40" fmla="*/ 302 w 390"/>
              <a:gd name="T41" fmla="*/ 189 h 614"/>
              <a:gd name="T42" fmla="*/ 388 w 390"/>
              <a:gd name="T43" fmla="*/ 369 h 614"/>
              <a:gd name="T44" fmla="*/ 389 w 390"/>
              <a:gd name="T45" fmla="*/ 375 h 614"/>
              <a:gd name="T46" fmla="*/ 347 w 390"/>
              <a:gd name="T47" fmla="*/ 432 h 614"/>
              <a:gd name="T48" fmla="*/ 344 w 390"/>
              <a:gd name="T49" fmla="*/ 434 h 614"/>
              <a:gd name="T50" fmla="*/ 342 w 390"/>
              <a:gd name="T51" fmla="*/ 433 h 614"/>
              <a:gd name="T52" fmla="*/ 310 w 390"/>
              <a:gd name="T53" fmla="*/ 425 h 614"/>
              <a:gd name="T54" fmla="*/ 243 w 390"/>
              <a:gd name="T55" fmla="*/ 492 h 614"/>
              <a:gd name="T56" fmla="*/ 264 w 390"/>
              <a:gd name="T57" fmla="*/ 541 h 614"/>
              <a:gd name="T58" fmla="*/ 265 w 390"/>
              <a:gd name="T59" fmla="*/ 546 h 614"/>
              <a:gd name="T60" fmla="*/ 217 w 390"/>
              <a:gd name="T61" fmla="*/ 613 h 614"/>
              <a:gd name="T62" fmla="*/ 214 w 390"/>
              <a:gd name="T63" fmla="*/ 614 h 614"/>
              <a:gd name="T64" fmla="*/ 214 w 390"/>
              <a:gd name="T65" fmla="*/ 614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0" h="614">
                <a:moveTo>
                  <a:pt x="214" y="614"/>
                </a:moveTo>
                <a:cubicBezTo>
                  <a:pt x="213" y="614"/>
                  <a:pt x="212" y="614"/>
                  <a:pt x="211" y="614"/>
                </a:cubicBezTo>
                <a:cubicBezTo>
                  <a:pt x="79" y="513"/>
                  <a:pt x="0" y="355"/>
                  <a:pt x="0" y="189"/>
                </a:cubicBezTo>
                <a:cubicBezTo>
                  <a:pt x="0" y="131"/>
                  <a:pt x="8" y="76"/>
                  <a:pt x="25" y="23"/>
                </a:cubicBezTo>
                <a:cubicBezTo>
                  <a:pt x="26" y="22"/>
                  <a:pt x="26" y="22"/>
                  <a:pt x="26" y="22"/>
                </a:cubicBezTo>
                <a:cubicBezTo>
                  <a:pt x="26" y="21"/>
                  <a:pt x="28" y="20"/>
                  <a:pt x="30" y="20"/>
                </a:cubicBezTo>
                <a:cubicBezTo>
                  <a:pt x="30" y="20"/>
                  <a:pt x="30" y="20"/>
                  <a:pt x="31" y="20"/>
                </a:cubicBezTo>
                <a:cubicBezTo>
                  <a:pt x="114" y="45"/>
                  <a:pt x="114" y="45"/>
                  <a:pt x="114" y="45"/>
                </a:cubicBezTo>
                <a:cubicBezTo>
                  <a:pt x="114" y="45"/>
                  <a:pt x="115" y="46"/>
                  <a:pt x="115" y="46"/>
                </a:cubicBezTo>
                <a:cubicBezTo>
                  <a:pt x="116" y="46"/>
                  <a:pt x="116" y="45"/>
                  <a:pt x="117" y="45"/>
                </a:cubicBezTo>
                <a:cubicBezTo>
                  <a:pt x="118" y="45"/>
                  <a:pt x="119" y="44"/>
                  <a:pt x="119" y="43"/>
                </a:cubicBezTo>
                <a:cubicBezTo>
                  <a:pt x="126" y="17"/>
                  <a:pt x="149" y="0"/>
                  <a:pt x="176" y="0"/>
                </a:cubicBezTo>
                <a:cubicBezTo>
                  <a:pt x="208" y="0"/>
                  <a:pt x="235" y="26"/>
                  <a:pt x="235" y="59"/>
                </a:cubicBezTo>
                <a:cubicBezTo>
                  <a:pt x="235" y="65"/>
                  <a:pt x="234" y="71"/>
                  <a:pt x="232" y="77"/>
                </a:cubicBezTo>
                <a:cubicBezTo>
                  <a:pt x="231" y="78"/>
                  <a:pt x="232" y="79"/>
                  <a:pt x="232" y="80"/>
                </a:cubicBezTo>
                <a:cubicBezTo>
                  <a:pt x="233" y="81"/>
                  <a:pt x="233" y="82"/>
                  <a:pt x="234" y="82"/>
                </a:cubicBezTo>
                <a:cubicBezTo>
                  <a:pt x="312" y="106"/>
                  <a:pt x="312" y="106"/>
                  <a:pt x="312" y="106"/>
                </a:cubicBezTo>
                <a:cubicBezTo>
                  <a:pt x="313" y="106"/>
                  <a:pt x="314" y="107"/>
                  <a:pt x="314" y="108"/>
                </a:cubicBezTo>
                <a:cubicBezTo>
                  <a:pt x="315" y="109"/>
                  <a:pt x="315" y="110"/>
                  <a:pt x="315" y="111"/>
                </a:cubicBezTo>
                <a:cubicBezTo>
                  <a:pt x="314" y="114"/>
                  <a:pt x="314" y="114"/>
                  <a:pt x="314" y="114"/>
                </a:cubicBezTo>
                <a:cubicBezTo>
                  <a:pt x="306" y="137"/>
                  <a:pt x="302" y="162"/>
                  <a:pt x="302" y="189"/>
                </a:cubicBezTo>
                <a:cubicBezTo>
                  <a:pt x="302" y="260"/>
                  <a:pt x="333" y="325"/>
                  <a:pt x="388" y="369"/>
                </a:cubicBezTo>
                <a:cubicBezTo>
                  <a:pt x="390" y="371"/>
                  <a:pt x="390" y="373"/>
                  <a:pt x="389" y="375"/>
                </a:cubicBezTo>
                <a:cubicBezTo>
                  <a:pt x="347" y="432"/>
                  <a:pt x="347" y="432"/>
                  <a:pt x="347" y="432"/>
                </a:cubicBezTo>
                <a:cubicBezTo>
                  <a:pt x="347" y="433"/>
                  <a:pt x="345" y="434"/>
                  <a:pt x="344" y="434"/>
                </a:cubicBezTo>
                <a:cubicBezTo>
                  <a:pt x="344" y="434"/>
                  <a:pt x="343" y="434"/>
                  <a:pt x="342" y="433"/>
                </a:cubicBezTo>
                <a:cubicBezTo>
                  <a:pt x="333" y="428"/>
                  <a:pt x="321" y="425"/>
                  <a:pt x="310" y="425"/>
                </a:cubicBezTo>
                <a:cubicBezTo>
                  <a:pt x="273" y="425"/>
                  <a:pt x="243" y="455"/>
                  <a:pt x="243" y="492"/>
                </a:cubicBezTo>
                <a:cubicBezTo>
                  <a:pt x="243" y="511"/>
                  <a:pt x="251" y="528"/>
                  <a:pt x="264" y="541"/>
                </a:cubicBezTo>
                <a:cubicBezTo>
                  <a:pt x="266" y="542"/>
                  <a:pt x="266" y="545"/>
                  <a:pt x="265" y="546"/>
                </a:cubicBezTo>
                <a:cubicBezTo>
                  <a:pt x="217" y="613"/>
                  <a:pt x="217" y="613"/>
                  <a:pt x="217" y="613"/>
                </a:cubicBezTo>
                <a:cubicBezTo>
                  <a:pt x="216" y="614"/>
                  <a:pt x="215" y="614"/>
                  <a:pt x="214" y="614"/>
                </a:cubicBezTo>
                <a:cubicBezTo>
                  <a:pt x="214" y="614"/>
                  <a:pt x="214" y="614"/>
                  <a:pt x="214" y="614"/>
                </a:cubicBezTo>
                <a:close/>
              </a:path>
            </a:pathLst>
          </a:custGeom>
          <a:solidFill>
            <a:schemeClr val="bg1">
              <a:lumMod val="6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7070503" y="1981200"/>
            <a:ext cx="2149697" cy="646331"/>
          </a:xfrm>
          <a:prstGeom prst="rect">
            <a:avLst/>
          </a:prstGeom>
        </p:spPr>
        <p:txBody>
          <a:bodyPr wrap="square">
            <a:spAutoFit/>
          </a:bodyPr>
          <a:lstStyle/>
          <a:p>
            <a:r>
              <a:rPr lang="id-ID" b="1" dirty="0"/>
              <a:t>Pelayanan perpustakaan</a:t>
            </a:r>
            <a:endParaRPr lang="en-US" b="1" dirty="0">
              <a:solidFill>
                <a:schemeClr val="bg1"/>
              </a:solidFill>
            </a:endParaRPr>
          </a:p>
        </p:txBody>
      </p:sp>
      <p:sp>
        <p:nvSpPr>
          <p:cNvPr id="11" name="Rectangle 10"/>
          <p:cNvSpPr/>
          <p:nvPr/>
        </p:nvSpPr>
        <p:spPr>
          <a:xfrm>
            <a:off x="7142956" y="1267981"/>
            <a:ext cx="601447" cy="584775"/>
          </a:xfrm>
          <a:prstGeom prst="rect">
            <a:avLst/>
          </a:prstGeom>
        </p:spPr>
        <p:txBody>
          <a:bodyPr wrap="none">
            <a:spAutoFit/>
          </a:bodyPr>
          <a:lstStyle/>
          <a:p>
            <a:r>
              <a:rPr lang="en-US" sz="3200" spc="-150" dirty="0">
                <a:solidFill>
                  <a:schemeClr val="bg1"/>
                </a:solidFill>
                <a:latin typeface="Arial" panose="020B0604020202020204" pitchFamily="34" charset="0"/>
                <a:cs typeface="Arial" panose="020B0604020202020204" pitchFamily="34" charset="0"/>
              </a:rPr>
              <a:t>02</a:t>
            </a:r>
          </a:p>
        </p:txBody>
      </p:sp>
      <p:grpSp>
        <p:nvGrpSpPr>
          <p:cNvPr id="12" name="Group 17">
            <a:extLst>
              <a:ext uri="{FF2B5EF4-FFF2-40B4-BE49-F238E27FC236}">
                <a16:creationId xmlns="" xmlns:a16="http://schemas.microsoft.com/office/drawing/2014/main" id="{811E99C0-B7E8-402B-85F4-F9B5D51D6844}"/>
              </a:ext>
            </a:extLst>
          </p:cNvPr>
          <p:cNvGrpSpPr>
            <a:grpSpLocks noChangeAspect="1"/>
          </p:cNvGrpSpPr>
          <p:nvPr/>
        </p:nvGrpSpPr>
        <p:grpSpPr bwMode="auto">
          <a:xfrm>
            <a:off x="6183004" y="2625721"/>
            <a:ext cx="1055996" cy="1433622"/>
            <a:chOff x="1828" y="2103"/>
            <a:chExt cx="2033" cy="2760"/>
          </a:xfrm>
          <a:solidFill>
            <a:schemeClr val="bg1"/>
          </a:solidFill>
          <a:effectLst>
            <a:outerShdw blurRad="50800" dist="38100" dir="8100000" algn="tr" rotWithShape="0">
              <a:prstClr val="black">
                <a:alpha val="40000"/>
              </a:prstClr>
            </a:outerShdw>
          </a:effectLst>
        </p:grpSpPr>
        <p:sp>
          <p:nvSpPr>
            <p:cNvPr id="13" name="Freeform 19">
              <a:extLst>
                <a:ext uri="{FF2B5EF4-FFF2-40B4-BE49-F238E27FC236}">
                  <a16:creationId xmlns="" xmlns:a16="http://schemas.microsoft.com/office/drawing/2014/main" id="{D5AEF225-2390-45A7-8CDB-CAE92251A3FA}"/>
                </a:ext>
              </a:extLst>
            </p:cNvPr>
            <p:cNvSpPr>
              <a:spLocks/>
            </p:cNvSpPr>
            <p:nvPr/>
          </p:nvSpPr>
          <p:spPr bwMode="auto">
            <a:xfrm>
              <a:off x="2557" y="4434"/>
              <a:ext cx="575" cy="86"/>
            </a:xfrm>
            <a:custGeom>
              <a:avLst/>
              <a:gdLst>
                <a:gd name="T0" fmla="*/ 85 w 1149"/>
                <a:gd name="T1" fmla="*/ 0 h 171"/>
                <a:gd name="T2" fmla="*/ 1064 w 1149"/>
                <a:gd name="T3" fmla="*/ 0 h 171"/>
                <a:gd name="T4" fmla="*/ 1092 w 1149"/>
                <a:gd name="T5" fmla="*/ 3 h 171"/>
                <a:gd name="T6" fmla="*/ 1114 w 1149"/>
                <a:gd name="T7" fmla="*/ 16 h 171"/>
                <a:gd name="T8" fmla="*/ 1133 w 1149"/>
                <a:gd name="T9" fmla="*/ 35 h 171"/>
                <a:gd name="T10" fmla="*/ 1144 w 1149"/>
                <a:gd name="T11" fmla="*/ 58 h 171"/>
                <a:gd name="T12" fmla="*/ 1149 w 1149"/>
                <a:gd name="T13" fmla="*/ 86 h 171"/>
                <a:gd name="T14" fmla="*/ 1144 w 1149"/>
                <a:gd name="T15" fmla="*/ 113 h 171"/>
                <a:gd name="T16" fmla="*/ 1133 w 1149"/>
                <a:gd name="T17" fmla="*/ 136 h 171"/>
                <a:gd name="T18" fmla="*/ 1114 w 1149"/>
                <a:gd name="T19" fmla="*/ 155 h 171"/>
                <a:gd name="T20" fmla="*/ 1092 w 1149"/>
                <a:gd name="T21" fmla="*/ 168 h 171"/>
                <a:gd name="T22" fmla="*/ 1064 w 1149"/>
                <a:gd name="T23" fmla="*/ 171 h 171"/>
                <a:gd name="T24" fmla="*/ 85 w 1149"/>
                <a:gd name="T25" fmla="*/ 171 h 171"/>
                <a:gd name="T26" fmla="*/ 57 w 1149"/>
                <a:gd name="T27" fmla="*/ 168 h 171"/>
                <a:gd name="T28" fmla="*/ 35 w 1149"/>
                <a:gd name="T29" fmla="*/ 155 h 171"/>
                <a:gd name="T30" fmla="*/ 16 w 1149"/>
                <a:gd name="T31" fmla="*/ 136 h 171"/>
                <a:gd name="T32" fmla="*/ 5 w 1149"/>
                <a:gd name="T33" fmla="*/ 113 h 171"/>
                <a:gd name="T34" fmla="*/ 0 w 1149"/>
                <a:gd name="T35" fmla="*/ 86 h 171"/>
                <a:gd name="T36" fmla="*/ 5 w 1149"/>
                <a:gd name="T37" fmla="*/ 58 h 171"/>
                <a:gd name="T38" fmla="*/ 16 w 1149"/>
                <a:gd name="T39" fmla="*/ 35 h 171"/>
                <a:gd name="T40" fmla="*/ 35 w 1149"/>
                <a:gd name="T41" fmla="*/ 16 h 171"/>
                <a:gd name="T42" fmla="*/ 57 w 1149"/>
                <a:gd name="T43" fmla="*/ 3 h 171"/>
                <a:gd name="T44" fmla="*/ 85 w 1149"/>
                <a:gd name="T45"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49" h="171">
                  <a:moveTo>
                    <a:pt x="85" y="0"/>
                  </a:moveTo>
                  <a:lnTo>
                    <a:pt x="1064" y="0"/>
                  </a:lnTo>
                  <a:lnTo>
                    <a:pt x="1092" y="3"/>
                  </a:lnTo>
                  <a:lnTo>
                    <a:pt x="1114" y="16"/>
                  </a:lnTo>
                  <a:lnTo>
                    <a:pt x="1133" y="35"/>
                  </a:lnTo>
                  <a:lnTo>
                    <a:pt x="1144" y="58"/>
                  </a:lnTo>
                  <a:lnTo>
                    <a:pt x="1149" y="86"/>
                  </a:lnTo>
                  <a:lnTo>
                    <a:pt x="1144" y="113"/>
                  </a:lnTo>
                  <a:lnTo>
                    <a:pt x="1133" y="136"/>
                  </a:lnTo>
                  <a:lnTo>
                    <a:pt x="1114" y="155"/>
                  </a:lnTo>
                  <a:lnTo>
                    <a:pt x="1092" y="168"/>
                  </a:lnTo>
                  <a:lnTo>
                    <a:pt x="1064" y="171"/>
                  </a:lnTo>
                  <a:lnTo>
                    <a:pt x="85" y="171"/>
                  </a:lnTo>
                  <a:lnTo>
                    <a:pt x="57" y="168"/>
                  </a:lnTo>
                  <a:lnTo>
                    <a:pt x="35" y="155"/>
                  </a:lnTo>
                  <a:lnTo>
                    <a:pt x="16" y="136"/>
                  </a:lnTo>
                  <a:lnTo>
                    <a:pt x="5" y="113"/>
                  </a:lnTo>
                  <a:lnTo>
                    <a:pt x="0" y="86"/>
                  </a:lnTo>
                  <a:lnTo>
                    <a:pt x="5" y="58"/>
                  </a:lnTo>
                  <a:lnTo>
                    <a:pt x="16" y="35"/>
                  </a:lnTo>
                  <a:lnTo>
                    <a:pt x="35" y="16"/>
                  </a:lnTo>
                  <a:lnTo>
                    <a:pt x="57" y="3"/>
                  </a:lnTo>
                  <a:lnTo>
                    <a:pt x="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0">
              <a:extLst>
                <a:ext uri="{FF2B5EF4-FFF2-40B4-BE49-F238E27FC236}">
                  <a16:creationId xmlns="" xmlns:a16="http://schemas.microsoft.com/office/drawing/2014/main" id="{2215BA79-BE19-4790-A9F9-EB2B444F5E41}"/>
                </a:ext>
              </a:extLst>
            </p:cNvPr>
            <p:cNvSpPr>
              <a:spLocks/>
            </p:cNvSpPr>
            <p:nvPr/>
          </p:nvSpPr>
          <p:spPr bwMode="auto">
            <a:xfrm>
              <a:off x="2612" y="4605"/>
              <a:ext cx="465" cy="87"/>
            </a:xfrm>
            <a:custGeom>
              <a:avLst/>
              <a:gdLst>
                <a:gd name="T0" fmla="*/ 85 w 931"/>
                <a:gd name="T1" fmla="*/ 0 h 174"/>
                <a:gd name="T2" fmla="*/ 846 w 931"/>
                <a:gd name="T3" fmla="*/ 0 h 174"/>
                <a:gd name="T4" fmla="*/ 874 w 931"/>
                <a:gd name="T5" fmla="*/ 6 h 174"/>
                <a:gd name="T6" fmla="*/ 896 w 931"/>
                <a:gd name="T7" fmla="*/ 18 h 174"/>
                <a:gd name="T8" fmla="*/ 915 w 931"/>
                <a:gd name="T9" fmla="*/ 36 h 174"/>
                <a:gd name="T10" fmla="*/ 928 w 931"/>
                <a:gd name="T11" fmla="*/ 60 h 174"/>
                <a:gd name="T12" fmla="*/ 931 w 931"/>
                <a:gd name="T13" fmla="*/ 87 h 174"/>
                <a:gd name="T14" fmla="*/ 928 w 931"/>
                <a:gd name="T15" fmla="*/ 114 h 174"/>
                <a:gd name="T16" fmla="*/ 915 w 931"/>
                <a:gd name="T17" fmla="*/ 138 h 174"/>
                <a:gd name="T18" fmla="*/ 896 w 931"/>
                <a:gd name="T19" fmla="*/ 156 h 174"/>
                <a:gd name="T20" fmla="*/ 874 w 931"/>
                <a:gd name="T21" fmla="*/ 168 h 174"/>
                <a:gd name="T22" fmla="*/ 846 w 931"/>
                <a:gd name="T23" fmla="*/ 174 h 174"/>
                <a:gd name="T24" fmla="*/ 85 w 931"/>
                <a:gd name="T25" fmla="*/ 174 h 174"/>
                <a:gd name="T26" fmla="*/ 57 w 931"/>
                <a:gd name="T27" fmla="*/ 168 h 174"/>
                <a:gd name="T28" fmla="*/ 35 w 931"/>
                <a:gd name="T29" fmla="*/ 156 h 174"/>
                <a:gd name="T30" fmla="*/ 16 w 931"/>
                <a:gd name="T31" fmla="*/ 138 h 174"/>
                <a:gd name="T32" fmla="*/ 5 w 931"/>
                <a:gd name="T33" fmla="*/ 114 h 174"/>
                <a:gd name="T34" fmla="*/ 0 w 931"/>
                <a:gd name="T35" fmla="*/ 87 h 174"/>
                <a:gd name="T36" fmla="*/ 5 w 931"/>
                <a:gd name="T37" fmla="*/ 60 h 174"/>
                <a:gd name="T38" fmla="*/ 16 w 931"/>
                <a:gd name="T39" fmla="*/ 36 h 174"/>
                <a:gd name="T40" fmla="*/ 35 w 931"/>
                <a:gd name="T41" fmla="*/ 18 h 174"/>
                <a:gd name="T42" fmla="*/ 57 w 931"/>
                <a:gd name="T43" fmla="*/ 6 h 174"/>
                <a:gd name="T44" fmla="*/ 85 w 931"/>
                <a:gd name="T45"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31" h="174">
                  <a:moveTo>
                    <a:pt x="85" y="0"/>
                  </a:moveTo>
                  <a:lnTo>
                    <a:pt x="846" y="0"/>
                  </a:lnTo>
                  <a:lnTo>
                    <a:pt x="874" y="6"/>
                  </a:lnTo>
                  <a:lnTo>
                    <a:pt x="896" y="18"/>
                  </a:lnTo>
                  <a:lnTo>
                    <a:pt x="915" y="36"/>
                  </a:lnTo>
                  <a:lnTo>
                    <a:pt x="928" y="60"/>
                  </a:lnTo>
                  <a:lnTo>
                    <a:pt x="931" y="87"/>
                  </a:lnTo>
                  <a:lnTo>
                    <a:pt x="928" y="114"/>
                  </a:lnTo>
                  <a:lnTo>
                    <a:pt x="915" y="138"/>
                  </a:lnTo>
                  <a:lnTo>
                    <a:pt x="896" y="156"/>
                  </a:lnTo>
                  <a:lnTo>
                    <a:pt x="874" y="168"/>
                  </a:lnTo>
                  <a:lnTo>
                    <a:pt x="846" y="174"/>
                  </a:lnTo>
                  <a:lnTo>
                    <a:pt x="85" y="174"/>
                  </a:lnTo>
                  <a:lnTo>
                    <a:pt x="57" y="168"/>
                  </a:lnTo>
                  <a:lnTo>
                    <a:pt x="35" y="156"/>
                  </a:lnTo>
                  <a:lnTo>
                    <a:pt x="16" y="138"/>
                  </a:lnTo>
                  <a:lnTo>
                    <a:pt x="5" y="114"/>
                  </a:lnTo>
                  <a:lnTo>
                    <a:pt x="0" y="87"/>
                  </a:lnTo>
                  <a:lnTo>
                    <a:pt x="5" y="60"/>
                  </a:lnTo>
                  <a:lnTo>
                    <a:pt x="16" y="36"/>
                  </a:lnTo>
                  <a:lnTo>
                    <a:pt x="35" y="18"/>
                  </a:lnTo>
                  <a:lnTo>
                    <a:pt x="57" y="6"/>
                  </a:lnTo>
                  <a:lnTo>
                    <a:pt x="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21">
              <a:extLst>
                <a:ext uri="{FF2B5EF4-FFF2-40B4-BE49-F238E27FC236}">
                  <a16:creationId xmlns="" xmlns:a16="http://schemas.microsoft.com/office/drawing/2014/main" id="{022F9EA7-6ADE-40FD-87D3-B5F1D247F6CC}"/>
                </a:ext>
              </a:extLst>
            </p:cNvPr>
            <p:cNvSpPr>
              <a:spLocks/>
            </p:cNvSpPr>
            <p:nvPr/>
          </p:nvSpPr>
          <p:spPr bwMode="auto">
            <a:xfrm>
              <a:off x="2542" y="3208"/>
              <a:ext cx="263" cy="930"/>
            </a:xfrm>
            <a:custGeom>
              <a:avLst/>
              <a:gdLst>
                <a:gd name="T0" fmla="*/ 93 w 526"/>
                <a:gd name="T1" fmla="*/ 0 h 1860"/>
                <a:gd name="T2" fmla="*/ 118 w 526"/>
                <a:gd name="T3" fmla="*/ 7 h 1860"/>
                <a:gd name="T4" fmla="*/ 140 w 526"/>
                <a:gd name="T5" fmla="*/ 21 h 1860"/>
                <a:gd name="T6" fmla="*/ 156 w 526"/>
                <a:gd name="T7" fmla="*/ 42 h 1860"/>
                <a:gd name="T8" fmla="*/ 214 w 526"/>
                <a:gd name="T9" fmla="*/ 154 h 1860"/>
                <a:gd name="T10" fmla="*/ 266 w 526"/>
                <a:gd name="T11" fmla="*/ 260 h 1860"/>
                <a:gd name="T12" fmla="*/ 313 w 526"/>
                <a:gd name="T13" fmla="*/ 363 h 1860"/>
                <a:gd name="T14" fmla="*/ 353 w 526"/>
                <a:gd name="T15" fmla="*/ 464 h 1860"/>
                <a:gd name="T16" fmla="*/ 387 w 526"/>
                <a:gd name="T17" fmla="*/ 561 h 1860"/>
                <a:gd name="T18" fmla="*/ 417 w 526"/>
                <a:gd name="T19" fmla="*/ 658 h 1860"/>
                <a:gd name="T20" fmla="*/ 443 w 526"/>
                <a:gd name="T21" fmla="*/ 757 h 1860"/>
                <a:gd name="T22" fmla="*/ 464 w 526"/>
                <a:gd name="T23" fmla="*/ 856 h 1860"/>
                <a:gd name="T24" fmla="*/ 484 w 526"/>
                <a:gd name="T25" fmla="*/ 970 h 1860"/>
                <a:gd name="T26" fmla="*/ 498 w 526"/>
                <a:gd name="T27" fmla="*/ 1087 h 1860"/>
                <a:gd name="T28" fmla="*/ 510 w 526"/>
                <a:gd name="T29" fmla="*/ 1209 h 1860"/>
                <a:gd name="T30" fmla="*/ 517 w 526"/>
                <a:gd name="T31" fmla="*/ 1338 h 1860"/>
                <a:gd name="T32" fmla="*/ 522 w 526"/>
                <a:gd name="T33" fmla="*/ 1474 h 1860"/>
                <a:gd name="T34" fmla="*/ 526 w 526"/>
                <a:gd name="T35" fmla="*/ 1619 h 1860"/>
                <a:gd name="T36" fmla="*/ 526 w 526"/>
                <a:gd name="T37" fmla="*/ 1775 h 1860"/>
                <a:gd name="T38" fmla="*/ 522 w 526"/>
                <a:gd name="T39" fmla="*/ 1801 h 1860"/>
                <a:gd name="T40" fmla="*/ 510 w 526"/>
                <a:gd name="T41" fmla="*/ 1826 h 1860"/>
                <a:gd name="T42" fmla="*/ 491 w 526"/>
                <a:gd name="T43" fmla="*/ 1844 h 1860"/>
                <a:gd name="T44" fmla="*/ 469 w 526"/>
                <a:gd name="T45" fmla="*/ 1856 h 1860"/>
                <a:gd name="T46" fmla="*/ 443 w 526"/>
                <a:gd name="T47" fmla="*/ 1860 h 1860"/>
                <a:gd name="T48" fmla="*/ 415 w 526"/>
                <a:gd name="T49" fmla="*/ 1856 h 1860"/>
                <a:gd name="T50" fmla="*/ 393 w 526"/>
                <a:gd name="T51" fmla="*/ 1844 h 1860"/>
                <a:gd name="T52" fmla="*/ 374 w 526"/>
                <a:gd name="T53" fmla="*/ 1826 h 1860"/>
                <a:gd name="T54" fmla="*/ 362 w 526"/>
                <a:gd name="T55" fmla="*/ 1801 h 1860"/>
                <a:gd name="T56" fmla="*/ 358 w 526"/>
                <a:gd name="T57" fmla="*/ 1775 h 1860"/>
                <a:gd name="T58" fmla="*/ 358 w 526"/>
                <a:gd name="T59" fmla="*/ 1624 h 1860"/>
                <a:gd name="T60" fmla="*/ 355 w 526"/>
                <a:gd name="T61" fmla="*/ 1485 h 1860"/>
                <a:gd name="T62" fmla="*/ 349 w 526"/>
                <a:gd name="T63" fmla="*/ 1354 h 1860"/>
                <a:gd name="T64" fmla="*/ 342 w 526"/>
                <a:gd name="T65" fmla="*/ 1228 h 1860"/>
                <a:gd name="T66" fmla="*/ 332 w 526"/>
                <a:gd name="T67" fmla="*/ 1111 h 1860"/>
                <a:gd name="T68" fmla="*/ 318 w 526"/>
                <a:gd name="T69" fmla="*/ 998 h 1860"/>
                <a:gd name="T70" fmla="*/ 299 w 526"/>
                <a:gd name="T71" fmla="*/ 888 h 1860"/>
                <a:gd name="T72" fmla="*/ 278 w 526"/>
                <a:gd name="T73" fmla="*/ 796 h 1860"/>
                <a:gd name="T74" fmla="*/ 254 w 526"/>
                <a:gd name="T75" fmla="*/ 706 h 1860"/>
                <a:gd name="T76" fmla="*/ 227 w 526"/>
                <a:gd name="T77" fmla="*/ 612 h 1860"/>
                <a:gd name="T78" fmla="*/ 194 w 526"/>
                <a:gd name="T79" fmla="*/ 522 h 1860"/>
                <a:gd name="T80" fmla="*/ 156 w 526"/>
                <a:gd name="T81" fmla="*/ 428 h 1860"/>
                <a:gd name="T82" fmla="*/ 112 w 526"/>
                <a:gd name="T83" fmla="*/ 331 h 1860"/>
                <a:gd name="T84" fmla="*/ 64 w 526"/>
                <a:gd name="T85" fmla="*/ 230 h 1860"/>
                <a:gd name="T86" fmla="*/ 10 w 526"/>
                <a:gd name="T87" fmla="*/ 127 h 1860"/>
                <a:gd name="T88" fmla="*/ 0 w 526"/>
                <a:gd name="T89" fmla="*/ 101 h 1860"/>
                <a:gd name="T90" fmla="*/ 0 w 526"/>
                <a:gd name="T91" fmla="*/ 74 h 1860"/>
                <a:gd name="T92" fmla="*/ 7 w 526"/>
                <a:gd name="T93" fmla="*/ 49 h 1860"/>
                <a:gd name="T94" fmla="*/ 21 w 526"/>
                <a:gd name="T95" fmla="*/ 26 h 1860"/>
                <a:gd name="T96" fmla="*/ 41 w 526"/>
                <a:gd name="T97" fmla="*/ 11 h 1860"/>
                <a:gd name="T98" fmla="*/ 67 w 526"/>
                <a:gd name="T99" fmla="*/ 0 h 1860"/>
                <a:gd name="T100" fmla="*/ 93 w 526"/>
                <a:gd name="T101" fmla="*/ 0 h 1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6" h="1860">
                  <a:moveTo>
                    <a:pt x="93" y="0"/>
                  </a:moveTo>
                  <a:lnTo>
                    <a:pt x="118" y="7"/>
                  </a:lnTo>
                  <a:lnTo>
                    <a:pt x="140" y="21"/>
                  </a:lnTo>
                  <a:lnTo>
                    <a:pt x="156" y="42"/>
                  </a:lnTo>
                  <a:lnTo>
                    <a:pt x="214" y="154"/>
                  </a:lnTo>
                  <a:lnTo>
                    <a:pt x="266" y="260"/>
                  </a:lnTo>
                  <a:lnTo>
                    <a:pt x="313" y="363"/>
                  </a:lnTo>
                  <a:lnTo>
                    <a:pt x="353" y="464"/>
                  </a:lnTo>
                  <a:lnTo>
                    <a:pt x="387" y="561"/>
                  </a:lnTo>
                  <a:lnTo>
                    <a:pt x="417" y="658"/>
                  </a:lnTo>
                  <a:lnTo>
                    <a:pt x="443" y="757"/>
                  </a:lnTo>
                  <a:lnTo>
                    <a:pt x="464" y="856"/>
                  </a:lnTo>
                  <a:lnTo>
                    <a:pt x="484" y="970"/>
                  </a:lnTo>
                  <a:lnTo>
                    <a:pt x="498" y="1087"/>
                  </a:lnTo>
                  <a:lnTo>
                    <a:pt x="510" y="1209"/>
                  </a:lnTo>
                  <a:lnTo>
                    <a:pt x="517" y="1338"/>
                  </a:lnTo>
                  <a:lnTo>
                    <a:pt x="522" y="1474"/>
                  </a:lnTo>
                  <a:lnTo>
                    <a:pt x="526" y="1619"/>
                  </a:lnTo>
                  <a:lnTo>
                    <a:pt x="526" y="1775"/>
                  </a:lnTo>
                  <a:lnTo>
                    <a:pt x="522" y="1801"/>
                  </a:lnTo>
                  <a:lnTo>
                    <a:pt x="510" y="1826"/>
                  </a:lnTo>
                  <a:lnTo>
                    <a:pt x="491" y="1844"/>
                  </a:lnTo>
                  <a:lnTo>
                    <a:pt x="469" y="1856"/>
                  </a:lnTo>
                  <a:lnTo>
                    <a:pt x="443" y="1860"/>
                  </a:lnTo>
                  <a:lnTo>
                    <a:pt x="415" y="1856"/>
                  </a:lnTo>
                  <a:lnTo>
                    <a:pt x="393" y="1844"/>
                  </a:lnTo>
                  <a:lnTo>
                    <a:pt x="374" y="1826"/>
                  </a:lnTo>
                  <a:lnTo>
                    <a:pt x="362" y="1801"/>
                  </a:lnTo>
                  <a:lnTo>
                    <a:pt x="358" y="1775"/>
                  </a:lnTo>
                  <a:lnTo>
                    <a:pt x="358" y="1624"/>
                  </a:lnTo>
                  <a:lnTo>
                    <a:pt x="355" y="1485"/>
                  </a:lnTo>
                  <a:lnTo>
                    <a:pt x="349" y="1354"/>
                  </a:lnTo>
                  <a:lnTo>
                    <a:pt x="342" y="1228"/>
                  </a:lnTo>
                  <a:lnTo>
                    <a:pt x="332" y="1111"/>
                  </a:lnTo>
                  <a:lnTo>
                    <a:pt x="318" y="998"/>
                  </a:lnTo>
                  <a:lnTo>
                    <a:pt x="299" y="888"/>
                  </a:lnTo>
                  <a:lnTo>
                    <a:pt x="278" y="796"/>
                  </a:lnTo>
                  <a:lnTo>
                    <a:pt x="254" y="706"/>
                  </a:lnTo>
                  <a:lnTo>
                    <a:pt x="227" y="612"/>
                  </a:lnTo>
                  <a:lnTo>
                    <a:pt x="194" y="522"/>
                  </a:lnTo>
                  <a:lnTo>
                    <a:pt x="156" y="428"/>
                  </a:lnTo>
                  <a:lnTo>
                    <a:pt x="112" y="331"/>
                  </a:lnTo>
                  <a:lnTo>
                    <a:pt x="64" y="230"/>
                  </a:lnTo>
                  <a:lnTo>
                    <a:pt x="10" y="127"/>
                  </a:lnTo>
                  <a:lnTo>
                    <a:pt x="0" y="101"/>
                  </a:lnTo>
                  <a:lnTo>
                    <a:pt x="0" y="74"/>
                  </a:lnTo>
                  <a:lnTo>
                    <a:pt x="7" y="49"/>
                  </a:lnTo>
                  <a:lnTo>
                    <a:pt x="21" y="26"/>
                  </a:lnTo>
                  <a:lnTo>
                    <a:pt x="41" y="11"/>
                  </a:lnTo>
                  <a:lnTo>
                    <a:pt x="67" y="0"/>
                  </a:lnTo>
                  <a:lnTo>
                    <a:pt x="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22">
              <a:extLst>
                <a:ext uri="{FF2B5EF4-FFF2-40B4-BE49-F238E27FC236}">
                  <a16:creationId xmlns="" xmlns:a16="http://schemas.microsoft.com/office/drawing/2014/main" id="{BE0312BE-0B25-4C20-987B-B4EAB7B96900}"/>
                </a:ext>
              </a:extLst>
            </p:cNvPr>
            <p:cNvSpPr>
              <a:spLocks/>
            </p:cNvSpPr>
            <p:nvPr/>
          </p:nvSpPr>
          <p:spPr bwMode="auto">
            <a:xfrm>
              <a:off x="2885" y="3208"/>
              <a:ext cx="263" cy="930"/>
            </a:xfrm>
            <a:custGeom>
              <a:avLst/>
              <a:gdLst>
                <a:gd name="T0" fmla="*/ 433 w 526"/>
                <a:gd name="T1" fmla="*/ 0 h 1860"/>
                <a:gd name="T2" fmla="*/ 459 w 526"/>
                <a:gd name="T3" fmla="*/ 0 h 1860"/>
                <a:gd name="T4" fmla="*/ 485 w 526"/>
                <a:gd name="T5" fmla="*/ 11 h 1860"/>
                <a:gd name="T6" fmla="*/ 505 w 526"/>
                <a:gd name="T7" fmla="*/ 26 h 1860"/>
                <a:gd name="T8" fmla="*/ 519 w 526"/>
                <a:gd name="T9" fmla="*/ 49 h 1860"/>
                <a:gd name="T10" fmla="*/ 526 w 526"/>
                <a:gd name="T11" fmla="*/ 74 h 1860"/>
                <a:gd name="T12" fmla="*/ 526 w 526"/>
                <a:gd name="T13" fmla="*/ 101 h 1860"/>
                <a:gd name="T14" fmla="*/ 517 w 526"/>
                <a:gd name="T15" fmla="*/ 127 h 1860"/>
                <a:gd name="T16" fmla="*/ 462 w 526"/>
                <a:gd name="T17" fmla="*/ 230 h 1860"/>
                <a:gd name="T18" fmla="*/ 414 w 526"/>
                <a:gd name="T19" fmla="*/ 331 h 1860"/>
                <a:gd name="T20" fmla="*/ 370 w 526"/>
                <a:gd name="T21" fmla="*/ 428 h 1860"/>
                <a:gd name="T22" fmla="*/ 332 w 526"/>
                <a:gd name="T23" fmla="*/ 522 h 1860"/>
                <a:gd name="T24" fmla="*/ 299 w 526"/>
                <a:gd name="T25" fmla="*/ 612 h 1860"/>
                <a:gd name="T26" fmla="*/ 272 w 526"/>
                <a:gd name="T27" fmla="*/ 706 h 1860"/>
                <a:gd name="T28" fmla="*/ 248 w 526"/>
                <a:gd name="T29" fmla="*/ 796 h 1860"/>
                <a:gd name="T30" fmla="*/ 227 w 526"/>
                <a:gd name="T31" fmla="*/ 888 h 1860"/>
                <a:gd name="T32" fmla="*/ 208 w 526"/>
                <a:gd name="T33" fmla="*/ 998 h 1860"/>
                <a:gd name="T34" fmla="*/ 194 w 526"/>
                <a:gd name="T35" fmla="*/ 1111 h 1860"/>
                <a:gd name="T36" fmla="*/ 184 w 526"/>
                <a:gd name="T37" fmla="*/ 1228 h 1860"/>
                <a:gd name="T38" fmla="*/ 177 w 526"/>
                <a:gd name="T39" fmla="*/ 1354 h 1860"/>
                <a:gd name="T40" fmla="*/ 171 w 526"/>
                <a:gd name="T41" fmla="*/ 1485 h 1860"/>
                <a:gd name="T42" fmla="*/ 168 w 526"/>
                <a:gd name="T43" fmla="*/ 1624 h 1860"/>
                <a:gd name="T44" fmla="*/ 168 w 526"/>
                <a:gd name="T45" fmla="*/ 1775 h 1860"/>
                <a:gd name="T46" fmla="*/ 164 w 526"/>
                <a:gd name="T47" fmla="*/ 1801 h 1860"/>
                <a:gd name="T48" fmla="*/ 152 w 526"/>
                <a:gd name="T49" fmla="*/ 1826 h 1860"/>
                <a:gd name="T50" fmla="*/ 133 w 526"/>
                <a:gd name="T51" fmla="*/ 1844 h 1860"/>
                <a:gd name="T52" fmla="*/ 111 w 526"/>
                <a:gd name="T53" fmla="*/ 1856 h 1860"/>
                <a:gd name="T54" fmla="*/ 83 w 526"/>
                <a:gd name="T55" fmla="*/ 1860 h 1860"/>
                <a:gd name="T56" fmla="*/ 57 w 526"/>
                <a:gd name="T57" fmla="*/ 1856 h 1860"/>
                <a:gd name="T58" fmla="*/ 35 w 526"/>
                <a:gd name="T59" fmla="*/ 1844 h 1860"/>
                <a:gd name="T60" fmla="*/ 16 w 526"/>
                <a:gd name="T61" fmla="*/ 1826 h 1860"/>
                <a:gd name="T62" fmla="*/ 4 w 526"/>
                <a:gd name="T63" fmla="*/ 1801 h 1860"/>
                <a:gd name="T64" fmla="*/ 0 w 526"/>
                <a:gd name="T65" fmla="*/ 1775 h 1860"/>
                <a:gd name="T66" fmla="*/ 0 w 526"/>
                <a:gd name="T67" fmla="*/ 1619 h 1860"/>
                <a:gd name="T68" fmla="*/ 4 w 526"/>
                <a:gd name="T69" fmla="*/ 1474 h 1860"/>
                <a:gd name="T70" fmla="*/ 9 w 526"/>
                <a:gd name="T71" fmla="*/ 1338 h 1860"/>
                <a:gd name="T72" fmla="*/ 16 w 526"/>
                <a:gd name="T73" fmla="*/ 1209 h 1860"/>
                <a:gd name="T74" fmla="*/ 28 w 526"/>
                <a:gd name="T75" fmla="*/ 1087 h 1860"/>
                <a:gd name="T76" fmla="*/ 43 w 526"/>
                <a:gd name="T77" fmla="*/ 970 h 1860"/>
                <a:gd name="T78" fmla="*/ 62 w 526"/>
                <a:gd name="T79" fmla="*/ 856 h 1860"/>
                <a:gd name="T80" fmla="*/ 83 w 526"/>
                <a:gd name="T81" fmla="*/ 757 h 1860"/>
                <a:gd name="T82" fmla="*/ 109 w 526"/>
                <a:gd name="T83" fmla="*/ 658 h 1860"/>
                <a:gd name="T84" fmla="*/ 140 w 526"/>
                <a:gd name="T85" fmla="*/ 561 h 1860"/>
                <a:gd name="T86" fmla="*/ 175 w 526"/>
                <a:gd name="T87" fmla="*/ 464 h 1860"/>
                <a:gd name="T88" fmla="*/ 215 w 526"/>
                <a:gd name="T89" fmla="*/ 363 h 1860"/>
                <a:gd name="T90" fmla="*/ 261 w 526"/>
                <a:gd name="T91" fmla="*/ 260 h 1860"/>
                <a:gd name="T92" fmla="*/ 312 w 526"/>
                <a:gd name="T93" fmla="*/ 154 h 1860"/>
                <a:gd name="T94" fmla="*/ 370 w 526"/>
                <a:gd name="T95" fmla="*/ 42 h 1860"/>
                <a:gd name="T96" fmla="*/ 388 w 526"/>
                <a:gd name="T97" fmla="*/ 21 h 1860"/>
                <a:gd name="T98" fmla="*/ 408 w 526"/>
                <a:gd name="T99" fmla="*/ 7 h 1860"/>
                <a:gd name="T100" fmla="*/ 433 w 526"/>
                <a:gd name="T101" fmla="*/ 0 h 1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6" h="1860">
                  <a:moveTo>
                    <a:pt x="433" y="0"/>
                  </a:moveTo>
                  <a:lnTo>
                    <a:pt x="459" y="0"/>
                  </a:lnTo>
                  <a:lnTo>
                    <a:pt x="485" y="11"/>
                  </a:lnTo>
                  <a:lnTo>
                    <a:pt x="505" y="26"/>
                  </a:lnTo>
                  <a:lnTo>
                    <a:pt x="519" y="49"/>
                  </a:lnTo>
                  <a:lnTo>
                    <a:pt x="526" y="74"/>
                  </a:lnTo>
                  <a:lnTo>
                    <a:pt x="526" y="101"/>
                  </a:lnTo>
                  <a:lnTo>
                    <a:pt x="517" y="127"/>
                  </a:lnTo>
                  <a:lnTo>
                    <a:pt x="462" y="230"/>
                  </a:lnTo>
                  <a:lnTo>
                    <a:pt x="414" y="331"/>
                  </a:lnTo>
                  <a:lnTo>
                    <a:pt x="370" y="428"/>
                  </a:lnTo>
                  <a:lnTo>
                    <a:pt x="332" y="522"/>
                  </a:lnTo>
                  <a:lnTo>
                    <a:pt x="299" y="612"/>
                  </a:lnTo>
                  <a:lnTo>
                    <a:pt x="272" y="706"/>
                  </a:lnTo>
                  <a:lnTo>
                    <a:pt x="248" y="796"/>
                  </a:lnTo>
                  <a:lnTo>
                    <a:pt x="227" y="888"/>
                  </a:lnTo>
                  <a:lnTo>
                    <a:pt x="208" y="998"/>
                  </a:lnTo>
                  <a:lnTo>
                    <a:pt x="194" y="1111"/>
                  </a:lnTo>
                  <a:lnTo>
                    <a:pt x="184" y="1228"/>
                  </a:lnTo>
                  <a:lnTo>
                    <a:pt x="177" y="1354"/>
                  </a:lnTo>
                  <a:lnTo>
                    <a:pt x="171" y="1485"/>
                  </a:lnTo>
                  <a:lnTo>
                    <a:pt x="168" y="1624"/>
                  </a:lnTo>
                  <a:lnTo>
                    <a:pt x="168" y="1775"/>
                  </a:lnTo>
                  <a:lnTo>
                    <a:pt x="164" y="1801"/>
                  </a:lnTo>
                  <a:lnTo>
                    <a:pt x="152" y="1826"/>
                  </a:lnTo>
                  <a:lnTo>
                    <a:pt x="133" y="1844"/>
                  </a:lnTo>
                  <a:lnTo>
                    <a:pt x="111" y="1856"/>
                  </a:lnTo>
                  <a:lnTo>
                    <a:pt x="83" y="1860"/>
                  </a:lnTo>
                  <a:lnTo>
                    <a:pt x="57" y="1856"/>
                  </a:lnTo>
                  <a:lnTo>
                    <a:pt x="35" y="1844"/>
                  </a:lnTo>
                  <a:lnTo>
                    <a:pt x="16" y="1826"/>
                  </a:lnTo>
                  <a:lnTo>
                    <a:pt x="4" y="1801"/>
                  </a:lnTo>
                  <a:lnTo>
                    <a:pt x="0" y="1775"/>
                  </a:lnTo>
                  <a:lnTo>
                    <a:pt x="0" y="1619"/>
                  </a:lnTo>
                  <a:lnTo>
                    <a:pt x="4" y="1474"/>
                  </a:lnTo>
                  <a:lnTo>
                    <a:pt x="9" y="1338"/>
                  </a:lnTo>
                  <a:lnTo>
                    <a:pt x="16" y="1209"/>
                  </a:lnTo>
                  <a:lnTo>
                    <a:pt x="28" y="1087"/>
                  </a:lnTo>
                  <a:lnTo>
                    <a:pt x="43" y="970"/>
                  </a:lnTo>
                  <a:lnTo>
                    <a:pt x="62" y="856"/>
                  </a:lnTo>
                  <a:lnTo>
                    <a:pt x="83" y="757"/>
                  </a:lnTo>
                  <a:lnTo>
                    <a:pt x="109" y="658"/>
                  </a:lnTo>
                  <a:lnTo>
                    <a:pt x="140" y="561"/>
                  </a:lnTo>
                  <a:lnTo>
                    <a:pt x="175" y="464"/>
                  </a:lnTo>
                  <a:lnTo>
                    <a:pt x="215" y="363"/>
                  </a:lnTo>
                  <a:lnTo>
                    <a:pt x="261" y="260"/>
                  </a:lnTo>
                  <a:lnTo>
                    <a:pt x="312" y="154"/>
                  </a:lnTo>
                  <a:lnTo>
                    <a:pt x="370" y="42"/>
                  </a:lnTo>
                  <a:lnTo>
                    <a:pt x="388" y="21"/>
                  </a:lnTo>
                  <a:lnTo>
                    <a:pt x="408" y="7"/>
                  </a:lnTo>
                  <a:lnTo>
                    <a:pt x="4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23">
              <a:extLst>
                <a:ext uri="{FF2B5EF4-FFF2-40B4-BE49-F238E27FC236}">
                  <a16:creationId xmlns="" xmlns:a16="http://schemas.microsoft.com/office/drawing/2014/main" id="{8ACFFC3B-155B-4FB4-AE26-15AA05B0C378}"/>
                </a:ext>
              </a:extLst>
            </p:cNvPr>
            <p:cNvSpPr>
              <a:spLocks/>
            </p:cNvSpPr>
            <p:nvPr/>
          </p:nvSpPr>
          <p:spPr bwMode="auto">
            <a:xfrm>
              <a:off x="2542" y="3207"/>
              <a:ext cx="345" cy="150"/>
            </a:xfrm>
            <a:custGeom>
              <a:avLst/>
              <a:gdLst>
                <a:gd name="T0" fmla="*/ 602 w 690"/>
                <a:gd name="T1" fmla="*/ 0 h 301"/>
                <a:gd name="T2" fmla="*/ 628 w 690"/>
                <a:gd name="T3" fmla="*/ 4 h 301"/>
                <a:gd name="T4" fmla="*/ 650 w 690"/>
                <a:gd name="T5" fmla="*/ 14 h 301"/>
                <a:gd name="T6" fmla="*/ 671 w 690"/>
                <a:gd name="T7" fmla="*/ 32 h 301"/>
                <a:gd name="T8" fmla="*/ 685 w 690"/>
                <a:gd name="T9" fmla="*/ 57 h 301"/>
                <a:gd name="T10" fmla="*/ 690 w 690"/>
                <a:gd name="T11" fmla="*/ 82 h 301"/>
                <a:gd name="T12" fmla="*/ 687 w 690"/>
                <a:gd name="T13" fmla="*/ 108 h 301"/>
                <a:gd name="T14" fmla="*/ 676 w 690"/>
                <a:gd name="T15" fmla="*/ 133 h 301"/>
                <a:gd name="T16" fmla="*/ 657 w 690"/>
                <a:gd name="T17" fmla="*/ 154 h 301"/>
                <a:gd name="T18" fmla="*/ 555 w 690"/>
                <a:gd name="T19" fmla="*/ 241 h 301"/>
                <a:gd name="T20" fmla="*/ 514 w 690"/>
                <a:gd name="T21" fmla="*/ 269 h 301"/>
                <a:gd name="T22" fmla="*/ 472 w 690"/>
                <a:gd name="T23" fmla="*/ 289 h 301"/>
                <a:gd name="T24" fmla="*/ 432 w 690"/>
                <a:gd name="T25" fmla="*/ 299 h 301"/>
                <a:gd name="T26" fmla="*/ 393 w 690"/>
                <a:gd name="T27" fmla="*/ 301 h 301"/>
                <a:gd name="T28" fmla="*/ 355 w 690"/>
                <a:gd name="T29" fmla="*/ 296 h 301"/>
                <a:gd name="T30" fmla="*/ 315 w 690"/>
                <a:gd name="T31" fmla="*/ 285 h 301"/>
                <a:gd name="T32" fmla="*/ 275 w 690"/>
                <a:gd name="T33" fmla="*/ 269 h 301"/>
                <a:gd name="T34" fmla="*/ 235 w 690"/>
                <a:gd name="T35" fmla="*/ 251 h 301"/>
                <a:gd name="T36" fmla="*/ 194 w 690"/>
                <a:gd name="T37" fmla="*/ 230 h 301"/>
                <a:gd name="T38" fmla="*/ 188 w 690"/>
                <a:gd name="T39" fmla="*/ 228 h 301"/>
                <a:gd name="T40" fmla="*/ 147 w 690"/>
                <a:gd name="T41" fmla="*/ 207 h 301"/>
                <a:gd name="T42" fmla="*/ 102 w 690"/>
                <a:gd name="T43" fmla="*/ 186 h 301"/>
                <a:gd name="T44" fmla="*/ 57 w 690"/>
                <a:gd name="T45" fmla="*/ 168 h 301"/>
                <a:gd name="T46" fmla="*/ 33 w 690"/>
                <a:gd name="T47" fmla="*/ 156 h 301"/>
                <a:gd name="T48" fmla="*/ 15 w 690"/>
                <a:gd name="T49" fmla="*/ 138 h 301"/>
                <a:gd name="T50" fmla="*/ 3 w 690"/>
                <a:gd name="T51" fmla="*/ 113 h 301"/>
                <a:gd name="T52" fmla="*/ 0 w 690"/>
                <a:gd name="T53" fmla="*/ 87 h 301"/>
                <a:gd name="T54" fmla="*/ 3 w 690"/>
                <a:gd name="T55" fmla="*/ 60 h 301"/>
                <a:gd name="T56" fmla="*/ 15 w 690"/>
                <a:gd name="T57" fmla="*/ 36 h 301"/>
                <a:gd name="T58" fmla="*/ 34 w 690"/>
                <a:gd name="T59" fmla="*/ 18 h 301"/>
                <a:gd name="T60" fmla="*/ 57 w 690"/>
                <a:gd name="T61" fmla="*/ 5 h 301"/>
                <a:gd name="T62" fmla="*/ 81 w 690"/>
                <a:gd name="T63" fmla="*/ 0 h 301"/>
                <a:gd name="T64" fmla="*/ 109 w 690"/>
                <a:gd name="T65" fmla="*/ 5 h 301"/>
                <a:gd name="T66" fmla="*/ 164 w 690"/>
                <a:gd name="T67" fmla="*/ 27 h 301"/>
                <a:gd name="T68" fmla="*/ 216 w 690"/>
                <a:gd name="T69" fmla="*/ 50 h 301"/>
                <a:gd name="T70" fmla="*/ 265 w 690"/>
                <a:gd name="T71" fmla="*/ 74 h 301"/>
                <a:gd name="T72" fmla="*/ 270 w 690"/>
                <a:gd name="T73" fmla="*/ 76 h 301"/>
                <a:gd name="T74" fmla="*/ 304 w 690"/>
                <a:gd name="T75" fmla="*/ 96 h 301"/>
                <a:gd name="T76" fmla="*/ 339 w 690"/>
                <a:gd name="T77" fmla="*/ 110 h 301"/>
                <a:gd name="T78" fmla="*/ 370 w 690"/>
                <a:gd name="T79" fmla="*/ 120 h 301"/>
                <a:gd name="T80" fmla="*/ 398 w 690"/>
                <a:gd name="T81" fmla="*/ 124 h 301"/>
                <a:gd name="T82" fmla="*/ 426 w 690"/>
                <a:gd name="T83" fmla="*/ 120 h 301"/>
                <a:gd name="T84" fmla="*/ 450 w 690"/>
                <a:gd name="T85" fmla="*/ 106 h 301"/>
                <a:gd name="T86" fmla="*/ 554 w 690"/>
                <a:gd name="T87" fmla="*/ 20 h 301"/>
                <a:gd name="T88" fmla="*/ 576 w 690"/>
                <a:gd name="T89" fmla="*/ 5 h 301"/>
                <a:gd name="T90" fmla="*/ 602 w 690"/>
                <a:gd name="T91"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90" h="301">
                  <a:moveTo>
                    <a:pt x="602" y="0"/>
                  </a:moveTo>
                  <a:lnTo>
                    <a:pt x="628" y="4"/>
                  </a:lnTo>
                  <a:lnTo>
                    <a:pt x="650" y="14"/>
                  </a:lnTo>
                  <a:lnTo>
                    <a:pt x="671" y="32"/>
                  </a:lnTo>
                  <a:lnTo>
                    <a:pt x="685" y="57"/>
                  </a:lnTo>
                  <a:lnTo>
                    <a:pt x="690" y="82"/>
                  </a:lnTo>
                  <a:lnTo>
                    <a:pt x="687" y="108"/>
                  </a:lnTo>
                  <a:lnTo>
                    <a:pt x="676" y="133"/>
                  </a:lnTo>
                  <a:lnTo>
                    <a:pt x="657" y="154"/>
                  </a:lnTo>
                  <a:lnTo>
                    <a:pt x="555" y="241"/>
                  </a:lnTo>
                  <a:lnTo>
                    <a:pt x="514" y="269"/>
                  </a:lnTo>
                  <a:lnTo>
                    <a:pt x="472" y="289"/>
                  </a:lnTo>
                  <a:lnTo>
                    <a:pt x="432" y="299"/>
                  </a:lnTo>
                  <a:lnTo>
                    <a:pt x="393" y="301"/>
                  </a:lnTo>
                  <a:lnTo>
                    <a:pt x="355" y="296"/>
                  </a:lnTo>
                  <a:lnTo>
                    <a:pt x="315" y="285"/>
                  </a:lnTo>
                  <a:lnTo>
                    <a:pt x="275" y="269"/>
                  </a:lnTo>
                  <a:lnTo>
                    <a:pt x="235" y="251"/>
                  </a:lnTo>
                  <a:lnTo>
                    <a:pt x="194" y="230"/>
                  </a:lnTo>
                  <a:lnTo>
                    <a:pt x="188" y="228"/>
                  </a:lnTo>
                  <a:lnTo>
                    <a:pt x="147" y="207"/>
                  </a:lnTo>
                  <a:lnTo>
                    <a:pt x="102" y="186"/>
                  </a:lnTo>
                  <a:lnTo>
                    <a:pt x="57" y="168"/>
                  </a:lnTo>
                  <a:lnTo>
                    <a:pt x="33" y="156"/>
                  </a:lnTo>
                  <a:lnTo>
                    <a:pt x="15" y="138"/>
                  </a:lnTo>
                  <a:lnTo>
                    <a:pt x="3" y="113"/>
                  </a:lnTo>
                  <a:lnTo>
                    <a:pt x="0" y="87"/>
                  </a:lnTo>
                  <a:lnTo>
                    <a:pt x="3" y="60"/>
                  </a:lnTo>
                  <a:lnTo>
                    <a:pt x="15" y="36"/>
                  </a:lnTo>
                  <a:lnTo>
                    <a:pt x="34" y="18"/>
                  </a:lnTo>
                  <a:lnTo>
                    <a:pt x="57" y="5"/>
                  </a:lnTo>
                  <a:lnTo>
                    <a:pt x="81" y="0"/>
                  </a:lnTo>
                  <a:lnTo>
                    <a:pt x="109" y="5"/>
                  </a:lnTo>
                  <a:lnTo>
                    <a:pt x="164" y="27"/>
                  </a:lnTo>
                  <a:lnTo>
                    <a:pt x="216" y="50"/>
                  </a:lnTo>
                  <a:lnTo>
                    <a:pt x="265" y="74"/>
                  </a:lnTo>
                  <a:lnTo>
                    <a:pt x="270" y="76"/>
                  </a:lnTo>
                  <a:lnTo>
                    <a:pt x="304" y="96"/>
                  </a:lnTo>
                  <a:lnTo>
                    <a:pt x="339" y="110"/>
                  </a:lnTo>
                  <a:lnTo>
                    <a:pt x="370" y="120"/>
                  </a:lnTo>
                  <a:lnTo>
                    <a:pt x="398" y="124"/>
                  </a:lnTo>
                  <a:lnTo>
                    <a:pt x="426" y="120"/>
                  </a:lnTo>
                  <a:lnTo>
                    <a:pt x="450" y="106"/>
                  </a:lnTo>
                  <a:lnTo>
                    <a:pt x="554" y="20"/>
                  </a:lnTo>
                  <a:lnTo>
                    <a:pt x="576" y="5"/>
                  </a:lnTo>
                  <a:lnTo>
                    <a:pt x="6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4">
              <a:extLst>
                <a:ext uri="{FF2B5EF4-FFF2-40B4-BE49-F238E27FC236}">
                  <a16:creationId xmlns="" xmlns:a16="http://schemas.microsoft.com/office/drawing/2014/main" id="{7FE8F070-32B0-429C-BFFA-F91DEC5E78CE}"/>
                </a:ext>
              </a:extLst>
            </p:cNvPr>
            <p:cNvSpPr>
              <a:spLocks/>
            </p:cNvSpPr>
            <p:nvPr/>
          </p:nvSpPr>
          <p:spPr bwMode="auto">
            <a:xfrm>
              <a:off x="2802" y="2103"/>
              <a:ext cx="85" cy="253"/>
            </a:xfrm>
            <a:custGeom>
              <a:avLst/>
              <a:gdLst>
                <a:gd name="T0" fmla="*/ 84 w 169"/>
                <a:gd name="T1" fmla="*/ 0 h 506"/>
                <a:gd name="T2" fmla="*/ 112 w 169"/>
                <a:gd name="T3" fmla="*/ 3 h 506"/>
                <a:gd name="T4" fmla="*/ 135 w 169"/>
                <a:gd name="T5" fmla="*/ 15 h 506"/>
                <a:gd name="T6" fmla="*/ 152 w 169"/>
                <a:gd name="T7" fmla="*/ 35 h 506"/>
                <a:gd name="T8" fmla="*/ 164 w 169"/>
                <a:gd name="T9" fmla="*/ 58 h 506"/>
                <a:gd name="T10" fmla="*/ 169 w 169"/>
                <a:gd name="T11" fmla="*/ 85 h 506"/>
                <a:gd name="T12" fmla="*/ 169 w 169"/>
                <a:gd name="T13" fmla="*/ 419 h 506"/>
                <a:gd name="T14" fmla="*/ 164 w 169"/>
                <a:gd name="T15" fmla="*/ 447 h 506"/>
                <a:gd name="T16" fmla="*/ 152 w 169"/>
                <a:gd name="T17" fmla="*/ 470 h 506"/>
                <a:gd name="T18" fmla="*/ 135 w 169"/>
                <a:gd name="T19" fmla="*/ 490 h 506"/>
                <a:gd name="T20" fmla="*/ 112 w 169"/>
                <a:gd name="T21" fmla="*/ 502 h 506"/>
                <a:gd name="T22" fmla="*/ 84 w 169"/>
                <a:gd name="T23" fmla="*/ 506 h 506"/>
                <a:gd name="T24" fmla="*/ 59 w 169"/>
                <a:gd name="T25" fmla="*/ 502 h 506"/>
                <a:gd name="T26" fmla="*/ 34 w 169"/>
                <a:gd name="T27" fmla="*/ 490 h 506"/>
                <a:gd name="T28" fmla="*/ 17 w 169"/>
                <a:gd name="T29" fmla="*/ 470 h 506"/>
                <a:gd name="T30" fmla="*/ 5 w 169"/>
                <a:gd name="T31" fmla="*/ 447 h 506"/>
                <a:gd name="T32" fmla="*/ 0 w 169"/>
                <a:gd name="T33" fmla="*/ 419 h 506"/>
                <a:gd name="T34" fmla="*/ 0 w 169"/>
                <a:gd name="T35" fmla="*/ 85 h 506"/>
                <a:gd name="T36" fmla="*/ 5 w 169"/>
                <a:gd name="T37" fmla="*/ 58 h 506"/>
                <a:gd name="T38" fmla="*/ 17 w 169"/>
                <a:gd name="T39" fmla="*/ 35 h 506"/>
                <a:gd name="T40" fmla="*/ 34 w 169"/>
                <a:gd name="T41" fmla="*/ 15 h 506"/>
                <a:gd name="T42" fmla="*/ 59 w 169"/>
                <a:gd name="T43" fmla="*/ 3 h 506"/>
                <a:gd name="T44" fmla="*/ 84 w 169"/>
                <a:gd name="T45" fmla="*/ 0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9" h="506">
                  <a:moveTo>
                    <a:pt x="84" y="0"/>
                  </a:moveTo>
                  <a:lnTo>
                    <a:pt x="112" y="3"/>
                  </a:lnTo>
                  <a:lnTo>
                    <a:pt x="135" y="15"/>
                  </a:lnTo>
                  <a:lnTo>
                    <a:pt x="152" y="35"/>
                  </a:lnTo>
                  <a:lnTo>
                    <a:pt x="164" y="58"/>
                  </a:lnTo>
                  <a:lnTo>
                    <a:pt x="169" y="85"/>
                  </a:lnTo>
                  <a:lnTo>
                    <a:pt x="169" y="419"/>
                  </a:lnTo>
                  <a:lnTo>
                    <a:pt x="164" y="447"/>
                  </a:lnTo>
                  <a:lnTo>
                    <a:pt x="152" y="470"/>
                  </a:lnTo>
                  <a:lnTo>
                    <a:pt x="135" y="490"/>
                  </a:lnTo>
                  <a:lnTo>
                    <a:pt x="112" y="502"/>
                  </a:lnTo>
                  <a:lnTo>
                    <a:pt x="84" y="506"/>
                  </a:lnTo>
                  <a:lnTo>
                    <a:pt x="59" y="502"/>
                  </a:lnTo>
                  <a:lnTo>
                    <a:pt x="34" y="490"/>
                  </a:lnTo>
                  <a:lnTo>
                    <a:pt x="17" y="470"/>
                  </a:lnTo>
                  <a:lnTo>
                    <a:pt x="5" y="447"/>
                  </a:lnTo>
                  <a:lnTo>
                    <a:pt x="0" y="419"/>
                  </a:lnTo>
                  <a:lnTo>
                    <a:pt x="0" y="85"/>
                  </a:lnTo>
                  <a:lnTo>
                    <a:pt x="5" y="58"/>
                  </a:lnTo>
                  <a:lnTo>
                    <a:pt x="17" y="35"/>
                  </a:lnTo>
                  <a:lnTo>
                    <a:pt x="34" y="15"/>
                  </a:lnTo>
                  <a:lnTo>
                    <a:pt x="59" y="3"/>
                  </a:lnTo>
                  <a:lnTo>
                    <a:pt x="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5">
              <a:extLst>
                <a:ext uri="{FF2B5EF4-FFF2-40B4-BE49-F238E27FC236}">
                  <a16:creationId xmlns="" xmlns:a16="http://schemas.microsoft.com/office/drawing/2014/main" id="{04AC85D2-CD21-4130-B500-0447BBE92D2C}"/>
                </a:ext>
              </a:extLst>
            </p:cNvPr>
            <p:cNvSpPr>
              <a:spLocks/>
            </p:cNvSpPr>
            <p:nvPr/>
          </p:nvSpPr>
          <p:spPr bwMode="auto">
            <a:xfrm>
              <a:off x="2803" y="3207"/>
              <a:ext cx="345" cy="150"/>
            </a:xfrm>
            <a:custGeom>
              <a:avLst/>
              <a:gdLst>
                <a:gd name="T0" fmla="*/ 608 w 691"/>
                <a:gd name="T1" fmla="*/ 0 h 301"/>
                <a:gd name="T2" fmla="*/ 634 w 691"/>
                <a:gd name="T3" fmla="*/ 5 h 301"/>
                <a:gd name="T4" fmla="*/ 656 w 691"/>
                <a:gd name="T5" fmla="*/ 18 h 301"/>
                <a:gd name="T6" fmla="*/ 675 w 691"/>
                <a:gd name="T7" fmla="*/ 36 h 301"/>
                <a:gd name="T8" fmla="*/ 687 w 691"/>
                <a:gd name="T9" fmla="*/ 60 h 301"/>
                <a:gd name="T10" fmla="*/ 691 w 691"/>
                <a:gd name="T11" fmla="*/ 87 h 301"/>
                <a:gd name="T12" fmla="*/ 686 w 691"/>
                <a:gd name="T13" fmla="*/ 113 h 301"/>
                <a:gd name="T14" fmla="*/ 675 w 691"/>
                <a:gd name="T15" fmla="*/ 138 h 301"/>
                <a:gd name="T16" fmla="*/ 656 w 691"/>
                <a:gd name="T17" fmla="*/ 156 h 301"/>
                <a:gd name="T18" fmla="*/ 632 w 691"/>
                <a:gd name="T19" fmla="*/ 168 h 301"/>
                <a:gd name="T20" fmla="*/ 587 w 691"/>
                <a:gd name="T21" fmla="*/ 186 h 301"/>
                <a:gd name="T22" fmla="*/ 542 w 691"/>
                <a:gd name="T23" fmla="*/ 207 h 301"/>
                <a:gd name="T24" fmla="*/ 501 w 691"/>
                <a:gd name="T25" fmla="*/ 228 h 301"/>
                <a:gd name="T26" fmla="*/ 497 w 691"/>
                <a:gd name="T27" fmla="*/ 230 h 301"/>
                <a:gd name="T28" fmla="*/ 456 w 691"/>
                <a:gd name="T29" fmla="*/ 251 h 301"/>
                <a:gd name="T30" fmla="*/ 414 w 691"/>
                <a:gd name="T31" fmla="*/ 271 h 301"/>
                <a:gd name="T32" fmla="*/ 374 w 691"/>
                <a:gd name="T33" fmla="*/ 285 h 301"/>
                <a:gd name="T34" fmla="*/ 336 w 691"/>
                <a:gd name="T35" fmla="*/ 297 h 301"/>
                <a:gd name="T36" fmla="*/ 296 w 691"/>
                <a:gd name="T37" fmla="*/ 301 h 301"/>
                <a:gd name="T38" fmla="*/ 257 w 691"/>
                <a:gd name="T39" fmla="*/ 299 h 301"/>
                <a:gd name="T40" fmla="*/ 217 w 691"/>
                <a:gd name="T41" fmla="*/ 290 h 301"/>
                <a:gd name="T42" fmla="*/ 177 w 691"/>
                <a:gd name="T43" fmla="*/ 271 h 301"/>
                <a:gd name="T44" fmla="*/ 134 w 691"/>
                <a:gd name="T45" fmla="*/ 241 h 301"/>
                <a:gd name="T46" fmla="*/ 32 w 691"/>
                <a:gd name="T47" fmla="*/ 154 h 301"/>
                <a:gd name="T48" fmla="*/ 13 w 691"/>
                <a:gd name="T49" fmla="*/ 133 h 301"/>
                <a:gd name="T50" fmla="*/ 2 w 691"/>
                <a:gd name="T51" fmla="*/ 110 h 301"/>
                <a:gd name="T52" fmla="*/ 0 w 691"/>
                <a:gd name="T53" fmla="*/ 83 h 301"/>
                <a:gd name="T54" fmla="*/ 6 w 691"/>
                <a:gd name="T55" fmla="*/ 57 h 301"/>
                <a:gd name="T56" fmla="*/ 19 w 691"/>
                <a:gd name="T57" fmla="*/ 34 h 301"/>
                <a:gd name="T58" fmla="*/ 39 w 691"/>
                <a:gd name="T59" fmla="*/ 14 h 301"/>
                <a:gd name="T60" fmla="*/ 63 w 691"/>
                <a:gd name="T61" fmla="*/ 4 h 301"/>
                <a:gd name="T62" fmla="*/ 87 w 691"/>
                <a:gd name="T63" fmla="*/ 0 h 301"/>
                <a:gd name="T64" fmla="*/ 113 w 691"/>
                <a:gd name="T65" fmla="*/ 5 h 301"/>
                <a:gd name="T66" fmla="*/ 135 w 691"/>
                <a:gd name="T67" fmla="*/ 20 h 301"/>
                <a:gd name="T68" fmla="*/ 241 w 691"/>
                <a:gd name="T69" fmla="*/ 106 h 301"/>
                <a:gd name="T70" fmla="*/ 263 w 691"/>
                <a:gd name="T71" fmla="*/ 120 h 301"/>
                <a:gd name="T72" fmla="*/ 291 w 691"/>
                <a:gd name="T73" fmla="*/ 124 h 301"/>
                <a:gd name="T74" fmla="*/ 319 w 691"/>
                <a:gd name="T75" fmla="*/ 120 h 301"/>
                <a:gd name="T76" fmla="*/ 352 w 691"/>
                <a:gd name="T77" fmla="*/ 110 h 301"/>
                <a:gd name="T78" fmla="*/ 385 w 691"/>
                <a:gd name="T79" fmla="*/ 96 h 301"/>
                <a:gd name="T80" fmla="*/ 421 w 691"/>
                <a:gd name="T81" fmla="*/ 76 h 301"/>
                <a:gd name="T82" fmla="*/ 424 w 691"/>
                <a:gd name="T83" fmla="*/ 74 h 301"/>
                <a:gd name="T84" fmla="*/ 473 w 691"/>
                <a:gd name="T85" fmla="*/ 50 h 301"/>
                <a:gd name="T86" fmla="*/ 525 w 691"/>
                <a:gd name="T87" fmla="*/ 27 h 301"/>
                <a:gd name="T88" fmla="*/ 580 w 691"/>
                <a:gd name="T89" fmla="*/ 5 h 301"/>
                <a:gd name="T90" fmla="*/ 608 w 691"/>
                <a:gd name="T91"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91" h="301">
                  <a:moveTo>
                    <a:pt x="608" y="0"/>
                  </a:moveTo>
                  <a:lnTo>
                    <a:pt x="634" y="5"/>
                  </a:lnTo>
                  <a:lnTo>
                    <a:pt x="656" y="18"/>
                  </a:lnTo>
                  <a:lnTo>
                    <a:pt x="675" y="36"/>
                  </a:lnTo>
                  <a:lnTo>
                    <a:pt x="687" y="60"/>
                  </a:lnTo>
                  <a:lnTo>
                    <a:pt x="691" y="87"/>
                  </a:lnTo>
                  <a:lnTo>
                    <a:pt x="686" y="113"/>
                  </a:lnTo>
                  <a:lnTo>
                    <a:pt x="675" y="138"/>
                  </a:lnTo>
                  <a:lnTo>
                    <a:pt x="656" y="156"/>
                  </a:lnTo>
                  <a:lnTo>
                    <a:pt x="632" y="168"/>
                  </a:lnTo>
                  <a:lnTo>
                    <a:pt x="587" y="186"/>
                  </a:lnTo>
                  <a:lnTo>
                    <a:pt x="542" y="207"/>
                  </a:lnTo>
                  <a:lnTo>
                    <a:pt x="501" y="228"/>
                  </a:lnTo>
                  <a:lnTo>
                    <a:pt x="497" y="230"/>
                  </a:lnTo>
                  <a:lnTo>
                    <a:pt x="456" y="251"/>
                  </a:lnTo>
                  <a:lnTo>
                    <a:pt x="414" y="271"/>
                  </a:lnTo>
                  <a:lnTo>
                    <a:pt x="374" y="285"/>
                  </a:lnTo>
                  <a:lnTo>
                    <a:pt x="336" y="297"/>
                  </a:lnTo>
                  <a:lnTo>
                    <a:pt x="296" y="301"/>
                  </a:lnTo>
                  <a:lnTo>
                    <a:pt x="257" y="299"/>
                  </a:lnTo>
                  <a:lnTo>
                    <a:pt x="217" y="290"/>
                  </a:lnTo>
                  <a:lnTo>
                    <a:pt x="177" y="271"/>
                  </a:lnTo>
                  <a:lnTo>
                    <a:pt x="134" y="241"/>
                  </a:lnTo>
                  <a:lnTo>
                    <a:pt x="32" y="154"/>
                  </a:lnTo>
                  <a:lnTo>
                    <a:pt x="13" y="133"/>
                  </a:lnTo>
                  <a:lnTo>
                    <a:pt x="2" y="110"/>
                  </a:lnTo>
                  <a:lnTo>
                    <a:pt x="0" y="83"/>
                  </a:lnTo>
                  <a:lnTo>
                    <a:pt x="6" y="57"/>
                  </a:lnTo>
                  <a:lnTo>
                    <a:pt x="19" y="34"/>
                  </a:lnTo>
                  <a:lnTo>
                    <a:pt x="39" y="14"/>
                  </a:lnTo>
                  <a:lnTo>
                    <a:pt x="63" y="4"/>
                  </a:lnTo>
                  <a:lnTo>
                    <a:pt x="87" y="0"/>
                  </a:lnTo>
                  <a:lnTo>
                    <a:pt x="113" y="5"/>
                  </a:lnTo>
                  <a:lnTo>
                    <a:pt x="135" y="20"/>
                  </a:lnTo>
                  <a:lnTo>
                    <a:pt x="241" y="106"/>
                  </a:lnTo>
                  <a:lnTo>
                    <a:pt x="263" y="120"/>
                  </a:lnTo>
                  <a:lnTo>
                    <a:pt x="291" y="124"/>
                  </a:lnTo>
                  <a:lnTo>
                    <a:pt x="319" y="120"/>
                  </a:lnTo>
                  <a:lnTo>
                    <a:pt x="352" y="110"/>
                  </a:lnTo>
                  <a:lnTo>
                    <a:pt x="385" y="96"/>
                  </a:lnTo>
                  <a:lnTo>
                    <a:pt x="421" y="76"/>
                  </a:lnTo>
                  <a:lnTo>
                    <a:pt x="424" y="74"/>
                  </a:lnTo>
                  <a:lnTo>
                    <a:pt x="473" y="50"/>
                  </a:lnTo>
                  <a:lnTo>
                    <a:pt x="525" y="27"/>
                  </a:lnTo>
                  <a:lnTo>
                    <a:pt x="580" y="5"/>
                  </a:lnTo>
                  <a:lnTo>
                    <a:pt x="6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a:extLst>
                <a:ext uri="{FF2B5EF4-FFF2-40B4-BE49-F238E27FC236}">
                  <a16:creationId xmlns="" xmlns:a16="http://schemas.microsoft.com/office/drawing/2014/main" id="{050C4D7F-8C71-4197-97DC-FFDA7B2C6639}"/>
                </a:ext>
              </a:extLst>
            </p:cNvPr>
            <p:cNvSpPr>
              <a:spLocks noEditPoints="1"/>
            </p:cNvSpPr>
            <p:nvPr/>
          </p:nvSpPr>
          <p:spPr bwMode="auto">
            <a:xfrm>
              <a:off x="2095" y="2549"/>
              <a:ext cx="1500" cy="1784"/>
            </a:xfrm>
            <a:custGeom>
              <a:avLst/>
              <a:gdLst>
                <a:gd name="T0" fmla="*/ 1186 w 3001"/>
                <a:gd name="T1" fmla="*/ 209 h 3570"/>
                <a:gd name="T2" fmla="*/ 805 w 3001"/>
                <a:gd name="T3" fmla="*/ 372 h 3570"/>
                <a:gd name="T4" fmla="*/ 488 w 3001"/>
                <a:gd name="T5" fmla="*/ 648 h 3570"/>
                <a:gd name="T6" fmla="*/ 272 w 3001"/>
                <a:gd name="T7" fmla="*/ 1009 h 3570"/>
                <a:gd name="T8" fmla="*/ 185 w 3001"/>
                <a:gd name="T9" fmla="*/ 1317 h 3570"/>
                <a:gd name="T10" fmla="*/ 185 w 3001"/>
                <a:gd name="T11" fmla="*/ 1751 h 3570"/>
                <a:gd name="T12" fmla="*/ 315 w 3001"/>
                <a:gd name="T13" fmla="*/ 2156 h 3570"/>
                <a:gd name="T14" fmla="*/ 549 w 3001"/>
                <a:gd name="T15" fmla="*/ 2503 h 3570"/>
                <a:gd name="T16" fmla="*/ 755 w 3001"/>
                <a:gd name="T17" fmla="*/ 2749 h 3570"/>
                <a:gd name="T18" fmla="*/ 890 w 3001"/>
                <a:gd name="T19" fmla="*/ 2903 h 3570"/>
                <a:gd name="T20" fmla="*/ 1023 w 3001"/>
                <a:gd name="T21" fmla="*/ 3094 h 3570"/>
                <a:gd name="T22" fmla="*/ 1087 w 3001"/>
                <a:gd name="T23" fmla="*/ 3324 h 3570"/>
                <a:gd name="T24" fmla="*/ 1931 w 3001"/>
                <a:gd name="T25" fmla="*/ 3257 h 3570"/>
                <a:gd name="T26" fmla="*/ 2011 w 3001"/>
                <a:gd name="T27" fmla="*/ 3044 h 3570"/>
                <a:gd name="T28" fmla="*/ 2162 w 3001"/>
                <a:gd name="T29" fmla="*/ 2850 h 3570"/>
                <a:gd name="T30" fmla="*/ 2347 w 3001"/>
                <a:gd name="T31" fmla="*/ 2636 h 3570"/>
                <a:gd name="T32" fmla="*/ 2577 w 3001"/>
                <a:gd name="T33" fmla="*/ 2336 h 3570"/>
                <a:gd name="T34" fmla="*/ 2767 w 3001"/>
                <a:gd name="T35" fmla="*/ 1958 h 3570"/>
                <a:gd name="T36" fmla="*/ 2833 w 3001"/>
                <a:gd name="T37" fmla="*/ 1535 h 3570"/>
                <a:gd name="T38" fmla="*/ 2750 w 3001"/>
                <a:gd name="T39" fmla="*/ 1059 h 3570"/>
                <a:gd name="T40" fmla="*/ 2520 w 3001"/>
                <a:gd name="T41" fmla="*/ 657 h 3570"/>
                <a:gd name="T42" fmla="*/ 2198 w 3001"/>
                <a:gd name="T43" fmla="*/ 372 h 3570"/>
                <a:gd name="T44" fmla="*/ 1815 w 3001"/>
                <a:gd name="T45" fmla="*/ 209 h 3570"/>
                <a:gd name="T46" fmla="*/ 1500 w 3001"/>
                <a:gd name="T47" fmla="*/ 0 h 3570"/>
                <a:gd name="T48" fmla="*/ 1966 w 3001"/>
                <a:gd name="T49" fmla="*/ 75 h 3570"/>
                <a:gd name="T50" fmla="*/ 2385 w 3001"/>
                <a:gd name="T51" fmla="*/ 292 h 3570"/>
                <a:gd name="T52" fmla="*/ 2712 w 3001"/>
                <a:gd name="T53" fmla="*/ 627 h 3570"/>
                <a:gd name="T54" fmla="*/ 2925 w 3001"/>
                <a:gd name="T55" fmla="*/ 1048 h 3570"/>
                <a:gd name="T56" fmla="*/ 3001 w 3001"/>
                <a:gd name="T57" fmla="*/ 1535 h 3570"/>
                <a:gd name="T58" fmla="*/ 2928 w 3001"/>
                <a:gd name="T59" fmla="*/ 2009 h 3570"/>
                <a:gd name="T60" fmla="*/ 2714 w 3001"/>
                <a:gd name="T61" fmla="*/ 2439 h 3570"/>
                <a:gd name="T62" fmla="*/ 2476 w 3001"/>
                <a:gd name="T63" fmla="*/ 2745 h 3570"/>
                <a:gd name="T64" fmla="*/ 2290 w 3001"/>
                <a:gd name="T65" fmla="*/ 2959 h 3570"/>
                <a:gd name="T66" fmla="*/ 2155 w 3001"/>
                <a:gd name="T67" fmla="*/ 3138 h 3570"/>
                <a:gd name="T68" fmla="*/ 2091 w 3001"/>
                <a:gd name="T69" fmla="*/ 3343 h 3570"/>
                <a:gd name="T70" fmla="*/ 2066 w 3001"/>
                <a:gd name="T71" fmla="*/ 3535 h 3570"/>
                <a:gd name="T72" fmla="*/ 1011 w 3001"/>
                <a:gd name="T73" fmla="*/ 3570 h 3570"/>
                <a:gd name="T74" fmla="*/ 931 w 3001"/>
                <a:gd name="T75" fmla="*/ 3512 h 3570"/>
                <a:gd name="T76" fmla="*/ 909 w 3001"/>
                <a:gd name="T77" fmla="*/ 3287 h 3570"/>
                <a:gd name="T78" fmla="*/ 826 w 3001"/>
                <a:gd name="T79" fmla="*/ 3097 h 3570"/>
                <a:gd name="T80" fmla="*/ 673 w 3001"/>
                <a:gd name="T81" fmla="*/ 2913 h 3570"/>
                <a:gd name="T82" fmla="*/ 476 w 3001"/>
                <a:gd name="T83" fmla="*/ 2683 h 3570"/>
                <a:gd name="T84" fmla="*/ 223 w 3001"/>
                <a:gd name="T85" fmla="*/ 2340 h 3570"/>
                <a:gd name="T86" fmla="*/ 42 w 3001"/>
                <a:gd name="T87" fmla="*/ 1896 h 3570"/>
                <a:gd name="T88" fmla="*/ 5 w 3001"/>
                <a:gd name="T89" fmla="*/ 1411 h 3570"/>
                <a:gd name="T90" fmla="*/ 114 w 3001"/>
                <a:gd name="T91" fmla="*/ 947 h 3570"/>
                <a:gd name="T92" fmla="*/ 289 w 3001"/>
                <a:gd name="T93" fmla="*/ 629 h 3570"/>
                <a:gd name="T94" fmla="*/ 618 w 3001"/>
                <a:gd name="T95" fmla="*/ 292 h 3570"/>
                <a:gd name="T96" fmla="*/ 1035 w 3001"/>
                <a:gd name="T97" fmla="*/ 75 h 3570"/>
                <a:gd name="T98" fmla="*/ 1500 w 3001"/>
                <a:gd name="T99" fmla="*/ 0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001" h="3570">
                  <a:moveTo>
                    <a:pt x="1500" y="172"/>
                  </a:moveTo>
                  <a:lnTo>
                    <a:pt x="1393" y="176"/>
                  </a:lnTo>
                  <a:lnTo>
                    <a:pt x="1288" y="188"/>
                  </a:lnTo>
                  <a:lnTo>
                    <a:pt x="1186" y="209"/>
                  </a:lnTo>
                  <a:lnTo>
                    <a:pt x="1087" y="239"/>
                  </a:lnTo>
                  <a:lnTo>
                    <a:pt x="992" y="275"/>
                  </a:lnTo>
                  <a:lnTo>
                    <a:pt x="897" y="321"/>
                  </a:lnTo>
                  <a:lnTo>
                    <a:pt x="805" y="372"/>
                  </a:lnTo>
                  <a:lnTo>
                    <a:pt x="718" y="432"/>
                  </a:lnTo>
                  <a:lnTo>
                    <a:pt x="635" y="498"/>
                  </a:lnTo>
                  <a:lnTo>
                    <a:pt x="559" y="570"/>
                  </a:lnTo>
                  <a:lnTo>
                    <a:pt x="488" y="648"/>
                  </a:lnTo>
                  <a:lnTo>
                    <a:pt x="424" y="731"/>
                  </a:lnTo>
                  <a:lnTo>
                    <a:pt x="367" y="820"/>
                  </a:lnTo>
                  <a:lnTo>
                    <a:pt x="315" y="912"/>
                  </a:lnTo>
                  <a:lnTo>
                    <a:pt x="272" y="1009"/>
                  </a:lnTo>
                  <a:lnTo>
                    <a:pt x="270" y="1013"/>
                  </a:lnTo>
                  <a:lnTo>
                    <a:pt x="234" y="1110"/>
                  </a:lnTo>
                  <a:lnTo>
                    <a:pt x="206" y="1213"/>
                  </a:lnTo>
                  <a:lnTo>
                    <a:pt x="185" y="1317"/>
                  </a:lnTo>
                  <a:lnTo>
                    <a:pt x="173" y="1425"/>
                  </a:lnTo>
                  <a:lnTo>
                    <a:pt x="168" y="1535"/>
                  </a:lnTo>
                  <a:lnTo>
                    <a:pt x="173" y="1645"/>
                  </a:lnTo>
                  <a:lnTo>
                    <a:pt x="185" y="1751"/>
                  </a:lnTo>
                  <a:lnTo>
                    <a:pt x="206" y="1855"/>
                  </a:lnTo>
                  <a:lnTo>
                    <a:pt x="234" y="1956"/>
                  </a:lnTo>
                  <a:lnTo>
                    <a:pt x="270" y="2059"/>
                  </a:lnTo>
                  <a:lnTo>
                    <a:pt x="315" y="2156"/>
                  </a:lnTo>
                  <a:lnTo>
                    <a:pt x="367" y="2248"/>
                  </a:lnTo>
                  <a:lnTo>
                    <a:pt x="424" y="2336"/>
                  </a:lnTo>
                  <a:lnTo>
                    <a:pt x="488" y="2423"/>
                  </a:lnTo>
                  <a:lnTo>
                    <a:pt x="549" y="2503"/>
                  </a:lnTo>
                  <a:lnTo>
                    <a:pt x="604" y="2574"/>
                  </a:lnTo>
                  <a:lnTo>
                    <a:pt x="658" y="2637"/>
                  </a:lnTo>
                  <a:lnTo>
                    <a:pt x="708" y="2696"/>
                  </a:lnTo>
                  <a:lnTo>
                    <a:pt x="755" y="2749"/>
                  </a:lnTo>
                  <a:lnTo>
                    <a:pt x="798" y="2797"/>
                  </a:lnTo>
                  <a:lnTo>
                    <a:pt x="798" y="2798"/>
                  </a:lnTo>
                  <a:lnTo>
                    <a:pt x="846" y="2853"/>
                  </a:lnTo>
                  <a:lnTo>
                    <a:pt x="890" y="2903"/>
                  </a:lnTo>
                  <a:lnTo>
                    <a:pt x="929" y="2952"/>
                  </a:lnTo>
                  <a:lnTo>
                    <a:pt x="966" y="2998"/>
                  </a:lnTo>
                  <a:lnTo>
                    <a:pt x="995" y="3046"/>
                  </a:lnTo>
                  <a:lnTo>
                    <a:pt x="1023" y="3094"/>
                  </a:lnTo>
                  <a:lnTo>
                    <a:pt x="1045" y="3143"/>
                  </a:lnTo>
                  <a:lnTo>
                    <a:pt x="1063" y="3198"/>
                  </a:lnTo>
                  <a:lnTo>
                    <a:pt x="1077" y="3259"/>
                  </a:lnTo>
                  <a:lnTo>
                    <a:pt x="1087" y="3324"/>
                  </a:lnTo>
                  <a:lnTo>
                    <a:pt x="1092" y="3398"/>
                  </a:lnTo>
                  <a:lnTo>
                    <a:pt x="1916" y="3398"/>
                  </a:lnTo>
                  <a:lnTo>
                    <a:pt x="1921" y="3324"/>
                  </a:lnTo>
                  <a:lnTo>
                    <a:pt x="1931" y="3257"/>
                  </a:lnTo>
                  <a:lnTo>
                    <a:pt x="1945" y="3198"/>
                  </a:lnTo>
                  <a:lnTo>
                    <a:pt x="1963" y="3143"/>
                  </a:lnTo>
                  <a:lnTo>
                    <a:pt x="1985" y="3092"/>
                  </a:lnTo>
                  <a:lnTo>
                    <a:pt x="2011" y="3044"/>
                  </a:lnTo>
                  <a:lnTo>
                    <a:pt x="2042" y="2997"/>
                  </a:lnTo>
                  <a:lnTo>
                    <a:pt x="2077" y="2949"/>
                  </a:lnTo>
                  <a:lnTo>
                    <a:pt x="2117" y="2901"/>
                  </a:lnTo>
                  <a:lnTo>
                    <a:pt x="2162" y="2850"/>
                  </a:lnTo>
                  <a:lnTo>
                    <a:pt x="2210" y="2793"/>
                  </a:lnTo>
                  <a:lnTo>
                    <a:pt x="2251" y="2745"/>
                  </a:lnTo>
                  <a:lnTo>
                    <a:pt x="2296" y="2694"/>
                  </a:lnTo>
                  <a:lnTo>
                    <a:pt x="2347" y="2636"/>
                  </a:lnTo>
                  <a:lnTo>
                    <a:pt x="2399" y="2572"/>
                  </a:lnTo>
                  <a:lnTo>
                    <a:pt x="2454" y="2501"/>
                  </a:lnTo>
                  <a:lnTo>
                    <a:pt x="2513" y="2423"/>
                  </a:lnTo>
                  <a:lnTo>
                    <a:pt x="2577" y="2336"/>
                  </a:lnTo>
                  <a:lnTo>
                    <a:pt x="2634" y="2250"/>
                  </a:lnTo>
                  <a:lnTo>
                    <a:pt x="2686" y="2156"/>
                  </a:lnTo>
                  <a:lnTo>
                    <a:pt x="2731" y="2059"/>
                  </a:lnTo>
                  <a:lnTo>
                    <a:pt x="2767" y="1958"/>
                  </a:lnTo>
                  <a:lnTo>
                    <a:pt x="2795" y="1855"/>
                  </a:lnTo>
                  <a:lnTo>
                    <a:pt x="2816" y="1751"/>
                  </a:lnTo>
                  <a:lnTo>
                    <a:pt x="2828" y="1645"/>
                  </a:lnTo>
                  <a:lnTo>
                    <a:pt x="2833" y="1535"/>
                  </a:lnTo>
                  <a:lnTo>
                    <a:pt x="2828" y="1411"/>
                  </a:lnTo>
                  <a:lnTo>
                    <a:pt x="2810" y="1289"/>
                  </a:lnTo>
                  <a:lnTo>
                    <a:pt x="2784" y="1172"/>
                  </a:lnTo>
                  <a:lnTo>
                    <a:pt x="2750" y="1059"/>
                  </a:lnTo>
                  <a:lnTo>
                    <a:pt x="2705" y="951"/>
                  </a:lnTo>
                  <a:lnTo>
                    <a:pt x="2651" y="846"/>
                  </a:lnTo>
                  <a:lnTo>
                    <a:pt x="2589" y="749"/>
                  </a:lnTo>
                  <a:lnTo>
                    <a:pt x="2520" y="657"/>
                  </a:lnTo>
                  <a:lnTo>
                    <a:pt x="2444" y="570"/>
                  </a:lnTo>
                  <a:lnTo>
                    <a:pt x="2366" y="498"/>
                  </a:lnTo>
                  <a:lnTo>
                    <a:pt x="2284" y="432"/>
                  </a:lnTo>
                  <a:lnTo>
                    <a:pt x="2198" y="372"/>
                  </a:lnTo>
                  <a:lnTo>
                    <a:pt x="2106" y="321"/>
                  </a:lnTo>
                  <a:lnTo>
                    <a:pt x="2011" y="275"/>
                  </a:lnTo>
                  <a:lnTo>
                    <a:pt x="1914" y="239"/>
                  </a:lnTo>
                  <a:lnTo>
                    <a:pt x="1815" y="209"/>
                  </a:lnTo>
                  <a:lnTo>
                    <a:pt x="1713" y="188"/>
                  </a:lnTo>
                  <a:lnTo>
                    <a:pt x="1608" y="176"/>
                  </a:lnTo>
                  <a:lnTo>
                    <a:pt x="1500" y="172"/>
                  </a:lnTo>
                  <a:close/>
                  <a:moveTo>
                    <a:pt x="1500" y="0"/>
                  </a:moveTo>
                  <a:lnTo>
                    <a:pt x="1622" y="4"/>
                  </a:lnTo>
                  <a:lnTo>
                    <a:pt x="1739" y="18"/>
                  </a:lnTo>
                  <a:lnTo>
                    <a:pt x="1855" y="43"/>
                  </a:lnTo>
                  <a:lnTo>
                    <a:pt x="1966" y="75"/>
                  </a:lnTo>
                  <a:lnTo>
                    <a:pt x="2075" y="116"/>
                  </a:lnTo>
                  <a:lnTo>
                    <a:pt x="2182" y="167"/>
                  </a:lnTo>
                  <a:lnTo>
                    <a:pt x="2286" y="225"/>
                  </a:lnTo>
                  <a:lnTo>
                    <a:pt x="2385" y="292"/>
                  </a:lnTo>
                  <a:lnTo>
                    <a:pt x="2476" y="367"/>
                  </a:lnTo>
                  <a:lnTo>
                    <a:pt x="2563" y="448"/>
                  </a:lnTo>
                  <a:lnTo>
                    <a:pt x="2641" y="535"/>
                  </a:lnTo>
                  <a:lnTo>
                    <a:pt x="2712" y="627"/>
                  </a:lnTo>
                  <a:lnTo>
                    <a:pt x="2776" y="726"/>
                  </a:lnTo>
                  <a:lnTo>
                    <a:pt x="2835" y="829"/>
                  </a:lnTo>
                  <a:lnTo>
                    <a:pt x="2883" y="937"/>
                  </a:lnTo>
                  <a:lnTo>
                    <a:pt x="2925" y="1048"/>
                  </a:lnTo>
                  <a:lnTo>
                    <a:pt x="2957" y="1165"/>
                  </a:lnTo>
                  <a:lnTo>
                    <a:pt x="2982" y="1285"/>
                  </a:lnTo>
                  <a:lnTo>
                    <a:pt x="2997" y="1409"/>
                  </a:lnTo>
                  <a:lnTo>
                    <a:pt x="3001" y="1535"/>
                  </a:lnTo>
                  <a:lnTo>
                    <a:pt x="2997" y="1657"/>
                  </a:lnTo>
                  <a:lnTo>
                    <a:pt x="2983" y="1777"/>
                  </a:lnTo>
                  <a:lnTo>
                    <a:pt x="2959" y="1896"/>
                  </a:lnTo>
                  <a:lnTo>
                    <a:pt x="2928" y="2009"/>
                  </a:lnTo>
                  <a:lnTo>
                    <a:pt x="2887" y="2124"/>
                  </a:lnTo>
                  <a:lnTo>
                    <a:pt x="2836" y="2234"/>
                  </a:lnTo>
                  <a:lnTo>
                    <a:pt x="2778" y="2340"/>
                  </a:lnTo>
                  <a:lnTo>
                    <a:pt x="2714" y="2439"/>
                  </a:lnTo>
                  <a:lnTo>
                    <a:pt x="2648" y="2528"/>
                  </a:lnTo>
                  <a:lnTo>
                    <a:pt x="2587" y="2607"/>
                  </a:lnTo>
                  <a:lnTo>
                    <a:pt x="2530" y="2680"/>
                  </a:lnTo>
                  <a:lnTo>
                    <a:pt x="2476" y="2745"/>
                  </a:lnTo>
                  <a:lnTo>
                    <a:pt x="2426" y="2804"/>
                  </a:lnTo>
                  <a:lnTo>
                    <a:pt x="2378" y="2859"/>
                  </a:lnTo>
                  <a:lnTo>
                    <a:pt x="2335" y="2908"/>
                  </a:lnTo>
                  <a:lnTo>
                    <a:pt x="2290" y="2959"/>
                  </a:lnTo>
                  <a:lnTo>
                    <a:pt x="2248" y="3007"/>
                  </a:lnTo>
                  <a:lnTo>
                    <a:pt x="2213" y="3051"/>
                  </a:lnTo>
                  <a:lnTo>
                    <a:pt x="2181" y="3096"/>
                  </a:lnTo>
                  <a:lnTo>
                    <a:pt x="2155" y="3138"/>
                  </a:lnTo>
                  <a:lnTo>
                    <a:pt x="2132" y="3184"/>
                  </a:lnTo>
                  <a:lnTo>
                    <a:pt x="2115" y="3232"/>
                  </a:lnTo>
                  <a:lnTo>
                    <a:pt x="2101" y="3285"/>
                  </a:lnTo>
                  <a:lnTo>
                    <a:pt x="2091" y="3343"/>
                  </a:lnTo>
                  <a:lnTo>
                    <a:pt x="2084" y="3409"/>
                  </a:lnTo>
                  <a:lnTo>
                    <a:pt x="2082" y="3483"/>
                  </a:lnTo>
                  <a:lnTo>
                    <a:pt x="2078" y="3512"/>
                  </a:lnTo>
                  <a:lnTo>
                    <a:pt x="2066" y="3535"/>
                  </a:lnTo>
                  <a:lnTo>
                    <a:pt x="2047" y="3552"/>
                  </a:lnTo>
                  <a:lnTo>
                    <a:pt x="2025" y="3565"/>
                  </a:lnTo>
                  <a:lnTo>
                    <a:pt x="1997" y="3570"/>
                  </a:lnTo>
                  <a:lnTo>
                    <a:pt x="1011" y="3570"/>
                  </a:lnTo>
                  <a:lnTo>
                    <a:pt x="985" y="3565"/>
                  </a:lnTo>
                  <a:lnTo>
                    <a:pt x="961" y="3552"/>
                  </a:lnTo>
                  <a:lnTo>
                    <a:pt x="943" y="3535"/>
                  </a:lnTo>
                  <a:lnTo>
                    <a:pt x="931" y="3512"/>
                  </a:lnTo>
                  <a:lnTo>
                    <a:pt x="926" y="3483"/>
                  </a:lnTo>
                  <a:lnTo>
                    <a:pt x="924" y="3411"/>
                  </a:lnTo>
                  <a:lnTo>
                    <a:pt x="919" y="3345"/>
                  </a:lnTo>
                  <a:lnTo>
                    <a:pt x="909" y="3287"/>
                  </a:lnTo>
                  <a:lnTo>
                    <a:pt x="895" y="3234"/>
                  </a:lnTo>
                  <a:lnTo>
                    <a:pt x="876" y="3186"/>
                  </a:lnTo>
                  <a:lnTo>
                    <a:pt x="853" y="3142"/>
                  </a:lnTo>
                  <a:lnTo>
                    <a:pt x="826" y="3097"/>
                  </a:lnTo>
                  <a:lnTo>
                    <a:pt x="794" y="3055"/>
                  </a:lnTo>
                  <a:lnTo>
                    <a:pt x="758" y="3011"/>
                  </a:lnTo>
                  <a:lnTo>
                    <a:pt x="718" y="2963"/>
                  </a:lnTo>
                  <a:lnTo>
                    <a:pt x="673" y="2913"/>
                  </a:lnTo>
                  <a:lnTo>
                    <a:pt x="628" y="2864"/>
                  </a:lnTo>
                  <a:lnTo>
                    <a:pt x="582" y="2809"/>
                  </a:lnTo>
                  <a:lnTo>
                    <a:pt x="530" y="2751"/>
                  </a:lnTo>
                  <a:lnTo>
                    <a:pt x="476" y="2683"/>
                  </a:lnTo>
                  <a:lnTo>
                    <a:pt x="417" y="2611"/>
                  </a:lnTo>
                  <a:lnTo>
                    <a:pt x="355" y="2529"/>
                  </a:lnTo>
                  <a:lnTo>
                    <a:pt x="289" y="2439"/>
                  </a:lnTo>
                  <a:lnTo>
                    <a:pt x="223" y="2340"/>
                  </a:lnTo>
                  <a:lnTo>
                    <a:pt x="165" y="2234"/>
                  </a:lnTo>
                  <a:lnTo>
                    <a:pt x="116" y="2124"/>
                  </a:lnTo>
                  <a:lnTo>
                    <a:pt x="75" y="2009"/>
                  </a:lnTo>
                  <a:lnTo>
                    <a:pt x="42" y="1896"/>
                  </a:lnTo>
                  <a:lnTo>
                    <a:pt x="19" y="1777"/>
                  </a:lnTo>
                  <a:lnTo>
                    <a:pt x="5" y="1657"/>
                  </a:lnTo>
                  <a:lnTo>
                    <a:pt x="0" y="1535"/>
                  </a:lnTo>
                  <a:lnTo>
                    <a:pt x="5" y="1411"/>
                  </a:lnTo>
                  <a:lnTo>
                    <a:pt x="19" y="1291"/>
                  </a:lnTo>
                  <a:lnTo>
                    <a:pt x="42" y="1172"/>
                  </a:lnTo>
                  <a:lnTo>
                    <a:pt x="75" y="1057"/>
                  </a:lnTo>
                  <a:lnTo>
                    <a:pt x="114" y="947"/>
                  </a:lnTo>
                  <a:lnTo>
                    <a:pt x="116" y="944"/>
                  </a:lnTo>
                  <a:lnTo>
                    <a:pt x="166" y="834"/>
                  </a:lnTo>
                  <a:lnTo>
                    <a:pt x="223" y="730"/>
                  </a:lnTo>
                  <a:lnTo>
                    <a:pt x="289" y="629"/>
                  </a:lnTo>
                  <a:lnTo>
                    <a:pt x="360" y="537"/>
                  </a:lnTo>
                  <a:lnTo>
                    <a:pt x="440" y="448"/>
                  </a:lnTo>
                  <a:lnTo>
                    <a:pt x="526" y="367"/>
                  </a:lnTo>
                  <a:lnTo>
                    <a:pt x="618" y="292"/>
                  </a:lnTo>
                  <a:lnTo>
                    <a:pt x="717" y="227"/>
                  </a:lnTo>
                  <a:lnTo>
                    <a:pt x="819" y="167"/>
                  </a:lnTo>
                  <a:lnTo>
                    <a:pt x="928" y="116"/>
                  </a:lnTo>
                  <a:lnTo>
                    <a:pt x="1035" y="75"/>
                  </a:lnTo>
                  <a:lnTo>
                    <a:pt x="1147" y="43"/>
                  </a:lnTo>
                  <a:lnTo>
                    <a:pt x="1263" y="18"/>
                  </a:lnTo>
                  <a:lnTo>
                    <a:pt x="1381" y="4"/>
                  </a:lnTo>
                  <a:lnTo>
                    <a:pt x="15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7">
              <a:extLst>
                <a:ext uri="{FF2B5EF4-FFF2-40B4-BE49-F238E27FC236}">
                  <a16:creationId xmlns="" xmlns:a16="http://schemas.microsoft.com/office/drawing/2014/main" id="{C85AF1FD-2572-486D-A336-FAA626A6248A}"/>
                </a:ext>
              </a:extLst>
            </p:cNvPr>
            <p:cNvSpPr>
              <a:spLocks/>
            </p:cNvSpPr>
            <p:nvPr/>
          </p:nvSpPr>
          <p:spPr bwMode="auto">
            <a:xfrm>
              <a:off x="2667" y="4777"/>
              <a:ext cx="357" cy="86"/>
            </a:xfrm>
            <a:custGeom>
              <a:avLst/>
              <a:gdLst>
                <a:gd name="T0" fmla="*/ 85 w 715"/>
                <a:gd name="T1" fmla="*/ 0 h 171"/>
                <a:gd name="T2" fmla="*/ 628 w 715"/>
                <a:gd name="T3" fmla="*/ 0 h 171"/>
                <a:gd name="T4" fmla="*/ 656 w 715"/>
                <a:gd name="T5" fmla="*/ 3 h 171"/>
                <a:gd name="T6" fmla="*/ 678 w 715"/>
                <a:gd name="T7" fmla="*/ 16 h 171"/>
                <a:gd name="T8" fmla="*/ 697 w 715"/>
                <a:gd name="T9" fmla="*/ 35 h 171"/>
                <a:gd name="T10" fmla="*/ 709 w 715"/>
                <a:gd name="T11" fmla="*/ 58 h 171"/>
                <a:gd name="T12" fmla="*/ 715 w 715"/>
                <a:gd name="T13" fmla="*/ 85 h 171"/>
                <a:gd name="T14" fmla="*/ 709 w 715"/>
                <a:gd name="T15" fmla="*/ 113 h 171"/>
                <a:gd name="T16" fmla="*/ 697 w 715"/>
                <a:gd name="T17" fmla="*/ 136 h 171"/>
                <a:gd name="T18" fmla="*/ 678 w 715"/>
                <a:gd name="T19" fmla="*/ 154 h 171"/>
                <a:gd name="T20" fmla="*/ 656 w 715"/>
                <a:gd name="T21" fmla="*/ 166 h 171"/>
                <a:gd name="T22" fmla="*/ 628 w 715"/>
                <a:gd name="T23" fmla="*/ 171 h 171"/>
                <a:gd name="T24" fmla="*/ 85 w 715"/>
                <a:gd name="T25" fmla="*/ 171 h 171"/>
                <a:gd name="T26" fmla="*/ 57 w 715"/>
                <a:gd name="T27" fmla="*/ 166 h 171"/>
                <a:gd name="T28" fmla="*/ 35 w 715"/>
                <a:gd name="T29" fmla="*/ 154 h 171"/>
                <a:gd name="T30" fmla="*/ 16 w 715"/>
                <a:gd name="T31" fmla="*/ 136 h 171"/>
                <a:gd name="T32" fmla="*/ 5 w 715"/>
                <a:gd name="T33" fmla="*/ 113 h 171"/>
                <a:gd name="T34" fmla="*/ 0 w 715"/>
                <a:gd name="T35" fmla="*/ 85 h 171"/>
                <a:gd name="T36" fmla="*/ 5 w 715"/>
                <a:gd name="T37" fmla="*/ 58 h 171"/>
                <a:gd name="T38" fmla="*/ 16 w 715"/>
                <a:gd name="T39" fmla="*/ 35 h 171"/>
                <a:gd name="T40" fmla="*/ 35 w 715"/>
                <a:gd name="T41" fmla="*/ 16 h 171"/>
                <a:gd name="T42" fmla="*/ 57 w 715"/>
                <a:gd name="T43" fmla="*/ 3 h 171"/>
                <a:gd name="T44" fmla="*/ 85 w 715"/>
                <a:gd name="T45"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15" h="171">
                  <a:moveTo>
                    <a:pt x="85" y="0"/>
                  </a:moveTo>
                  <a:lnTo>
                    <a:pt x="628" y="0"/>
                  </a:lnTo>
                  <a:lnTo>
                    <a:pt x="656" y="3"/>
                  </a:lnTo>
                  <a:lnTo>
                    <a:pt x="678" y="16"/>
                  </a:lnTo>
                  <a:lnTo>
                    <a:pt x="697" y="35"/>
                  </a:lnTo>
                  <a:lnTo>
                    <a:pt x="709" y="58"/>
                  </a:lnTo>
                  <a:lnTo>
                    <a:pt x="715" y="85"/>
                  </a:lnTo>
                  <a:lnTo>
                    <a:pt x="709" y="113"/>
                  </a:lnTo>
                  <a:lnTo>
                    <a:pt x="697" y="136"/>
                  </a:lnTo>
                  <a:lnTo>
                    <a:pt x="678" y="154"/>
                  </a:lnTo>
                  <a:lnTo>
                    <a:pt x="656" y="166"/>
                  </a:lnTo>
                  <a:lnTo>
                    <a:pt x="628" y="171"/>
                  </a:lnTo>
                  <a:lnTo>
                    <a:pt x="85" y="171"/>
                  </a:lnTo>
                  <a:lnTo>
                    <a:pt x="57" y="166"/>
                  </a:lnTo>
                  <a:lnTo>
                    <a:pt x="35" y="154"/>
                  </a:lnTo>
                  <a:lnTo>
                    <a:pt x="16" y="136"/>
                  </a:lnTo>
                  <a:lnTo>
                    <a:pt x="5" y="113"/>
                  </a:lnTo>
                  <a:lnTo>
                    <a:pt x="0" y="85"/>
                  </a:lnTo>
                  <a:lnTo>
                    <a:pt x="5" y="58"/>
                  </a:lnTo>
                  <a:lnTo>
                    <a:pt x="16" y="35"/>
                  </a:lnTo>
                  <a:lnTo>
                    <a:pt x="35" y="16"/>
                  </a:lnTo>
                  <a:lnTo>
                    <a:pt x="57" y="3"/>
                  </a:lnTo>
                  <a:lnTo>
                    <a:pt x="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8">
              <a:extLst>
                <a:ext uri="{FF2B5EF4-FFF2-40B4-BE49-F238E27FC236}">
                  <a16:creationId xmlns="" xmlns:a16="http://schemas.microsoft.com/office/drawing/2014/main" id="{2625C9B2-19AA-4032-AC13-3408C094F996}"/>
                </a:ext>
              </a:extLst>
            </p:cNvPr>
            <p:cNvSpPr>
              <a:spLocks/>
            </p:cNvSpPr>
            <p:nvPr/>
          </p:nvSpPr>
          <p:spPr bwMode="auto">
            <a:xfrm>
              <a:off x="3284" y="2258"/>
              <a:ext cx="166" cy="229"/>
            </a:xfrm>
            <a:custGeom>
              <a:avLst/>
              <a:gdLst>
                <a:gd name="T0" fmla="*/ 237 w 330"/>
                <a:gd name="T1" fmla="*/ 0 h 459"/>
                <a:gd name="T2" fmla="*/ 263 w 330"/>
                <a:gd name="T3" fmla="*/ 0 h 459"/>
                <a:gd name="T4" fmla="*/ 289 w 330"/>
                <a:gd name="T5" fmla="*/ 11 h 459"/>
                <a:gd name="T6" fmla="*/ 309 w 330"/>
                <a:gd name="T7" fmla="*/ 29 h 459"/>
                <a:gd name="T8" fmla="*/ 323 w 330"/>
                <a:gd name="T9" fmla="*/ 50 h 459"/>
                <a:gd name="T10" fmla="*/ 330 w 330"/>
                <a:gd name="T11" fmla="*/ 76 h 459"/>
                <a:gd name="T12" fmla="*/ 328 w 330"/>
                <a:gd name="T13" fmla="*/ 101 h 459"/>
                <a:gd name="T14" fmla="*/ 318 w 330"/>
                <a:gd name="T15" fmla="*/ 128 h 459"/>
                <a:gd name="T16" fmla="*/ 155 w 330"/>
                <a:gd name="T17" fmla="*/ 416 h 459"/>
                <a:gd name="T18" fmla="*/ 138 w 330"/>
                <a:gd name="T19" fmla="*/ 437 h 459"/>
                <a:gd name="T20" fmla="*/ 117 w 330"/>
                <a:gd name="T21" fmla="*/ 453 h 459"/>
                <a:gd name="T22" fmla="*/ 91 w 330"/>
                <a:gd name="T23" fmla="*/ 459 h 459"/>
                <a:gd name="T24" fmla="*/ 65 w 330"/>
                <a:gd name="T25" fmla="*/ 459 h 459"/>
                <a:gd name="T26" fmla="*/ 41 w 330"/>
                <a:gd name="T27" fmla="*/ 448 h 459"/>
                <a:gd name="T28" fmla="*/ 20 w 330"/>
                <a:gd name="T29" fmla="*/ 432 h 459"/>
                <a:gd name="T30" fmla="*/ 6 w 330"/>
                <a:gd name="T31" fmla="*/ 409 h 459"/>
                <a:gd name="T32" fmla="*/ 0 w 330"/>
                <a:gd name="T33" fmla="*/ 384 h 459"/>
                <a:gd name="T34" fmla="*/ 0 w 330"/>
                <a:gd name="T35" fmla="*/ 358 h 459"/>
                <a:gd name="T36" fmla="*/ 10 w 330"/>
                <a:gd name="T37" fmla="*/ 331 h 459"/>
                <a:gd name="T38" fmla="*/ 174 w 330"/>
                <a:gd name="T39" fmla="*/ 43 h 459"/>
                <a:gd name="T40" fmla="*/ 190 w 330"/>
                <a:gd name="T41" fmla="*/ 21 h 459"/>
                <a:gd name="T42" fmla="*/ 212 w 330"/>
                <a:gd name="T43" fmla="*/ 6 h 459"/>
                <a:gd name="T44" fmla="*/ 237 w 330"/>
                <a:gd name="T45"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0" h="459">
                  <a:moveTo>
                    <a:pt x="237" y="0"/>
                  </a:moveTo>
                  <a:lnTo>
                    <a:pt x="263" y="0"/>
                  </a:lnTo>
                  <a:lnTo>
                    <a:pt x="289" y="11"/>
                  </a:lnTo>
                  <a:lnTo>
                    <a:pt x="309" y="29"/>
                  </a:lnTo>
                  <a:lnTo>
                    <a:pt x="323" y="50"/>
                  </a:lnTo>
                  <a:lnTo>
                    <a:pt x="330" y="76"/>
                  </a:lnTo>
                  <a:lnTo>
                    <a:pt x="328" y="101"/>
                  </a:lnTo>
                  <a:lnTo>
                    <a:pt x="318" y="128"/>
                  </a:lnTo>
                  <a:lnTo>
                    <a:pt x="155" y="416"/>
                  </a:lnTo>
                  <a:lnTo>
                    <a:pt x="138" y="437"/>
                  </a:lnTo>
                  <a:lnTo>
                    <a:pt x="117" y="453"/>
                  </a:lnTo>
                  <a:lnTo>
                    <a:pt x="91" y="459"/>
                  </a:lnTo>
                  <a:lnTo>
                    <a:pt x="65" y="459"/>
                  </a:lnTo>
                  <a:lnTo>
                    <a:pt x="41" y="448"/>
                  </a:lnTo>
                  <a:lnTo>
                    <a:pt x="20" y="432"/>
                  </a:lnTo>
                  <a:lnTo>
                    <a:pt x="6" y="409"/>
                  </a:lnTo>
                  <a:lnTo>
                    <a:pt x="0" y="384"/>
                  </a:lnTo>
                  <a:lnTo>
                    <a:pt x="0" y="358"/>
                  </a:lnTo>
                  <a:lnTo>
                    <a:pt x="10" y="331"/>
                  </a:lnTo>
                  <a:lnTo>
                    <a:pt x="174" y="43"/>
                  </a:lnTo>
                  <a:lnTo>
                    <a:pt x="190" y="21"/>
                  </a:lnTo>
                  <a:lnTo>
                    <a:pt x="212" y="6"/>
                  </a:lnTo>
                  <a:lnTo>
                    <a:pt x="2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9">
              <a:extLst>
                <a:ext uri="{FF2B5EF4-FFF2-40B4-BE49-F238E27FC236}">
                  <a16:creationId xmlns="" xmlns:a16="http://schemas.microsoft.com/office/drawing/2014/main" id="{1F2DB208-6DBC-4F96-B78F-FA81B1B2BACB}"/>
                </a:ext>
              </a:extLst>
            </p:cNvPr>
            <p:cNvSpPr>
              <a:spLocks/>
            </p:cNvSpPr>
            <p:nvPr/>
          </p:nvSpPr>
          <p:spPr bwMode="auto">
            <a:xfrm>
              <a:off x="2241" y="2258"/>
              <a:ext cx="164" cy="229"/>
            </a:xfrm>
            <a:custGeom>
              <a:avLst/>
              <a:gdLst>
                <a:gd name="T0" fmla="*/ 91 w 328"/>
                <a:gd name="T1" fmla="*/ 0 h 459"/>
                <a:gd name="T2" fmla="*/ 116 w 328"/>
                <a:gd name="T3" fmla="*/ 6 h 459"/>
                <a:gd name="T4" fmla="*/ 138 w 328"/>
                <a:gd name="T5" fmla="*/ 21 h 459"/>
                <a:gd name="T6" fmla="*/ 155 w 328"/>
                <a:gd name="T7" fmla="*/ 43 h 459"/>
                <a:gd name="T8" fmla="*/ 318 w 328"/>
                <a:gd name="T9" fmla="*/ 331 h 459"/>
                <a:gd name="T10" fmla="*/ 328 w 328"/>
                <a:gd name="T11" fmla="*/ 358 h 459"/>
                <a:gd name="T12" fmla="*/ 328 w 328"/>
                <a:gd name="T13" fmla="*/ 384 h 459"/>
                <a:gd name="T14" fmla="*/ 322 w 328"/>
                <a:gd name="T15" fmla="*/ 409 h 459"/>
                <a:gd name="T16" fmla="*/ 308 w 328"/>
                <a:gd name="T17" fmla="*/ 432 h 459"/>
                <a:gd name="T18" fmla="*/ 287 w 328"/>
                <a:gd name="T19" fmla="*/ 448 h 459"/>
                <a:gd name="T20" fmla="*/ 263 w 328"/>
                <a:gd name="T21" fmla="*/ 459 h 459"/>
                <a:gd name="T22" fmla="*/ 237 w 328"/>
                <a:gd name="T23" fmla="*/ 459 h 459"/>
                <a:gd name="T24" fmla="*/ 213 w 328"/>
                <a:gd name="T25" fmla="*/ 453 h 459"/>
                <a:gd name="T26" fmla="*/ 190 w 328"/>
                <a:gd name="T27" fmla="*/ 437 h 459"/>
                <a:gd name="T28" fmla="*/ 173 w 328"/>
                <a:gd name="T29" fmla="*/ 416 h 459"/>
                <a:gd name="T30" fmla="*/ 10 w 328"/>
                <a:gd name="T31" fmla="*/ 128 h 459"/>
                <a:gd name="T32" fmla="*/ 0 w 328"/>
                <a:gd name="T33" fmla="*/ 101 h 459"/>
                <a:gd name="T34" fmla="*/ 0 w 328"/>
                <a:gd name="T35" fmla="*/ 76 h 459"/>
                <a:gd name="T36" fmla="*/ 5 w 328"/>
                <a:gd name="T37" fmla="*/ 50 h 459"/>
                <a:gd name="T38" fmla="*/ 20 w 328"/>
                <a:gd name="T39" fmla="*/ 29 h 459"/>
                <a:gd name="T40" fmla="*/ 39 w 328"/>
                <a:gd name="T41" fmla="*/ 11 h 459"/>
                <a:gd name="T42" fmla="*/ 65 w 328"/>
                <a:gd name="T43" fmla="*/ 0 h 459"/>
                <a:gd name="T44" fmla="*/ 91 w 328"/>
                <a:gd name="T45"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8" h="459">
                  <a:moveTo>
                    <a:pt x="91" y="0"/>
                  </a:moveTo>
                  <a:lnTo>
                    <a:pt x="116" y="6"/>
                  </a:lnTo>
                  <a:lnTo>
                    <a:pt x="138" y="21"/>
                  </a:lnTo>
                  <a:lnTo>
                    <a:pt x="155" y="43"/>
                  </a:lnTo>
                  <a:lnTo>
                    <a:pt x="318" y="331"/>
                  </a:lnTo>
                  <a:lnTo>
                    <a:pt x="328" y="358"/>
                  </a:lnTo>
                  <a:lnTo>
                    <a:pt x="328" y="384"/>
                  </a:lnTo>
                  <a:lnTo>
                    <a:pt x="322" y="409"/>
                  </a:lnTo>
                  <a:lnTo>
                    <a:pt x="308" y="432"/>
                  </a:lnTo>
                  <a:lnTo>
                    <a:pt x="287" y="448"/>
                  </a:lnTo>
                  <a:lnTo>
                    <a:pt x="263" y="459"/>
                  </a:lnTo>
                  <a:lnTo>
                    <a:pt x="237" y="459"/>
                  </a:lnTo>
                  <a:lnTo>
                    <a:pt x="213" y="453"/>
                  </a:lnTo>
                  <a:lnTo>
                    <a:pt x="190" y="437"/>
                  </a:lnTo>
                  <a:lnTo>
                    <a:pt x="173" y="416"/>
                  </a:lnTo>
                  <a:lnTo>
                    <a:pt x="10" y="128"/>
                  </a:lnTo>
                  <a:lnTo>
                    <a:pt x="0" y="101"/>
                  </a:lnTo>
                  <a:lnTo>
                    <a:pt x="0" y="76"/>
                  </a:lnTo>
                  <a:lnTo>
                    <a:pt x="5" y="50"/>
                  </a:lnTo>
                  <a:lnTo>
                    <a:pt x="20" y="29"/>
                  </a:lnTo>
                  <a:lnTo>
                    <a:pt x="39" y="11"/>
                  </a:lnTo>
                  <a:lnTo>
                    <a:pt x="65" y="0"/>
                  </a:lnTo>
                  <a:lnTo>
                    <a:pt x="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30">
              <a:extLst>
                <a:ext uri="{FF2B5EF4-FFF2-40B4-BE49-F238E27FC236}">
                  <a16:creationId xmlns="" xmlns:a16="http://schemas.microsoft.com/office/drawing/2014/main" id="{7998E5AB-6B64-431B-8013-51B653290DD8}"/>
                </a:ext>
              </a:extLst>
            </p:cNvPr>
            <p:cNvSpPr>
              <a:spLocks/>
            </p:cNvSpPr>
            <p:nvPr/>
          </p:nvSpPr>
          <p:spPr bwMode="auto">
            <a:xfrm>
              <a:off x="1828" y="2679"/>
              <a:ext cx="225" cy="168"/>
            </a:xfrm>
            <a:custGeom>
              <a:avLst/>
              <a:gdLst>
                <a:gd name="T0" fmla="*/ 76 w 450"/>
                <a:gd name="T1" fmla="*/ 0 h 336"/>
                <a:gd name="T2" fmla="*/ 102 w 450"/>
                <a:gd name="T3" fmla="*/ 0 h 336"/>
                <a:gd name="T4" fmla="*/ 127 w 450"/>
                <a:gd name="T5" fmla="*/ 10 h 336"/>
                <a:gd name="T6" fmla="*/ 410 w 450"/>
                <a:gd name="T7" fmla="*/ 177 h 336"/>
                <a:gd name="T8" fmla="*/ 431 w 450"/>
                <a:gd name="T9" fmla="*/ 194 h 336"/>
                <a:gd name="T10" fmla="*/ 445 w 450"/>
                <a:gd name="T11" fmla="*/ 216 h 336"/>
                <a:gd name="T12" fmla="*/ 450 w 450"/>
                <a:gd name="T13" fmla="*/ 242 h 336"/>
                <a:gd name="T14" fmla="*/ 450 w 450"/>
                <a:gd name="T15" fmla="*/ 269 h 336"/>
                <a:gd name="T16" fmla="*/ 442 w 450"/>
                <a:gd name="T17" fmla="*/ 293 h 336"/>
                <a:gd name="T18" fmla="*/ 424 w 450"/>
                <a:gd name="T19" fmla="*/ 315 h 336"/>
                <a:gd name="T20" fmla="*/ 402 w 450"/>
                <a:gd name="T21" fmla="*/ 331 h 336"/>
                <a:gd name="T22" fmla="*/ 377 w 450"/>
                <a:gd name="T23" fmla="*/ 336 h 336"/>
                <a:gd name="T24" fmla="*/ 352 w 450"/>
                <a:gd name="T25" fmla="*/ 336 h 336"/>
                <a:gd name="T26" fmla="*/ 326 w 450"/>
                <a:gd name="T27" fmla="*/ 325 h 336"/>
                <a:gd name="T28" fmla="*/ 42 w 450"/>
                <a:gd name="T29" fmla="*/ 159 h 336"/>
                <a:gd name="T30" fmla="*/ 21 w 450"/>
                <a:gd name="T31" fmla="*/ 141 h 336"/>
                <a:gd name="T32" fmla="*/ 7 w 450"/>
                <a:gd name="T33" fmla="*/ 120 h 336"/>
                <a:gd name="T34" fmla="*/ 0 w 450"/>
                <a:gd name="T35" fmla="*/ 93 h 336"/>
                <a:gd name="T36" fmla="*/ 2 w 450"/>
                <a:gd name="T37" fmla="*/ 67 h 336"/>
                <a:gd name="T38" fmla="*/ 12 w 450"/>
                <a:gd name="T39" fmla="*/ 42 h 336"/>
                <a:gd name="T40" fmla="*/ 28 w 450"/>
                <a:gd name="T41" fmla="*/ 19 h 336"/>
                <a:gd name="T42" fmla="*/ 50 w 450"/>
                <a:gd name="T43" fmla="*/ 5 h 336"/>
                <a:gd name="T44" fmla="*/ 76 w 450"/>
                <a:gd name="T4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0" h="336">
                  <a:moveTo>
                    <a:pt x="76" y="0"/>
                  </a:moveTo>
                  <a:lnTo>
                    <a:pt x="102" y="0"/>
                  </a:lnTo>
                  <a:lnTo>
                    <a:pt x="127" y="10"/>
                  </a:lnTo>
                  <a:lnTo>
                    <a:pt x="410" y="177"/>
                  </a:lnTo>
                  <a:lnTo>
                    <a:pt x="431" y="194"/>
                  </a:lnTo>
                  <a:lnTo>
                    <a:pt x="445" y="216"/>
                  </a:lnTo>
                  <a:lnTo>
                    <a:pt x="450" y="242"/>
                  </a:lnTo>
                  <a:lnTo>
                    <a:pt x="450" y="269"/>
                  </a:lnTo>
                  <a:lnTo>
                    <a:pt x="442" y="293"/>
                  </a:lnTo>
                  <a:lnTo>
                    <a:pt x="424" y="315"/>
                  </a:lnTo>
                  <a:lnTo>
                    <a:pt x="402" y="331"/>
                  </a:lnTo>
                  <a:lnTo>
                    <a:pt x="377" y="336"/>
                  </a:lnTo>
                  <a:lnTo>
                    <a:pt x="352" y="336"/>
                  </a:lnTo>
                  <a:lnTo>
                    <a:pt x="326" y="325"/>
                  </a:lnTo>
                  <a:lnTo>
                    <a:pt x="42" y="159"/>
                  </a:lnTo>
                  <a:lnTo>
                    <a:pt x="21" y="141"/>
                  </a:lnTo>
                  <a:lnTo>
                    <a:pt x="7" y="120"/>
                  </a:lnTo>
                  <a:lnTo>
                    <a:pt x="0" y="93"/>
                  </a:lnTo>
                  <a:lnTo>
                    <a:pt x="2" y="67"/>
                  </a:lnTo>
                  <a:lnTo>
                    <a:pt x="12" y="42"/>
                  </a:lnTo>
                  <a:lnTo>
                    <a:pt x="28" y="19"/>
                  </a:lnTo>
                  <a:lnTo>
                    <a:pt x="50" y="5"/>
                  </a:lnTo>
                  <a:lnTo>
                    <a:pt x="7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31">
              <a:extLst>
                <a:ext uri="{FF2B5EF4-FFF2-40B4-BE49-F238E27FC236}">
                  <a16:creationId xmlns="" xmlns:a16="http://schemas.microsoft.com/office/drawing/2014/main" id="{77E28875-37D2-4227-819A-E0AAA46EF2FE}"/>
                </a:ext>
              </a:extLst>
            </p:cNvPr>
            <p:cNvSpPr>
              <a:spLocks/>
            </p:cNvSpPr>
            <p:nvPr/>
          </p:nvSpPr>
          <p:spPr bwMode="auto">
            <a:xfrm>
              <a:off x="3636" y="2679"/>
              <a:ext cx="225" cy="168"/>
            </a:xfrm>
            <a:custGeom>
              <a:avLst/>
              <a:gdLst>
                <a:gd name="T0" fmla="*/ 375 w 450"/>
                <a:gd name="T1" fmla="*/ 0 h 336"/>
                <a:gd name="T2" fmla="*/ 400 w 450"/>
                <a:gd name="T3" fmla="*/ 5 h 336"/>
                <a:gd name="T4" fmla="*/ 422 w 450"/>
                <a:gd name="T5" fmla="*/ 19 h 336"/>
                <a:gd name="T6" fmla="*/ 438 w 450"/>
                <a:gd name="T7" fmla="*/ 42 h 336"/>
                <a:gd name="T8" fmla="*/ 448 w 450"/>
                <a:gd name="T9" fmla="*/ 67 h 336"/>
                <a:gd name="T10" fmla="*/ 450 w 450"/>
                <a:gd name="T11" fmla="*/ 93 h 336"/>
                <a:gd name="T12" fmla="*/ 443 w 450"/>
                <a:gd name="T13" fmla="*/ 120 h 336"/>
                <a:gd name="T14" fmla="*/ 429 w 450"/>
                <a:gd name="T15" fmla="*/ 141 h 336"/>
                <a:gd name="T16" fmla="*/ 406 w 450"/>
                <a:gd name="T17" fmla="*/ 159 h 336"/>
                <a:gd name="T18" fmla="*/ 124 w 450"/>
                <a:gd name="T19" fmla="*/ 325 h 336"/>
                <a:gd name="T20" fmla="*/ 100 w 450"/>
                <a:gd name="T21" fmla="*/ 336 h 336"/>
                <a:gd name="T22" fmla="*/ 74 w 450"/>
                <a:gd name="T23" fmla="*/ 336 h 336"/>
                <a:gd name="T24" fmla="*/ 48 w 450"/>
                <a:gd name="T25" fmla="*/ 331 h 336"/>
                <a:gd name="T26" fmla="*/ 27 w 450"/>
                <a:gd name="T27" fmla="*/ 315 h 336"/>
                <a:gd name="T28" fmla="*/ 10 w 450"/>
                <a:gd name="T29" fmla="*/ 293 h 336"/>
                <a:gd name="T30" fmla="*/ 0 w 450"/>
                <a:gd name="T31" fmla="*/ 269 h 336"/>
                <a:gd name="T32" fmla="*/ 0 w 450"/>
                <a:gd name="T33" fmla="*/ 242 h 336"/>
                <a:gd name="T34" fmla="*/ 7 w 450"/>
                <a:gd name="T35" fmla="*/ 216 h 336"/>
                <a:gd name="T36" fmla="*/ 21 w 450"/>
                <a:gd name="T37" fmla="*/ 194 h 336"/>
                <a:gd name="T38" fmla="*/ 41 w 450"/>
                <a:gd name="T39" fmla="*/ 177 h 336"/>
                <a:gd name="T40" fmla="*/ 323 w 450"/>
                <a:gd name="T41" fmla="*/ 10 h 336"/>
                <a:gd name="T42" fmla="*/ 349 w 450"/>
                <a:gd name="T43" fmla="*/ 0 h 336"/>
                <a:gd name="T44" fmla="*/ 375 w 450"/>
                <a:gd name="T4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0" h="336">
                  <a:moveTo>
                    <a:pt x="375" y="0"/>
                  </a:moveTo>
                  <a:lnTo>
                    <a:pt x="400" y="5"/>
                  </a:lnTo>
                  <a:lnTo>
                    <a:pt x="422" y="19"/>
                  </a:lnTo>
                  <a:lnTo>
                    <a:pt x="438" y="42"/>
                  </a:lnTo>
                  <a:lnTo>
                    <a:pt x="448" y="67"/>
                  </a:lnTo>
                  <a:lnTo>
                    <a:pt x="450" y="93"/>
                  </a:lnTo>
                  <a:lnTo>
                    <a:pt x="443" y="120"/>
                  </a:lnTo>
                  <a:lnTo>
                    <a:pt x="429" y="141"/>
                  </a:lnTo>
                  <a:lnTo>
                    <a:pt x="406" y="159"/>
                  </a:lnTo>
                  <a:lnTo>
                    <a:pt x="124" y="325"/>
                  </a:lnTo>
                  <a:lnTo>
                    <a:pt x="100" y="336"/>
                  </a:lnTo>
                  <a:lnTo>
                    <a:pt x="74" y="336"/>
                  </a:lnTo>
                  <a:lnTo>
                    <a:pt x="48" y="331"/>
                  </a:lnTo>
                  <a:lnTo>
                    <a:pt x="27" y="315"/>
                  </a:lnTo>
                  <a:lnTo>
                    <a:pt x="10" y="293"/>
                  </a:lnTo>
                  <a:lnTo>
                    <a:pt x="0" y="269"/>
                  </a:lnTo>
                  <a:lnTo>
                    <a:pt x="0" y="242"/>
                  </a:lnTo>
                  <a:lnTo>
                    <a:pt x="7" y="216"/>
                  </a:lnTo>
                  <a:lnTo>
                    <a:pt x="21" y="194"/>
                  </a:lnTo>
                  <a:lnTo>
                    <a:pt x="41" y="177"/>
                  </a:lnTo>
                  <a:lnTo>
                    <a:pt x="323" y="10"/>
                  </a:lnTo>
                  <a:lnTo>
                    <a:pt x="349" y="0"/>
                  </a:lnTo>
                  <a:lnTo>
                    <a:pt x="3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32">
              <a:extLst>
                <a:ext uri="{FF2B5EF4-FFF2-40B4-BE49-F238E27FC236}">
                  <a16:creationId xmlns="" xmlns:a16="http://schemas.microsoft.com/office/drawing/2014/main" id="{33BB745B-23F0-49DA-97D4-2C2F243DABD6}"/>
                </a:ext>
              </a:extLst>
            </p:cNvPr>
            <p:cNvSpPr>
              <a:spLocks noEditPoints="1"/>
            </p:cNvSpPr>
            <p:nvPr/>
          </p:nvSpPr>
          <p:spPr bwMode="auto">
            <a:xfrm>
              <a:off x="2285" y="2724"/>
              <a:ext cx="602" cy="821"/>
            </a:xfrm>
            <a:custGeom>
              <a:avLst/>
              <a:gdLst>
                <a:gd name="T0" fmla="*/ 112 w 1204"/>
                <a:gd name="T1" fmla="*/ 1063 h 1642"/>
                <a:gd name="T2" fmla="*/ 154 w 1204"/>
                <a:gd name="T3" fmla="*/ 1095 h 1642"/>
                <a:gd name="T4" fmla="*/ 170 w 1204"/>
                <a:gd name="T5" fmla="*/ 1145 h 1642"/>
                <a:gd name="T6" fmla="*/ 178 w 1204"/>
                <a:gd name="T7" fmla="*/ 1278 h 1642"/>
                <a:gd name="T8" fmla="*/ 211 w 1204"/>
                <a:gd name="T9" fmla="*/ 1433 h 1642"/>
                <a:gd name="T10" fmla="*/ 249 w 1204"/>
                <a:gd name="T11" fmla="*/ 1550 h 1642"/>
                <a:gd name="T12" fmla="*/ 239 w 1204"/>
                <a:gd name="T13" fmla="*/ 1601 h 1642"/>
                <a:gd name="T14" fmla="*/ 199 w 1204"/>
                <a:gd name="T15" fmla="*/ 1637 h 1642"/>
                <a:gd name="T16" fmla="*/ 147 w 1204"/>
                <a:gd name="T17" fmla="*/ 1640 h 1642"/>
                <a:gd name="T18" fmla="*/ 104 w 1204"/>
                <a:gd name="T19" fmla="*/ 1614 h 1642"/>
                <a:gd name="T20" fmla="*/ 62 w 1204"/>
                <a:gd name="T21" fmla="*/ 1520 h 1642"/>
                <a:gd name="T22" fmla="*/ 22 w 1204"/>
                <a:gd name="T23" fmla="*/ 1373 h 1642"/>
                <a:gd name="T24" fmla="*/ 0 w 1204"/>
                <a:gd name="T25" fmla="*/ 1145 h 1642"/>
                <a:gd name="T26" fmla="*/ 17 w 1204"/>
                <a:gd name="T27" fmla="*/ 1095 h 1642"/>
                <a:gd name="T28" fmla="*/ 59 w 1204"/>
                <a:gd name="T29" fmla="*/ 1063 h 1642"/>
                <a:gd name="T30" fmla="*/ 1119 w 1204"/>
                <a:gd name="T31" fmla="*/ 0 h 1642"/>
                <a:gd name="T32" fmla="*/ 1170 w 1204"/>
                <a:gd name="T33" fmla="*/ 18 h 1642"/>
                <a:gd name="T34" fmla="*/ 1199 w 1204"/>
                <a:gd name="T35" fmla="*/ 60 h 1642"/>
                <a:gd name="T36" fmla="*/ 1199 w 1204"/>
                <a:gd name="T37" fmla="*/ 115 h 1642"/>
                <a:gd name="T38" fmla="*/ 1170 w 1204"/>
                <a:gd name="T39" fmla="*/ 157 h 1642"/>
                <a:gd name="T40" fmla="*/ 1119 w 1204"/>
                <a:gd name="T41" fmla="*/ 173 h 1642"/>
                <a:gd name="T42" fmla="*/ 991 w 1204"/>
                <a:gd name="T43" fmla="*/ 182 h 1642"/>
                <a:gd name="T44" fmla="*/ 837 w 1204"/>
                <a:gd name="T45" fmla="*/ 216 h 1642"/>
                <a:gd name="T46" fmla="*/ 668 w 1204"/>
                <a:gd name="T47" fmla="*/ 290 h 1642"/>
                <a:gd name="T48" fmla="*/ 516 w 1204"/>
                <a:gd name="T49" fmla="*/ 395 h 1642"/>
                <a:gd name="T50" fmla="*/ 386 w 1204"/>
                <a:gd name="T51" fmla="*/ 527 h 1642"/>
                <a:gd name="T52" fmla="*/ 284 w 1204"/>
                <a:gd name="T53" fmla="*/ 683 h 1642"/>
                <a:gd name="T54" fmla="*/ 230 w 1204"/>
                <a:gd name="T55" fmla="*/ 789 h 1642"/>
                <a:gd name="T56" fmla="*/ 185 w 1204"/>
                <a:gd name="T57" fmla="*/ 816 h 1642"/>
                <a:gd name="T58" fmla="*/ 133 w 1204"/>
                <a:gd name="T59" fmla="*/ 812 h 1642"/>
                <a:gd name="T60" fmla="*/ 93 w 1204"/>
                <a:gd name="T61" fmla="*/ 777 h 1642"/>
                <a:gd name="T62" fmla="*/ 83 w 1204"/>
                <a:gd name="T63" fmla="*/ 727 h 1642"/>
                <a:gd name="T64" fmla="*/ 119 w 1204"/>
                <a:gd name="T65" fmla="*/ 633 h 1642"/>
                <a:gd name="T66" fmla="*/ 190 w 1204"/>
                <a:gd name="T67" fmla="*/ 506 h 1642"/>
                <a:gd name="T68" fmla="*/ 190 w 1204"/>
                <a:gd name="T69" fmla="*/ 506 h 1642"/>
                <a:gd name="T70" fmla="*/ 279 w 1204"/>
                <a:gd name="T71" fmla="*/ 389 h 1642"/>
                <a:gd name="T72" fmla="*/ 381 w 1204"/>
                <a:gd name="T73" fmla="*/ 287 h 1642"/>
                <a:gd name="T74" fmla="*/ 495 w 1204"/>
                <a:gd name="T75" fmla="*/ 196 h 1642"/>
                <a:gd name="T76" fmla="*/ 555 w 1204"/>
                <a:gd name="T77" fmla="*/ 157 h 1642"/>
                <a:gd name="T78" fmla="*/ 683 w 1204"/>
                <a:gd name="T79" fmla="*/ 90 h 1642"/>
                <a:gd name="T80" fmla="*/ 824 w 1204"/>
                <a:gd name="T81" fmla="*/ 41 h 1642"/>
                <a:gd name="T82" fmla="*/ 1009 w 1204"/>
                <a:gd name="T83" fmla="*/ 7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04" h="1642">
                  <a:moveTo>
                    <a:pt x="85" y="1058"/>
                  </a:moveTo>
                  <a:lnTo>
                    <a:pt x="112" y="1063"/>
                  </a:lnTo>
                  <a:lnTo>
                    <a:pt x="135" y="1076"/>
                  </a:lnTo>
                  <a:lnTo>
                    <a:pt x="154" y="1095"/>
                  </a:lnTo>
                  <a:lnTo>
                    <a:pt x="164" y="1118"/>
                  </a:lnTo>
                  <a:lnTo>
                    <a:pt x="170" y="1145"/>
                  </a:lnTo>
                  <a:lnTo>
                    <a:pt x="171" y="1212"/>
                  </a:lnTo>
                  <a:lnTo>
                    <a:pt x="178" y="1278"/>
                  </a:lnTo>
                  <a:lnTo>
                    <a:pt x="189" y="1340"/>
                  </a:lnTo>
                  <a:lnTo>
                    <a:pt x="211" y="1433"/>
                  </a:lnTo>
                  <a:lnTo>
                    <a:pt x="244" y="1524"/>
                  </a:lnTo>
                  <a:lnTo>
                    <a:pt x="249" y="1550"/>
                  </a:lnTo>
                  <a:lnTo>
                    <a:pt x="247" y="1577"/>
                  </a:lnTo>
                  <a:lnTo>
                    <a:pt x="239" y="1601"/>
                  </a:lnTo>
                  <a:lnTo>
                    <a:pt x="221" y="1623"/>
                  </a:lnTo>
                  <a:lnTo>
                    <a:pt x="199" y="1637"/>
                  </a:lnTo>
                  <a:lnTo>
                    <a:pt x="173" y="1642"/>
                  </a:lnTo>
                  <a:lnTo>
                    <a:pt x="147" y="1640"/>
                  </a:lnTo>
                  <a:lnTo>
                    <a:pt x="123" y="1632"/>
                  </a:lnTo>
                  <a:lnTo>
                    <a:pt x="104" y="1614"/>
                  </a:lnTo>
                  <a:lnTo>
                    <a:pt x="88" y="1591"/>
                  </a:lnTo>
                  <a:lnTo>
                    <a:pt x="62" y="1520"/>
                  </a:lnTo>
                  <a:lnTo>
                    <a:pt x="40" y="1448"/>
                  </a:lnTo>
                  <a:lnTo>
                    <a:pt x="22" y="1373"/>
                  </a:lnTo>
                  <a:lnTo>
                    <a:pt x="7" y="1260"/>
                  </a:lnTo>
                  <a:lnTo>
                    <a:pt x="0" y="1145"/>
                  </a:lnTo>
                  <a:lnTo>
                    <a:pt x="5" y="1118"/>
                  </a:lnTo>
                  <a:lnTo>
                    <a:pt x="17" y="1095"/>
                  </a:lnTo>
                  <a:lnTo>
                    <a:pt x="35" y="1076"/>
                  </a:lnTo>
                  <a:lnTo>
                    <a:pt x="59" y="1063"/>
                  </a:lnTo>
                  <a:lnTo>
                    <a:pt x="85" y="1058"/>
                  </a:lnTo>
                  <a:close/>
                  <a:moveTo>
                    <a:pt x="1119" y="0"/>
                  </a:moveTo>
                  <a:lnTo>
                    <a:pt x="1147" y="5"/>
                  </a:lnTo>
                  <a:lnTo>
                    <a:pt x="1170" y="18"/>
                  </a:lnTo>
                  <a:lnTo>
                    <a:pt x="1187" y="35"/>
                  </a:lnTo>
                  <a:lnTo>
                    <a:pt x="1199" y="60"/>
                  </a:lnTo>
                  <a:lnTo>
                    <a:pt x="1204" y="87"/>
                  </a:lnTo>
                  <a:lnTo>
                    <a:pt x="1199" y="115"/>
                  </a:lnTo>
                  <a:lnTo>
                    <a:pt x="1187" y="138"/>
                  </a:lnTo>
                  <a:lnTo>
                    <a:pt x="1170" y="157"/>
                  </a:lnTo>
                  <a:lnTo>
                    <a:pt x="1147" y="170"/>
                  </a:lnTo>
                  <a:lnTo>
                    <a:pt x="1119" y="173"/>
                  </a:lnTo>
                  <a:lnTo>
                    <a:pt x="1055" y="175"/>
                  </a:lnTo>
                  <a:lnTo>
                    <a:pt x="991" y="182"/>
                  </a:lnTo>
                  <a:lnTo>
                    <a:pt x="931" y="191"/>
                  </a:lnTo>
                  <a:lnTo>
                    <a:pt x="837" y="216"/>
                  </a:lnTo>
                  <a:lnTo>
                    <a:pt x="749" y="249"/>
                  </a:lnTo>
                  <a:lnTo>
                    <a:pt x="668" y="290"/>
                  </a:lnTo>
                  <a:lnTo>
                    <a:pt x="588" y="338"/>
                  </a:lnTo>
                  <a:lnTo>
                    <a:pt x="516" y="395"/>
                  </a:lnTo>
                  <a:lnTo>
                    <a:pt x="448" y="458"/>
                  </a:lnTo>
                  <a:lnTo>
                    <a:pt x="386" y="527"/>
                  </a:lnTo>
                  <a:lnTo>
                    <a:pt x="330" y="602"/>
                  </a:lnTo>
                  <a:lnTo>
                    <a:pt x="284" y="683"/>
                  </a:lnTo>
                  <a:lnTo>
                    <a:pt x="244" y="766"/>
                  </a:lnTo>
                  <a:lnTo>
                    <a:pt x="230" y="789"/>
                  </a:lnTo>
                  <a:lnTo>
                    <a:pt x="209" y="807"/>
                  </a:lnTo>
                  <a:lnTo>
                    <a:pt x="185" y="816"/>
                  </a:lnTo>
                  <a:lnTo>
                    <a:pt x="159" y="819"/>
                  </a:lnTo>
                  <a:lnTo>
                    <a:pt x="133" y="812"/>
                  </a:lnTo>
                  <a:lnTo>
                    <a:pt x="111" y="798"/>
                  </a:lnTo>
                  <a:lnTo>
                    <a:pt x="93" y="777"/>
                  </a:lnTo>
                  <a:lnTo>
                    <a:pt x="85" y="754"/>
                  </a:lnTo>
                  <a:lnTo>
                    <a:pt x="83" y="727"/>
                  </a:lnTo>
                  <a:lnTo>
                    <a:pt x="88" y="699"/>
                  </a:lnTo>
                  <a:lnTo>
                    <a:pt x="119" y="633"/>
                  </a:lnTo>
                  <a:lnTo>
                    <a:pt x="154" y="568"/>
                  </a:lnTo>
                  <a:lnTo>
                    <a:pt x="190" y="506"/>
                  </a:lnTo>
                  <a:lnTo>
                    <a:pt x="192" y="506"/>
                  </a:lnTo>
                  <a:lnTo>
                    <a:pt x="190" y="506"/>
                  </a:lnTo>
                  <a:lnTo>
                    <a:pt x="234" y="446"/>
                  </a:lnTo>
                  <a:lnTo>
                    <a:pt x="279" y="389"/>
                  </a:lnTo>
                  <a:lnTo>
                    <a:pt x="329" y="336"/>
                  </a:lnTo>
                  <a:lnTo>
                    <a:pt x="381" y="287"/>
                  </a:lnTo>
                  <a:lnTo>
                    <a:pt x="436" y="239"/>
                  </a:lnTo>
                  <a:lnTo>
                    <a:pt x="495" y="196"/>
                  </a:lnTo>
                  <a:lnTo>
                    <a:pt x="495" y="195"/>
                  </a:lnTo>
                  <a:lnTo>
                    <a:pt x="555" y="157"/>
                  </a:lnTo>
                  <a:lnTo>
                    <a:pt x="618" y="122"/>
                  </a:lnTo>
                  <a:lnTo>
                    <a:pt x="683" y="90"/>
                  </a:lnTo>
                  <a:lnTo>
                    <a:pt x="753" y="64"/>
                  </a:lnTo>
                  <a:lnTo>
                    <a:pt x="824" y="41"/>
                  </a:lnTo>
                  <a:lnTo>
                    <a:pt x="898" y="23"/>
                  </a:lnTo>
                  <a:lnTo>
                    <a:pt x="1009" y="7"/>
                  </a:lnTo>
                  <a:lnTo>
                    <a:pt x="111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8" name="TextBox 27">
            <a:extLst>
              <a:ext uri="{FF2B5EF4-FFF2-40B4-BE49-F238E27FC236}">
                <a16:creationId xmlns="" xmlns:a16="http://schemas.microsoft.com/office/drawing/2014/main" id="{B1E3E79A-8961-4C09-85B5-6756BC5D5616}"/>
              </a:ext>
            </a:extLst>
          </p:cNvPr>
          <p:cNvSpPr txBox="1"/>
          <p:nvPr/>
        </p:nvSpPr>
        <p:spPr>
          <a:xfrm>
            <a:off x="276758" y="1143000"/>
            <a:ext cx="4523842" cy="4524315"/>
          </a:xfrm>
          <a:prstGeom prst="rect">
            <a:avLst/>
          </a:prstGeom>
          <a:noFill/>
        </p:spPr>
        <p:txBody>
          <a:bodyPr wrap="square" rtlCol="0">
            <a:spAutoFit/>
          </a:bodyPr>
          <a:lstStyle/>
          <a:p>
            <a:pPr lvl="0"/>
            <a:r>
              <a:rPr lang="id-ID" sz="2400" b="1" dirty="0"/>
              <a:t>semua kegiatan pelayanan kepada pengguna yang berkaitan dengan pemanfaatan, penggunaan koleksi perpustakaan, menyebarkan informasi dengan tepat guna dan tepat waktu dan benar untuk kepentingan pengguna perpustakaan</a:t>
            </a:r>
            <a:endParaRPr lang="en-US" sz="2400" b="1" dirty="0">
              <a:solidFill>
                <a:schemeClr val="bg1"/>
              </a:solidFill>
            </a:endParaRPr>
          </a:p>
        </p:txBody>
      </p:sp>
    </p:spTree>
    <p:extLst>
      <p:ext uri="{BB962C8B-B14F-4D97-AF65-F5344CB8AC3E}">
        <p14:creationId xmlns:p14="http://schemas.microsoft.com/office/powerpoint/2010/main" val="3947993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TM02455519[[fn=Winter]]</Template>
  <TotalTime>601</TotalTime>
  <Words>1988</Words>
  <Application>Microsoft Office PowerPoint</Application>
  <PresentationFormat>On-screen Show (4:3)</PresentationFormat>
  <Paragraphs>355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Winter</vt:lpstr>
      <vt:lpstr>PENGARUH KETERSEDIAAN SARANA TIK DAN PELAYANAN PERPUSTAKAAN TERHADAP MINAT BELAJAR MAHASISWA PAI DI PERPUSTAKAAN IAIN KENDARI</vt:lpstr>
      <vt:lpstr>Latar Belakang</vt:lpstr>
      <vt:lpstr>Batasan Masalah</vt:lpstr>
      <vt:lpstr>PowerPoint Presentation</vt:lpstr>
      <vt:lpstr>PowerPoint Presentation</vt:lpstr>
      <vt:lpstr>Manfaat Penelitian </vt:lpstr>
      <vt:lpstr>PowerPoint Presentation</vt:lpstr>
      <vt:lpstr>PowerPoint Presentation</vt:lpstr>
      <vt:lpstr>PowerPoint Presentation</vt:lpstr>
      <vt:lpstr>PowerPoint Presentation</vt:lpstr>
      <vt:lpstr>Hakikat Ketersediaan Sarana TIK</vt:lpstr>
      <vt:lpstr>Hakikat Pelayanan Perpustakaan</vt:lpstr>
      <vt:lpstr>Hakikat Minat Belajar </vt:lpstr>
      <vt:lpstr>Penelitian Relefan</vt:lpstr>
      <vt:lpstr>Hipotesis Penelitian</vt:lpstr>
      <vt:lpstr>PowerPoint Presentation</vt:lpstr>
      <vt:lpstr>PowerPoint Presentation</vt:lpstr>
      <vt:lpstr>Ketersediaan Sarana TIK</vt:lpstr>
      <vt:lpstr>Pelayanan Perpustakaan</vt:lpstr>
      <vt:lpstr>Minat Belajar Mahasiswa PAI</vt:lpstr>
      <vt:lpstr>Uji Prasyarat Analisis</vt:lpstr>
      <vt:lpstr>Uji Normalitas</vt:lpstr>
      <vt:lpstr>Uji Liniearitas</vt:lpstr>
      <vt:lpstr>Uji Autokorelasi</vt:lpstr>
      <vt:lpstr>Pengujian Hipotesis</vt:lpstr>
      <vt:lpstr>Regresi linear sederhana</vt:lpstr>
      <vt:lpstr>Regresi Linear Berganda / (Uji F)</vt:lpstr>
      <vt:lpstr>Koefisien Determinasi (R2)</vt:lpstr>
      <vt:lpstr>Kesimpulan</vt:lpstr>
      <vt:lpstr>Terima Kasih  Atas Perhatiannya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pertama</dc:title>
  <dc:creator>ALDHY PURWANTO</dc:creator>
  <cp:lastModifiedBy>ALDHY PURWANTO</cp:lastModifiedBy>
  <cp:revision>35</cp:revision>
  <dcterms:created xsi:type="dcterms:W3CDTF">2019-07-09T12:33:05Z</dcterms:created>
  <dcterms:modified xsi:type="dcterms:W3CDTF">2019-08-30T07:01:21Z</dcterms:modified>
</cp:coreProperties>
</file>